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2" r:id="rId2"/>
    <p:sldMasterId id="2147483651" r:id="rId3"/>
    <p:sldMasterId id="2147483903" r:id="rId4"/>
    <p:sldMasterId id="2147484378" r:id="rId5"/>
    <p:sldMasterId id="2147484392" r:id="rId6"/>
    <p:sldMasterId id="2147484447" r:id="rId7"/>
    <p:sldMasterId id="2147484460" r:id="rId8"/>
  </p:sldMasterIdLst>
  <p:notesMasterIdLst>
    <p:notesMasterId r:id="rId87"/>
  </p:notesMasterIdLst>
  <p:handoutMasterIdLst>
    <p:handoutMasterId r:id="rId88"/>
  </p:handoutMasterIdLst>
  <p:sldIdLst>
    <p:sldId id="259" r:id="rId9"/>
    <p:sldId id="334" r:id="rId10"/>
    <p:sldId id="335" r:id="rId11"/>
    <p:sldId id="288" r:id="rId12"/>
    <p:sldId id="395" r:id="rId13"/>
    <p:sldId id="339" r:id="rId14"/>
    <p:sldId id="336" r:id="rId15"/>
    <p:sldId id="305" r:id="rId16"/>
    <p:sldId id="338" r:id="rId17"/>
    <p:sldId id="378" r:id="rId18"/>
    <p:sldId id="337" r:id="rId19"/>
    <p:sldId id="434" r:id="rId20"/>
    <p:sldId id="309" r:id="rId21"/>
    <p:sldId id="396" r:id="rId22"/>
    <p:sldId id="397" r:id="rId23"/>
    <p:sldId id="363" r:id="rId24"/>
    <p:sldId id="365" r:id="rId25"/>
    <p:sldId id="364" r:id="rId26"/>
    <p:sldId id="366" r:id="rId27"/>
    <p:sldId id="310" r:id="rId28"/>
    <p:sldId id="379" r:id="rId29"/>
    <p:sldId id="369" r:id="rId30"/>
    <p:sldId id="312" r:id="rId31"/>
    <p:sldId id="315" r:id="rId32"/>
    <p:sldId id="316" r:id="rId33"/>
    <p:sldId id="435" r:id="rId34"/>
    <p:sldId id="320" r:id="rId35"/>
    <p:sldId id="322" r:id="rId36"/>
    <p:sldId id="440" r:id="rId37"/>
    <p:sldId id="326" r:id="rId38"/>
    <p:sldId id="327" r:id="rId39"/>
    <p:sldId id="329" r:id="rId40"/>
    <p:sldId id="405" r:id="rId41"/>
    <p:sldId id="331" r:id="rId42"/>
    <p:sldId id="333" r:id="rId43"/>
    <p:sldId id="436" r:id="rId44"/>
    <p:sldId id="437" r:id="rId45"/>
    <p:sldId id="438" r:id="rId46"/>
    <p:sldId id="439" r:id="rId47"/>
    <p:sldId id="377" r:id="rId48"/>
    <p:sldId id="353" r:id="rId49"/>
    <p:sldId id="273" r:id="rId50"/>
    <p:sldId id="420" r:id="rId51"/>
    <p:sldId id="421" r:id="rId52"/>
    <p:sldId id="443" r:id="rId53"/>
    <p:sldId id="444" r:id="rId54"/>
    <p:sldId id="441" r:id="rId55"/>
    <p:sldId id="445" r:id="rId56"/>
    <p:sldId id="442" r:id="rId57"/>
    <p:sldId id="446" r:id="rId58"/>
    <p:sldId id="447" r:id="rId59"/>
    <p:sldId id="340" r:id="rId60"/>
    <p:sldId id="342" r:id="rId61"/>
    <p:sldId id="358" r:id="rId62"/>
    <p:sldId id="344" r:id="rId63"/>
    <p:sldId id="359" r:id="rId64"/>
    <p:sldId id="345" r:id="rId65"/>
    <p:sldId id="360" r:id="rId66"/>
    <p:sldId id="346" r:id="rId67"/>
    <p:sldId id="456" r:id="rId68"/>
    <p:sldId id="457" r:id="rId69"/>
    <p:sldId id="448" r:id="rId70"/>
    <p:sldId id="458" r:id="rId71"/>
    <p:sldId id="449" r:id="rId72"/>
    <p:sldId id="459" r:id="rId73"/>
    <p:sldId id="450" r:id="rId74"/>
    <p:sldId id="451" r:id="rId75"/>
    <p:sldId id="460" r:id="rId76"/>
    <p:sldId id="452" r:id="rId77"/>
    <p:sldId id="453" r:id="rId78"/>
    <p:sldId id="351" r:id="rId79"/>
    <p:sldId id="454" r:id="rId80"/>
    <p:sldId id="455" r:id="rId81"/>
    <p:sldId id="424" r:id="rId82"/>
    <p:sldId id="361" r:id="rId83"/>
    <p:sldId id="427" r:id="rId84"/>
    <p:sldId id="428" r:id="rId85"/>
    <p:sldId id="429" r:id="rId86"/>
  </p:sldIdLst>
  <p:sldSz cx="9144000" cy="6858000" type="screen4x3"/>
  <p:notesSz cx="7077075" cy="9363075"/>
  <p:custDataLst>
    <p:tags r:id="rId89"/>
  </p:custDataLst>
  <p:defaultTextStyle>
    <a:defPPr>
      <a:defRPr lang="en-US"/>
    </a:defPPr>
    <a:lvl1pPr algn="l" rtl="0" fontAlgn="base">
      <a:spcBef>
        <a:spcPct val="0"/>
      </a:spcBef>
      <a:spcAft>
        <a:spcPct val="0"/>
      </a:spcAft>
      <a:defRPr sz="24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pitchFamily="34" charset="0"/>
        <a:ea typeface="+mn-ea"/>
        <a:cs typeface="Arial" pitchFamily="34" charset="0"/>
      </a:defRPr>
    </a:lvl5pPr>
    <a:lvl6pPr marL="2286000" algn="l" defTabSz="914400" rtl="0" eaLnBrk="1" latinLnBrk="0" hangingPunct="1">
      <a:defRPr sz="2400" kern="1200">
        <a:solidFill>
          <a:schemeClr val="tx1"/>
        </a:solidFill>
        <a:latin typeface="Arial" pitchFamily="34" charset="0"/>
        <a:ea typeface="+mn-ea"/>
        <a:cs typeface="Arial" pitchFamily="34" charset="0"/>
      </a:defRPr>
    </a:lvl6pPr>
    <a:lvl7pPr marL="2743200" algn="l" defTabSz="914400" rtl="0" eaLnBrk="1" latinLnBrk="0" hangingPunct="1">
      <a:defRPr sz="2400" kern="1200">
        <a:solidFill>
          <a:schemeClr val="tx1"/>
        </a:solidFill>
        <a:latin typeface="Arial" pitchFamily="34" charset="0"/>
        <a:ea typeface="+mn-ea"/>
        <a:cs typeface="Arial" pitchFamily="34" charset="0"/>
      </a:defRPr>
    </a:lvl7pPr>
    <a:lvl8pPr marL="3200400" algn="l" defTabSz="914400" rtl="0" eaLnBrk="1" latinLnBrk="0" hangingPunct="1">
      <a:defRPr sz="2400" kern="1200">
        <a:solidFill>
          <a:schemeClr val="tx1"/>
        </a:solidFill>
        <a:latin typeface="Arial" pitchFamily="34" charset="0"/>
        <a:ea typeface="+mn-ea"/>
        <a:cs typeface="Arial" pitchFamily="34" charset="0"/>
      </a:defRPr>
    </a:lvl8pPr>
    <a:lvl9pPr marL="3657600" algn="l" defTabSz="914400" rtl="0" eaLnBrk="1" latinLnBrk="0" hangingPunct="1">
      <a:defRPr sz="24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3314">
          <p15:clr>
            <a:srgbClr val="A4A3A4"/>
          </p15:clr>
        </p15:guide>
        <p15:guide id="2" pos="1135">
          <p15:clr>
            <a:srgbClr val="A4A3A4"/>
          </p15:clr>
        </p15:guide>
      </p15:sldGuideLst>
    </p:ext>
    <p:ext uri="{2D200454-40CA-4A62-9FC3-DE9A4176ACB9}">
      <p15:notesGuideLst xmlns:p15="http://schemas.microsoft.com/office/powerpoint/2012/main">
        <p15:guide id="1" orient="horz" pos="2949">
          <p15:clr>
            <a:srgbClr val="A4A3A4"/>
          </p15:clr>
        </p15:guide>
        <p15:guide id="2" pos="222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ren Hunter" initials="K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3300"/>
    <a:srgbClr val="000000"/>
    <a:srgbClr val="A15C3D"/>
    <a:srgbClr val="F08F49"/>
    <a:srgbClr val="B7C4E7"/>
    <a:srgbClr val="8B7B6D"/>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75" autoAdjust="0"/>
    <p:restoredTop sz="74153" autoAdjust="0"/>
  </p:normalViewPr>
  <p:slideViewPr>
    <p:cSldViewPr>
      <p:cViewPr>
        <p:scale>
          <a:sx n="140" d="100"/>
          <a:sy n="140" d="100"/>
        </p:scale>
        <p:origin x="1328" y="-528"/>
      </p:cViewPr>
      <p:guideLst>
        <p:guide orient="horz" pos="3314"/>
        <p:guide pos="113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360"/>
    </p:cViewPr>
  </p:sorterViewPr>
  <p:notesViewPr>
    <p:cSldViewPr>
      <p:cViewPr varScale="1">
        <p:scale>
          <a:sx n="83" d="100"/>
          <a:sy n="83" d="100"/>
        </p:scale>
        <p:origin x="-3138" y="-96"/>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slide" Target="slides/slide68.xml"/><Relationship Id="rId77" Type="http://schemas.openxmlformats.org/officeDocument/2006/relationships/slide" Target="slides/slide69.xml"/><Relationship Id="rId78" Type="http://schemas.openxmlformats.org/officeDocument/2006/relationships/slide" Target="slides/slide70.xml"/><Relationship Id="rId79" Type="http://schemas.openxmlformats.org/officeDocument/2006/relationships/slide" Target="slides/slide71.xml"/><Relationship Id="rId90" Type="http://schemas.openxmlformats.org/officeDocument/2006/relationships/commentAuthors" Target="commentAuthors.xml"/><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80" Type="http://schemas.openxmlformats.org/officeDocument/2006/relationships/slide" Target="slides/slide72.xml"/><Relationship Id="rId81" Type="http://schemas.openxmlformats.org/officeDocument/2006/relationships/slide" Target="slides/slide73.xml"/><Relationship Id="rId82" Type="http://schemas.openxmlformats.org/officeDocument/2006/relationships/slide" Target="slides/slide74.xml"/><Relationship Id="rId83" Type="http://schemas.openxmlformats.org/officeDocument/2006/relationships/slide" Target="slides/slide75.xml"/><Relationship Id="rId84" Type="http://schemas.openxmlformats.org/officeDocument/2006/relationships/slide" Target="slides/slide76.xml"/><Relationship Id="rId85" Type="http://schemas.openxmlformats.org/officeDocument/2006/relationships/slide" Target="slides/slide77.xml"/><Relationship Id="rId86" Type="http://schemas.openxmlformats.org/officeDocument/2006/relationships/slide" Target="slides/slide78.xml"/><Relationship Id="rId87" Type="http://schemas.openxmlformats.org/officeDocument/2006/relationships/notesMaster" Target="notesMasters/notesMaster1.xml"/><Relationship Id="rId88" Type="http://schemas.openxmlformats.org/officeDocument/2006/relationships/handoutMaster" Target="handoutMasters/handoutMaster1.xml"/><Relationship Id="rId8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a:defRPr sz="1200"/>
            </a:lvl1pPr>
          </a:lstStyle>
          <a:p>
            <a:r>
              <a:rPr lang="en-US" smtClean="0"/>
              <a:t>Overview of Fundamentals</a:t>
            </a:r>
            <a:endParaRPr lang="en-US"/>
          </a:p>
        </p:txBody>
      </p:sp>
      <p:sp>
        <p:nvSpPr>
          <p:cNvPr id="3" name="Date Placeholder 2"/>
          <p:cNvSpPr>
            <a:spLocks noGrp="1"/>
          </p:cNvSpPr>
          <p:nvPr>
            <p:ph type="dt" sz="quarter" idx="1"/>
          </p:nvPr>
        </p:nvSpPr>
        <p:spPr>
          <a:xfrm>
            <a:off x="4008438" y="0"/>
            <a:ext cx="3067050" cy="468313"/>
          </a:xfrm>
          <a:prstGeom prst="rect">
            <a:avLst/>
          </a:prstGeom>
        </p:spPr>
        <p:txBody>
          <a:bodyPr vert="horz" lIns="91440" tIns="45720" rIns="91440" bIns="45720" rtlCol="0"/>
          <a:lstStyle>
            <a:lvl1pPr algn="r">
              <a:defRPr sz="1200"/>
            </a:lvl1pPr>
          </a:lstStyle>
          <a:p>
            <a:fld id="{730E043D-278A-4F08-9EDF-64FCDD60B5E1}" type="datetimeFigureOut">
              <a:rPr lang="en-US" smtClean="0"/>
              <a:t>9/21/16</a:t>
            </a:fld>
            <a:endParaRPr lang="en-US"/>
          </a:p>
        </p:txBody>
      </p:sp>
      <p:sp>
        <p:nvSpPr>
          <p:cNvPr id="4" name="Footer Placeholder 3"/>
          <p:cNvSpPr>
            <a:spLocks noGrp="1"/>
          </p:cNvSpPr>
          <p:nvPr>
            <p:ph type="ftr" sz="quarter" idx="2"/>
          </p:nvPr>
        </p:nvSpPr>
        <p:spPr>
          <a:xfrm>
            <a:off x="0" y="8893175"/>
            <a:ext cx="3067050" cy="468313"/>
          </a:xfrm>
          <a:prstGeom prst="rect">
            <a:avLst/>
          </a:prstGeom>
        </p:spPr>
        <p:txBody>
          <a:bodyPr vert="horz" lIns="91440" tIns="45720" rIns="91440" bIns="45720" rtlCol="0" anchor="b"/>
          <a:lstStyle>
            <a:lvl1pPr algn="l">
              <a:defRPr sz="1200"/>
            </a:lvl1pPr>
          </a:lstStyle>
          <a:p>
            <a:r>
              <a:rPr lang="en-US" smtClean="0"/>
              <a:t>American Concrete Pipe Association</a:t>
            </a:r>
            <a:endParaRPr lang="en-US"/>
          </a:p>
        </p:txBody>
      </p:sp>
      <p:sp>
        <p:nvSpPr>
          <p:cNvPr id="5" name="Slide Number Placeholder 4"/>
          <p:cNvSpPr>
            <a:spLocks noGrp="1"/>
          </p:cNvSpPr>
          <p:nvPr>
            <p:ph type="sldNum" sz="quarter" idx="3"/>
          </p:nvPr>
        </p:nvSpPr>
        <p:spPr>
          <a:xfrm>
            <a:off x="4008438" y="8893175"/>
            <a:ext cx="3067050" cy="468313"/>
          </a:xfrm>
          <a:prstGeom prst="rect">
            <a:avLst/>
          </a:prstGeom>
        </p:spPr>
        <p:txBody>
          <a:bodyPr vert="horz" lIns="91440" tIns="45720" rIns="91440" bIns="45720" rtlCol="0" anchor="b"/>
          <a:lstStyle>
            <a:lvl1pPr algn="r">
              <a:defRPr sz="1200"/>
            </a:lvl1pPr>
          </a:lstStyle>
          <a:p>
            <a:fld id="{02CA9B7A-B458-4ADB-874A-5483668C5019}" type="slidenum">
              <a:rPr lang="en-US" smtClean="0"/>
              <a:t>‹#›</a:t>
            </a:fld>
            <a:endParaRPr lang="en-US"/>
          </a:p>
        </p:txBody>
      </p:sp>
    </p:spTree>
    <p:extLst>
      <p:ext uri="{BB962C8B-B14F-4D97-AF65-F5344CB8AC3E}">
        <p14:creationId xmlns:p14="http://schemas.microsoft.com/office/powerpoint/2010/main" val="1103184777"/>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67050" cy="468313"/>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eaLnBrk="0" hangingPunct="0">
              <a:defRPr sz="1200">
                <a:latin typeface="Arial" charset="0"/>
                <a:cs typeface="+mn-cs"/>
              </a:defRPr>
            </a:lvl1pPr>
          </a:lstStyle>
          <a:p>
            <a:pPr>
              <a:defRPr/>
            </a:pPr>
            <a:r>
              <a:rPr lang="en-US" dirty="0" smtClean="0"/>
              <a:t>Overview of Fundamentals</a:t>
            </a:r>
            <a:endParaRPr lang="en-US" dirty="0"/>
          </a:p>
        </p:txBody>
      </p:sp>
      <p:sp>
        <p:nvSpPr>
          <p:cNvPr id="6147" name="Rectangle 3"/>
          <p:cNvSpPr>
            <a:spLocks noGrp="1" noChangeArrowheads="1"/>
          </p:cNvSpPr>
          <p:nvPr>
            <p:ph type="dt" idx="1"/>
          </p:nvPr>
        </p:nvSpPr>
        <p:spPr bwMode="auto">
          <a:xfrm>
            <a:off x="4010025" y="0"/>
            <a:ext cx="3067050" cy="468313"/>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algn="r" eaLnBrk="0" hangingPunct="0">
              <a:defRPr sz="1200">
                <a:latin typeface="Arial" charset="0"/>
                <a:cs typeface="+mn-cs"/>
              </a:defRPr>
            </a:lvl1pPr>
          </a:lstStyle>
          <a:p>
            <a:pPr>
              <a:defRPr/>
            </a:pPr>
            <a:endParaRPr lang="en-US"/>
          </a:p>
        </p:txBody>
      </p:sp>
      <p:sp>
        <p:nvSpPr>
          <p:cNvPr id="41988" name="Rectangle 4"/>
          <p:cNvSpPr>
            <a:spLocks noGrp="1" noRot="1" noChangeAspect="1" noChangeArrowheads="1" noTextEdit="1"/>
          </p:cNvSpPr>
          <p:nvPr>
            <p:ph type="sldImg" idx="2"/>
          </p:nvPr>
        </p:nvSpPr>
        <p:spPr bwMode="auto">
          <a:xfrm>
            <a:off x="947737" y="642937"/>
            <a:ext cx="3580092" cy="26844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42975" y="3386137"/>
            <a:ext cx="5719762" cy="5275263"/>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151" name="Rectangle 7"/>
          <p:cNvSpPr>
            <a:spLocks noGrp="1" noChangeArrowheads="1"/>
          </p:cNvSpPr>
          <p:nvPr>
            <p:ph type="sldNum" sz="quarter" idx="5"/>
          </p:nvPr>
        </p:nvSpPr>
        <p:spPr bwMode="auto">
          <a:xfrm>
            <a:off x="4010025" y="8894763"/>
            <a:ext cx="3067050" cy="468312"/>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lgn="r" eaLnBrk="0" hangingPunct="0">
              <a:defRPr sz="1200">
                <a:latin typeface="Arial" charset="0"/>
                <a:cs typeface="+mn-cs"/>
              </a:defRPr>
            </a:lvl1pPr>
          </a:lstStyle>
          <a:p>
            <a:pPr>
              <a:defRPr/>
            </a:pPr>
            <a:fld id="{86F3AD9B-16BF-4DC5-804D-7029470C8023}" type="slidenum">
              <a:rPr lang="en-US"/>
              <a:pPr>
                <a:defRPr/>
              </a:pPr>
              <a:t>‹#›</a:t>
            </a:fld>
            <a:endParaRPr lang="en-US"/>
          </a:p>
        </p:txBody>
      </p:sp>
      <p:sp>
        <p:nvSpPr>
          <p:cNvPr id="2" name="Footer Placeholder 1"/>
          <p:cNvSpPr>
            <a:spLocks noGrp="1"/>
          </p:cNvSpPr>
          <p:nvPr>
            <p:ph type="ftr" sz="quarter" idx="4"/>
          </p:nvPr>
        </p:nvSpPr>
        <p:spPr>
          <a:xfrm>
            <a:off x="0" y="8893175"/>
            <a:ext cx="3067050" cy="468313"/>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645382085"/>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947738" y="642938"/>
            <a:ext cx="3579812" cy="2684462"/>
          </a:xfrm>
          <a:ln/>
        </p:spPr>
      </p:sp>
      <p:sp>
        <p:nvSpPr>
          <p:cNvPr id="58371" name="Notes Placeholder 2"/>
          <p:cNvSpPr>
            <a:spLocks noGrp="1"/>
          </p:cNvSpPr>
          <p:nvPr>
            <p:ph type="body" idx="1"/>
          </p:nvPr>
        </p:nvSpPr>
        <p:spPr>
          <a:ln/>
        </p:spPr>
        <p:txBody>
          <a:bodyPr/>
          <a:lstStyle/>
          <a:p>
            <a:pPr>
              <a:defRPr/>
            </a:pPr>
            <a:endParaRPr lang="en-US" dirty="0" smtClean="0">
              <a:latin typeface="Arial" pitchFamily="34" charset="0"/>
            </a:endParaRPr>
          </a:p>
          <a:p>
            <a:pPr>
              <a:defRPr/>
            </a:pPr>
            <a:r>
              <a:rPr lang="en-US" dirty="0" smtClean="0">
                <a:latin typeface="Arial" pitchFamily="34" charset="0"/>
              </a:rPr>
              <a:t>Suggested Reading:</a:t>
            </a:r>
          </a:p>
          <a:p>
            <a:pPr marL="234841" indent="-234841">
              <a:buFont typeface="+mj-lt"/>
              <a:buAutoNum type="arabicPeriod"/>
              <a:defRPr/>
            </a:pPr>
            <a:r>
              <a:rPr lang="en-US" b="1" dirty="0" smtClean="0">
                <a:latin typeface="Arial" pitchFamily="34" charset="0"/>
              </a:rPr>
              <a:t>Concrete Pipe Design Manual</a:t>
            </a:r>
            <a:r>
              <a:rPr lang="en-US" dirty="0" smtClean="0">
                <a:latin typeface="Arial" pitchFamily="34" charset="0"/>
              </a:rPr>
              <a:t>, Chapter 4</a:t>
            </a:r>
          </a:p>
          <a:p>
            <a:pPr marL="234841" indent="-234841">
              <a:buFont typeface="+mj-lt"/>
              <a:buAutoNum type="arabicPeriod"/>
              <a:defRPr/>
            </a:pPr>
            <a:r>
              <a:rPr lang="en-US" b="1" dirty="0" smtClean="0">
                <a:latin typeface="Arial" pitchFamily="34" charset="0"/>
              </a:rPr>
              <a:t>Concrete Pipe Handbook</a:t>
            </a:r>
            <a:r>
              <a:rPr lang="en-US" dirty="0" smtClean="0">
                <a:latin typeface="Arial" pitchFamily="34" charset="0"/>
              </a:rPr>
              <a:t>, Chapter 4</a:t>
            </a:r>
          </a:p>
          <a:p>
            <a:pPr marL="234841" indent="-234841">
              <a:buFont typeface="+mj-lt"/>
              <a:buAutoNum type="arabicPeriod"/>
              <a:defRPr/>
            </a:pPr>
            <a:r>
              <a:rPr lang="en-US" b="1" dirty="0" smtClean="0">
                <a:latin typeface="Arial" pitchFamily="34" charset="0"/>
              </a:rPr>
              <a:t>Pipeline Installation</a:t>
            </a:r>
            <a:r>
              <a:rPr lang="en-US" dirty="0" smtClean="0">
                <a:latin typeface="Arial" pitchFamily="34" charset="0"/>
              </a:rPr>
              <a:t>, </a:t>
            </a:r>
            <a:r>
              <a:rPr lang="en-US" dirty="0" err="1" smtClean="0">
                <a:latin typeface="Arial" pitchFamily="34" charset="0"/>
              </a:rPr>
              <a:t>Amster</a:t>
            </a:r>
            <a:r>
              <a:rPr lang="en-US" dirty="0" smtClean="0">
                <a:latin typeface="Arial" pitchFamily="34" charset="0"/>
              </a:rPr>
              <a:t> Howard, Chapter 1</a:t>
            </a:r>
          </a:p>
          <a:p>
            <a:pPr marL="234841" indent="-234841">
              <a:buFont typeface="+mj-lt"/>
              <a:buAutoNum type="arabicPeriod"/>
              <a:defRPr/>
            </a:pPr>
            <a:r>
              <a:rPr lang="en-US" b="1" dirty="0" smtClean="0">
                <a:latin typeface="Arial" pitchFamily="34" charset="0"/>
              </a:rPr>
              <a:t>Pipeline Installation</a:t>
            </a:r>
            <a:r>
              <a:rPr lang="en-US" dirty="0" smtClean="0">
                <a:latin typeface="Arial" pitchFamily="34" charset="0"/>
              </a:rPr>
              <a:t>, </a:t>
            </a:r>
            <a:r>
              <a:rPr lang="en-US" dirty="0" err="1" smtClean="0">
                <a:latin typeface="Arial" pitchFamily="34" charset="0"/>
              </a:rPr>
              <a:t>Amster</a:t>
            </a:r>
            <a:r>
              <a:rPr lang="en-US" dirty="0" smtClean="0">
                <a:latin typeface="Arial" pitchFamily="34" charset="0"/>
              </a:rPr>
              <a:t> Howard, Chapter 10</a:t>
            </a:r>
          </a:p>
          <a:p>
            <a:pPr marL="234841" indent="-234841">
              <a:buFont typeface="+mj-lt"/>
              <a:buAutoNum type="arabicPeriod"/>
              <a:defRPr/>
            </a:pPr>
            <a:r>
              <a:rPr lang="en-US" b="1" dirty="0" smtClean="0">
                <a:latin typeface="Arial" pitchFamily="34" charset="0"/>
              </a:rPr>
              <a:t>Design Data 9</a:t>
            </a:r>
            <a:r>
              <a:rPr lang="en-US" dirty="0" smtClean="0">
                <a:latin typeface="Arial" pitchFamily="34" charset="0"/>
              </a:rPr>
              <a:t>, ACPA Publication</a:t>
            </a:r>
            <a:endParaRPr lang="en-US" b="1" dirty="0" smtClean="0">
              <a:latin typeface="Arial" pitchFamily="34" charset="0"/>
            </a:endParaRPr>
          </a:p>
          <a:p>
            <a:pPr marL="234841" indent="-234841">
              <a:buFont typeface="+mj-lt"/>
              <a:buAutoNum type="arabicPeriod"/>
              <a:defRPr/>
            </a:pPr>
            <a:endParaRPr lang="en-US" b="1" dirty="0" smtClean="0">
              <a:latin typeface="Arial" pitchFamily="34" charset="0"/>
            </a:endParaRPr>
          </a:p>
          <a:p>
            <a:pPr marL="0" indent="0">
              <a:buFont typeface="+mj-lt"/>
              <a:buNone/>
              <a:defRPr/>
            </a:pPr>
            <a:endParaRPr lang="en-US" b="0" dirty="0" smtClean="0">
              <a:latin typeface="Arial" pitchFamily="34"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462D8DFE-2994-48E7-8E85-1F6373D220F7}" type="slidenum">
              <a:rPr lang="en-US" sz="1200" smtClean="0"/>
              <a:pPr/>
              <a:t>1</a:t>
            </a:fld>
            <a:endParaRPr lang="en-US" sz="1200" smtClean="0"/>
          </a:p>
        </p:txBody>
      </p:sp>
      <p:sp>
        <p:nvSpPr>
          <p:cNvPr id="2" name="Header Placeholder 1"/>
          <p:cNvSpPr>
            <a:spLocks noGrp="1"/>
          </p:cNvSpPr>
          <p:nvPr>
            <p:ph type="hdr" sz="quarter" idx="10"/>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1943450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C75657F3-9227-4367-99D0-55744C24A78C}" type="slidenum">
              <a:rPr lang="en-US" sz="1200" smtClean="0"/>
              <a:pPr/>
              <a:t>10</a:t>
            </a:fld>
            <a:endParaRPr lang="en-US" sz="1200" smtClean="0"/>
          </a:p>
        </p:txBody>
      </p:sp>
      <p:sp>
        <p:nvSpPr>
          <p:cNvPr id="60419" name="Rectangle 2"/>
          <p:cNvSpPr>
            <a:spLocks noGrp="1" noRot="1" noChangeAspect="1" noChangeArrowheads="1" noTextEdit="1"/>
          </p:cNvSpPr>
          <p:nvPr>
            <p:ph type="sldImg"/>
          </p:nvPr>
        </p:nvSpPr>
        <p:spPr>
          <a:xfrm>
            <a:off x="947738" y="642938"/>
            <a:ext cx="3579812" cy="2684462"/>
          </a:xfrm>
          <a:ln/>
        </p:spPr>
      </p:sp>
      <p:sp>
        <p:nvSpPr>
          <p:cNvPr id="7270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smtClean="0">
                <a:latin typeface="Arial" pitchFamily="34" charset="0"/>
              </a:rPr>
              <a:t>This graphic illustrates the relationship between pipe strength (illustrated by the size of pipe) and installation trench strength (illustrated by the size of the worker).</a:t>
            </a:r>
          </a:p>
          <a:p>
            <a:pPr>
              <a:defRPr/>
            </a:pPr>
            <a:endParaRPr lang="en-US" dirty="0" smtClean="0">
              <a:latin typeface="Arial" pitchFamily="34" charset="0"/>
            </a:endParaRPr>
          </a:p>
          <a:p>
            <a:pPr marL="342900" indent="-342900">
              <a:buFont typeface="Arial" pitchFamily="34" charset="0"/>
              <a:buChar char="•"/>
              <a:defRPr/>
            </a:pPr>
            <a:r>
              <a:rPr lang="en-US" dirty="0" smtClean="0"/>
              <a:t>The supporting strength of a Soil Pipe System is a combination of the pipe strength and the soil strength.</a:t>
            </a:r>
          </a:p>
          <a:p>
            <a:pPr marL="800100" lvl="1" indent="-342900">
              <a:buFont typeface="Arial" pitchFamily="34" charset="0"/>
              <a:buChar char="•"/>
              <a:defRPr/>
            </a:pPr>
            <a:r>
              <a:rPr lang="en-US" dirty="0" smtClean="0"/>
              <a:t>When the pipe is very strong, very little soil strength is required and the embedment soil may only need to be dumped beside the pipe.</a:t>
            </a:r>
          </a:p>
          <a:p>
            <a:pPr marL="800100" lvl="1" indent="-342900">
              <a:buFont typeface="Arial" pitchFamily="34" charset="0"/>
              <a:buChar char="•"/>
              <a:defRPr/>
            </a:pPr>
            <a:r>
              <a:rPr lang="en-US" dirty="0" smtClean="0"/>
              <a:t>A lower strength pipe could be used if the embedment soil has a high strength.</a:t>
            </a:r>
          </a:p>
        </p:txBody>
      </p:sp>
      <p:sp>
        <p:nvSpPr>
          <p:cNvPr id="2" name="Header Placeholder 1"/>
          <p:cNvSpPr>
            <a:spLocks noGrp="1"/>
          </p:cNvSpPr>
          <p:nvPr>
            <p:ph type="hdr" sz="quarter" idx="10"/>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1514119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r>
              <a:rPr lang="en-US" dirty="0" smtClean="0"/>
              <a:t>As we mentioned,</a:t>
            </a:r>
            <a:r>
              <a:rPr lang="en-US" baseline="0" dirty="0" smtClean="0"/>
              <a:t> rigid pipe comes on the truck with the conduit and the structure built in.  The structure is verified at the plant before the truck is even loaded, using a three edge bearing test.  Because of the nature of flexible pipe, a similar plant test is not available.  As we’ll discuss, the flexible pipe gets it’s structure from the surrounding soils and therefore cannot be tested in the plant.</a:t>
            </a:r>
          </a:p>
          <a:p>
            <a:endParaRPr lang="en-US" baseline="0" dirty="0" smtClean="0"/>
          </a:p>
          <a:p>
            <a:r>
              <a:rPr lang="en-US" baseline="0" dirty="0" smtClean="0"/>
              <a:t>Both flexible and rigid pipe can be tested in the field for proper installation.  This type of testing is called Post Installation Inspection and typically checks for excessive deflection in flexible pipes and excessive cracking or offset joints in rigid pipes. </a:t>
            </a:r>
          </a:p>
          <a:p>
            <a:endParaRPr lang="en-US" baseline="0" dirty="0" smtClean="0"/>
          </a:p>
          <a:p>
            <a:r>
              <a:rPr lang="en-US" baseline="0" dirty="0" smtClean="0"/>
              <a:t>Lasers now play a key role the technology employed by PII.  Laser diodes are used to measure the width of cracks, while projected laser rings give camera operators a clear view of how much deflection the pipe is exhibiting.</a:t>
            </a:r>
            <a:endParaRPr lang="en-US" dirty="0"/>
          </a:p>
        </p:txBody>
      </p:sp>
      <p:sp>
        <p:nvSpPr>
          <p:cNvPr id="4" name="Slide Number Placeholder 3"/>
          <p:cNvSpPr>
            <a:spLocks noGrp="1"/>
          </p:cNvSpPr>
          <p:nvPr>
            <p:ph type="sldNum" sz="quarter" idx="10"/>
          </p:nvPr>
        </p:nvSpPr>
        <p:spPr/>
        <p:txBody>
          <a:bodyPr/>
          <a:lstStyle/>
          <a:p>
            <a:pPr>
              <a:defRPr/>
            </a:pPr>
            <a:fld id="{FBAC6475-6D00-4066-ADDE-70C484E63BED}" type="slidenum">
              <a:rPr lang="en-US" smtClean="0">
                <a:solidFill>
                  <a:prstClr val="black"/>
                </a:solidFill>
              </a:rPr>
              <a:pPr>
                <a:defRPr/>
              </a:pPr>
              <a:t>11</a:t>
            </a:fld>
            <a:endParaRPr lang="en-US">
              <a:solidFill>
                <a:prstClr val="black"/>
              </a:solidFill>
            </a:endParaRPr>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605006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r>
              <a:rPr lang="en-US" baseline="0" dirty="0" smtClean="0"/>
              <a:t>Ok, we’ve taken some time to brainstorm on when it’s most appropriate to install flexible pipe, and when you would think its more applicable to install rigid pipe.  So what all did you guys come up with?  </a:t>
            </a:r>
          </a:p>
          <a:p>
            <a:endParaRPr lang="en-US" baseline="0" dirty="0" smtClean="0"/>
          </a:p>
          <a:p>
            <a:r>
              <a:rPr lang="en-US" baseline="0" dirty="0" smtClean="0"/>
              <a:t>Flexible?</a:t>
            </a:r>
          </a:p>
          <a:p>
            <a:endParaRPr lang="en-US" baseline="0" dirty="0" smtClean="0"/>
          </a:p>
          <a:p>
            <a:r>
              <a:rPr lang="en-US" baseline="0" dirty="0" smtClean="0"/>
              <a:t>Rigid?</a:t>
            </a:r>
            <a:endParaRPr lang="en-US" dirty="0"/>
          </a:p>
        </p:txBody>
      </p:sp>
      <p:sp>
        <p:nvSpPr>
          <p:cNvPr id="4" name="Slide Number Placeholder 3"/>
          <p:cNvSpPr>
            <a:spLocks noGrp="1"/>
          </p:cNvSpPr>
          <p:nvPr>
            <p:ph type="sldNum" sz="quarter" idx="10"/>
          </p:nvPr>
        </p:nvSpPr>
        <p:spPr/>
        <p:txBody>
          <a:bodyPr/>
          <a:lstStyle/>
          <a:p>
            <a:pPr>
              <a:defRPr/>
            </a:pPr>
            <a:fld id="{FBAC6475-6D00-4066-ADDE-70C484E63BED}" type="slidenum">
              <a:rPr lang="en-US" smtClean="0">
                <a:solidFill>
                  <a:prstClr val="black"/>
                </a:solidFill>
              </a:rPr>
              <a:pPr>
                <a:defRPr/>
              </a:pPr>
              <a:t>12</a:t>
            </a:fld>
            <a:endParaRPr lang="en-US">
              <a:solidFill>
                <a:prstClr val="black"/>
              </a:solidFill>
            </a:endParaRPr>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605006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947738" y="642938"/>
            <a:ext cx="3579812" cy="2684462"/>
          </a:xfrm>
          <a:ln/>
        </p:spPr>
      </p:sp>
      <p:sp>
        <p:nvSpPr>
          <p:cNvPr id="58371" name="Notes Placeholder 2"/>
          <p:cNvSpPr>
            <a:spLocks noGrp="1"/>
          </p:cNvSpPr>
          <p:nvPr>
            <p:ph type="body" idx="1"/>
          </p:nvPr>
        </p:nvSpPr>
        <p:spPr>
          <a:ln/>
        </p:spPr>
        <p:txBody>
          <a:bodyPr/>
          <a:lstStyle/>
          <a:p>
            <a:pPr marL="0" indent="0">
              <a:buFont typeface="+mj-lt"/>
              <a:buNone/>
              <a:defRPr/>
            </a:pPr>
            <a:r>
              <a:rPr lang="en-US" b="0" dirty="0" smtClean="0">
                <a:latin typeface="Arial" pitchFamily="34" charset="0"/>
              </a:rPr>
              <a:t>We’ve been talking a lot about soils and compaction while discussing</a:t>
            </a:r>
            <a:r>
              <a:rPr lang="en-US" b="0" baseline="0" dirty="0" smtClean="0">
                <a:latin typeface="Arial" pitchFamily="34" charset="0"/>
              </a:rPr>
              <a:t> pipelines, so in this next session we’ll cover the basics of soils and trenches.</a:t>
            </a:r>
            <a:endParaRPr lang="en-US" b="0" dirty="0" smtClean="0">
              <a:latin typeface="Arial" pitchFamily="34"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73BD10F9-B18D-4416-98DA-BD17E08620FF}" type="slidenum">
              <a:rPr lang="en-US" sz="1200" smtClean="0"/>
              <a:pPr/>
              <a:t>13</a:t>
            </a:fld>
            <a:endParaRPr lang="en-US" sz="1200" smtClean="0"/>
          </a:p>
        </p:txBody>
      </p:sp>
      <p:sp>
        <p:nvSpPr>
          <p:cNvPr id="2" name="Header Placeholder 1"/>
          <p:cNvSpPr>
            <a:spLocks noGrp="1"/>
          </p:cNvSpPr>
          <p:nvPr>
            <p:ph type="hdr" sz="quarter" idx="10"/>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1411379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r>
              <a:rPr lang="en-US" i="0" u="none" dirty="0" smtClean="0">
                <a:latin typeface="Arial" pitchFamily="34" charset="0"/>
              </a:rPr>
              <a:t>Before we discuss the properties of soils</a:t>
            </a:r>
            <a:r>
              <a:rPr lang="en-US" i="0" u="none" baseline="0" dirty="0" smtClean="0">
                <a:latin typeface="Arial" pitchFamily="34" charset="0"/>
              </a:rPr>
              <a:t> and compaction requirements, lets go over basic trench terms and definitions.</a:t>
            </a:r>
          </a:p>
          <a:p>
            <a:endParaRPr lang="en-US" i="0" u="none" dirty="0" smtClean="0">
              <a:latin typeface="Arial" pitchFamily="34" charset="0"/>
            </a:endParaRPr>
          </a:p>
          <a:p>
            <a:r>
              <a:rPr lang="en-US" i="1" u="sng" dirty="0" smtClean="0">
                <a:latin typeface="Arial" pitchFamily="34" charset="0"/>
              </a:rPr>
              <a:t>Trench Terminology:</a:t>
            </a:r>
          </a:p>
          <a:p>
            <a:endParaRPr lang="en-US" dirty="0" smtClean="0">
              <a:latin typeface="Arial" pitchFamily="34" charset="0"/>
            </a:endParaRPr>
          </a:p>
          <a:p>
            <a:r>
              <a:rPr lang="en-US" b="1" dirty="0" smtClean="0">
                <a:latin typeface="Arial" pitchFamily="34" charset="0"/>
              </a:rPr>
              <a:t>Do/Di</a:t>
            </a:r>
            <a:r>
              <a:rPr lang="en-US" dirty="0" smtClean="0">
                <a:latin typeface="Arial" pitchFamily="34" charset="0"/>
              </a:rPr>
              <a:t>:  The</a:t>
            </a:r>
            <a:r>
              <a:rPr lang="en-US" baseline="0" dirty="0" smtClean="0">
                <a:latin typeface="Arial" pitchFamily="34" charset="0"/>
              </a:rPr>
              <a:t> Do/Di terms reference the outer and inner diameters of the pipe.</a:t>
            </a:r>
            <a:endParaRPr lang="en-US" dirty="0" smtClean="0">
              <a:latin typeface="Arial" pitchFamily="34" charset="0"/>
            </a:endParaRPr>
          </a:p>
          <a:p>
            <a:endParaRPr lang="en-US" dirty="0" smtClean="0">
              <a:latin typeface="Arial" pitchFamily="34" charset="0"/>
            </a:endParaRPr>
          </a:p>
          <a:p>
            <a:pPr defTabSz="914220">
              <a:defRPr/>
            </a:pPr>
            <a:r>
              <a:rPr lang="en-US" b="1" dirty="0" smtClean="0">
                <a:latin typeface="Arial" pitchFamily="34" charset="0"/>
              </a:rPr>
              <a:t>In Situ</a:t>
            </a:r>
            <a:r>
              <a:rPr lang="en-US" dirty="0" smtClean="0">
                <a:latin typeface="Arial" pitchFamily="34" charset="0"/>
              </a:rPr>
              <a:t>:  The </a:t>
            </a:r>
            <a:r>
              <a:rPr lang="en-US" i="1" dirty="0" smtClean="0">
                <a:latin typeface="Arial" pitchFamily="34" charset="0"/>
              </a:rPr>
              <a:t>in situ</a:t>
            </a:r>
            <a:r>
              <a:rPr lang="en-US" dirty="0" smtClean="0">
                <a:latin typeface="Arial" pitchFamily="34" charset="0"/>
              </a:rPr>
              <a:t> soils describes the existing or in-place soil or rock, through which the trench is excavated.  This is either naturally formed and deposited, or manmade such as an embankment.</a:t>
            </a:r>
          </a:p>
          <a:p>
            <a:endParaRPr lang="en-US" dirty="0" smtClean="0">
              <a:latin typeface="Arial" pitchFamily="34" charset="0"/>
            </a:endParaRPr>
          </a:p>
          <a:p>
            <a:r>
              <a:rPr lang="en-US" b="1" dirty="0" smtClean="0">
                <a:latin typeface="Arial" pitchFamily="34" charset="0"/>
              </a:rPr>
              <a:t>Foundation</a:t>
            </a:r>
            <a:r>
              <a:rPr lang="en-US" dirty="0" smtClean="0">
                <a:latin typeface="Arial" pitchFamily="34" charset="0"/>
              </a:rPr>
              <a:t>:  Just like with a building, the soil/pipe structure is built upon it’s foundation.  The foundation should be uniform and consistent the full length and width of the trench or embankment project.  Soft spots (or exceedingly wet areas) or rock outcroppings within 6” of the surface of the foundation should be removed and replaced with well compacted bedding material to provide a uniform foundation.</a:t>
            </a:r>
          </a:p>
          <a:p>
            <a:endParaRPr lang="en-US" dirty="0" smtClean="0">
              <a:latin typeface="Arial" pitchFamily="34" charset="0"/>
            </a:endParaRPr>
          </a:p>
          <a:p>
            <a:r>
              <a:rPr lang="en-US" b="1" dirty="0" smtClean="0">
                <a:latin typeface="Arial" pitchFamily="34" charset="0"/>
              </a:rPr>
              <a:t>Bedding</a:t>
            </a:r>
            <a:r>
              <a:rPr lang="en-US" dirty="0" smtClean="0">
                <a:latin typeface="Arial" pitchFamily="34" charset="0"/>
              </a:rPr>
              <a:t>:  The bedding provides a cushion for the pipe line to not only help support the lower half of the pipe, but also to avoid a point load on the bottom of the pipe.  Per AASHTO recommendations, the </a:t>
            </a:r>
            <a:r>
              <a:rPr lang="en-US" b="1" dirty="0" smtClean="0">
                <a:latin typeface="Arial" pitchFamily="34" charset="0"/>
              </a:rPr>
              <a:t>Inner Bedding </a:t>
            </a:r>
            <a:r>
              <a:rPr lang="en-US" dirty="0" smtClean="0">
                <a:latin typeface="Arial" pitchFamily="34" charset="0"/>
              </a:rPr>
              <a:t>(or middle third of the pipe) should be loosely placed for the middle third of the pipe.  This loose material allows the weight of the pipe</a:t>
            </a:r>
            <a:r>
              <a:rPr lang="en-US" baseline="0" dirty="0" smtClean="0">
                <a:latin typeface="Arial" pitchFamily="34" charset="0"/>
              </a:rPr>
              <a:t> to form a cradle impression which provides consistent distributed loading along the bottom of the pipe.  </a:t>
            </a:r>
            <a:r>
              <a:rPr lang="en-US" dirty="0" smtClean="0">
                <a:latin typeface="Arial" pitchFamily="34" charset="0"/>
              </a:rPr>
              <a:t>The </a:t>
            </a:r>
            <a:r>
              <a:rPr lang="en-US" b="1" dirty="0" smtClean="0">
                <a:latin typeface="Arial" pitchFamily="34" charset="0"/>
              </a:rPr>
              <a:t>Outer Bedding</a:t>
            </a:r>
            <a:r>
              <a:rPr lang="en-US" dirty="0" smtClean="0">
                <a:latin typeface="Arial" pitchFamily="34" charset="0"/>
              </a:rPr>
              <a:t> should be compacted to the same percentages as the </a:t>
            </a:r>
            <a:r>
              <a:rPr lang="en-US" dirty="0" err="1" smtClean="0">
                <a:latin typeface="Arial" pitchFamily="34" charset="0"/>
              </a:rPr>
              <a:t>Haunching</a:t>
            </a:r>
            <a:r>
              <a:rPr lang="en-US" dirty="0" smtClean="0">
                <a:latin typeface="Arial" pitchFamily="34" charset="0"/>
              </a:rPr>
              <a:t>.</a:t>
            </a:r>
          </a:p>
          <a:p>
            <a:endParaRPr lang="en-US" dirty="0" smtClean="0">
              <a:latin typeface="Arial" pitchFamily="34" charset="0"/>
            </a:endParaRPr>
          </a:p>
          <a:p>
            <a:r>
              <a:rPr lang="en-US" b="1" dirty="0" smtClean="0">
                <a:latin typeface="Arial" pitchFamily="34" charset="0"/>
              </a:rPr>
              <a:t>Haunch</a:t>
            </a:r>
            <a:r>
              <a:rPr lang="en-US" dirty="0" smtClean="0">
                <a:latin typeface="Arial" pitchFamily="34" charset="0"/>
              </a:rPr>
              <a:t>:  The haunch area (aka </a:t>
            </a:r>
            <a:r>
              <a:rPr lang="en-US" b="1" dirty="0" smtClean="0">
                <a:latin typeface="Arial" pitchFamily="34" charset="0"/>
              </a:rPr>
              <a:t>Embedment</a:t>
            </a:r>
            <a:r>
              <a:rPr lang="en-US" dirty="0" smtClean="0">
                <a:latin typeface="Arial" pitchFamily="34" charset="0"/>
              </a:rPr>
              <a:t>) provides support for the lower half of the pipe (for rigid pipe only, flexible pipe has a different embedment requirement), both vertically and laterally.  This area includes all material between the springline of the pipe and the bedding.  If the haunch is properly installed and compacted, it should support the pipe in such a way that the upper half of the pipe behaves as a arch or bridge span.  This is the most difficult location to achieve optimum compaction due to the shape of the pipe and the close proximity of trench walls.</a:t>
            </a:r>
          </a:p>
          <a:p>
            <a:endParaRPr lang="en-US" dirty="0" smtClean="0">
              <a:latin typeface="Arial" pitchFamily="34" charset="0"/>
            </a:endParaRPr>
          </a:p>
          <a:p>
            <a:r>
              <a:rPr lang="en-US" b="1" dirty="0" smtClean="0">
                <a:latin typeface="Arial" pitchFamily="34" charset="0"/>
              </a:rPr>
              <a:t>Springline</a:t>
            </a:r>
            <a:r>
              <a:rPr lang="en-US" dirty="0" smtClean="0">
                <a:latin typeface="Arial" pitchFamily="34" charset="0"/>
              </a:rPr>
              <a:t>:  The springline of the pipe is the imaginary horizontal line located at the maximum width of the pipe (centered for round and elliptical pipe, but lower for arch pipe).  This line illustrates the limit of required structural embedment for rigid pipes.</a:t>
            </a:r>
          </a:p>
          <a:p>
            <a:endParaRPr lang="en-US" dirty="0" smtClean="0">
              <a:latin typeface="Arial" pitchFamily="34" charset="0"/>
            </a:endParaRPr>
          </a:p>
          <a:p>
            <a:r>
              <a:rPr lang="en-US" b="1" dirty="0" smtClean="0">
                <a:latin typeface="Arial" pitchFamily="34" charset="0"/>
              </a:rPr>
              <a:t>Final Backfill</a:t>
            </a:r>
            <a:r>
              <a:rPr lang="en-US" dirty="0" smtClean="0">
                <a:latin typeface="Arial" pitchFamily="34" charset="0"/>
              </a:rPr>
              <a:t>:  The Final Backfill, or </a:t>
            </a:r>
            <a:r>
              <a:rPr lang="en-US" b="1" dirty="0" smtClean="0">
                <a:latin typeface="Arial" pitchFamily="34" charset="0"/>
              </a:rPr>
              <a:t>Overfill</a:t>
            </a:r>
            <a:r>
              <a:rPr lang="en-US" dirty="0" smtClean="0">
                <a:latin typeface="Arial" pitchFamily="34" charset="0"/>
              </a:rPr>
              <a:t>, is the material placed over the embedment (</a:t>
            </a:r>
            <a:r>
              <a:rPr lang="en-US" b="1" dirty="0" smtClean="0">
                <a:latin typeface="Arial" pitchFamily="34" charset="0"/>
              </a:rPr>
              <a:t>Haunch</a:t>
            </a:r>
            <a:r>
              <a:rPr lang="en-US" dirty="0" smtClean="0">
                <a:latin typeface="Arial" pitchFamily="34" charset="0"/>
              </a:rPr>
              <a:t>) up to the ground surface.  Materials</a:t>
            </a:r>
            <a:r>
              <a:rPr lang="en-US" baseline="0" dirty="0" smtClean="0">
                <a:latin typeface="Arial" pitchFamily="34" charset="0"/>
              </a:rPr>
              <a:t> above the springline of the pipe do not provide any structural advantage for the soil/pipe system, however, the material and compaction should be evaluated based on the improvements planned above (building, pavement, </a:t>
            </a:r>
            <a:r>
              <a:rPr lang="en-US" baseline="0" dirty="0" err="1" smtClean="0">
                <a:latin typeface="Arial" pitchFamily="34" charset="0"/>
              </a:rPr>
              <a:t>etc</a:t>
            </a:r>
            <a:r>
              <a:rPr lang="en-US" baseline="0" dirty="0" smtClean="0">
                <a:latin typeface="Arial" pitchFamily="34" charset="0"/>
              </a:rPr>
              <a:t>).</a:t>
            </a:r>
            <a:endParaRPr lang="en-US" dirty="0" smtClean="0">
              <a:latin typeface="Arial" pitchFamily="34" charset="0"/>
            </a:endParaRPr>
          </a:p>
          <a:p>
            <a:endParaRPr lang="en-US" dirty="0" smtClean="0">
              <a:latin typeface="Arial" pitchFamily="34" charset="0"/>
            </a:endParaRPr>
          </a:p>
          <a:p>
            <a:r>
              <a:rPr lang="en-US" b="1" dirty="0" smtClean="0">
                <a:latin typeface="Arial" pitchFamily="34" charset="0"/>
              </a:rPr>
              <a:t>Cover</a:t>
            </a:r>
            <a:r>
              <a:rPr lang="en-US" dirty="0" smtClean="0">
                <a:latin typeface="Arial" pitchFamily="34" charset="0"/>
              </a:rPr>
              <a:t>:  The cover is the depth of backfill over the pipe and is measured from the top of the pipe to the ground surface.</a:t>
            </a:r>
            <a:endParaRPr lang="en-US" b="1" dirty="0" smtClean="0">
              <a:latin typeface="Arial" pitchFamily="34" charset="0"/>
            </a:endParaRPr>
          </a:p>
          <a:p>
            <a:endParaRPr lang="en-US" b="1" dirty="0" smtClean="0">
              <a:latin typeface="Arial" pitchFamily="34" charset="0"/>
            </a:endParaRPr>
          </a:p>
          <a:p>
            <a:endParaRPr lang="en-US" dirty="0" smtClean="0">
              <a:latin typeface="Arial" pitchFamily="34" charset="0"/>
            </a:endParaRPr>
          </a:p>
          <a:p>
            <a:endParaRPr lang="en-US" dirty="0" smtClean="0">
              <a:latin typeface="Arial" pitchFamily="34" charset="0"/>
            </a:endParaRPr>
          </a:p>
          <a:p>
            <a:endParaRPr lang="en-US" dirty="0" smtClean="0">
              <a:latin typeface="Arial" pitchFamily="34" charset="0"/>
            </a:endParaRPr>
          </a:p>
          <a:p>
            <a:endParaRPr lang="en-US" b="1" dirty="0" smtClean="0">
              <a:latin typeface="Arial" pitchFamily="34" charset="0"/>
            </a:endParaRPr>
          </a:p>
          <a:p>
            <a:endParaRPr lang="en-US" b="1"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FBAC6475-6D00-4066-ADDE-70C484E63BED}"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605006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0" u="none" dirty="0" smtClean="0">
                <a:latin typeface="Arial" pitchFamily="34" charset="0"/>
              </a:rPr>
              <a:t>There are four basic trench installations (other</a:t>
            </a:r>
            <a:r>
              <a:rPr lang="en-US" i="0" u="none" baseline="0" dirty="0" smtClean="0">
                <a:latin typeface="Arial" pitchFamily="34" charset="0"/>
              </a:rPr>
              <a:t> variations exist, but those are beyond the scope of this fundamentals section).</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i="0" u="none" baseline="0" dirty="0" smtClean="0">
                <a:latin typeface="Arial" pitchFamily="34" charset="0"/>
              </a:rPr>
              <a:t>Narrow Trench Installation </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i="0" u="none" baseline="0" dirty="0" smtClean="0">
                <a:latin typeface="Arial" pitchFamily="34" charset="0"/>
              </a:rPr>
              <a:t>Negative Projection</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i="0" u="none" baseline="0" dirty="0" smtClean="0">
                <a:latin typeface="Arial" pitchFamily="34" charset="0"/>
              </a:rPr>
              <a:t>Positive Projection</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i="0" u="none" baseline="0" dirty="0" smtClean="0">
                <a:latin typeface="Arial" pitchFamily="34" charset="0"/>
              </a:rPr>
              <a:t>Jacked or Tunneled Installation</a:t>
            </a:r>
          </a:p>
        </p:txBody>
      </p:sp>
      <p:sp>
        <p:nvSpPr>
          <p:cNvPr id="4" name="Slide Number Placeholder 3"/>
          <p:cNvSpPr>
            <a:spLocks noGrp="1"/>
          </p:cNvSpPr>
          <p:nvPr>
            <p:ph type="sldNum" sz="quarter" idx="10"/>
          </p:nvPr>
        </p:nvSpPr>
        <p:spPr/>
        <p:txBody>
          <a:bodyPr/>
          <a:lstStyle/>
          <a:p>
            <a:pPr>
              <a:defRPr/>
            </a:pPr>
            <a:fld id="{FBAC6475-6D00-4066-ADDE-70C484E63BED}"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605006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i="0" u="none" baseline="0" dirty="0" smtClean="0">
              <a:latin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i="0" u="none" baseline="0" dirty="0" smtClean="0">
                <a:latin typeface="Arial" pitchFamily="34" charset="0"/>
              </a:rPr>
              <a:t>When we are installing pipe in a narrow trench that has been open cut through existing, or In Situ, soils, this is called a Trench condition.  I mention “narrow” because as the width of the trench expands, we lose some of the supporting friction forces from the wall of the trench which help to support the loads from above.</a:t>
            </a:r>
            <a:endParaRPr lang="en-US" i="0" u="none" dirty="0" smtClean="0">
              <a:latin typeface="Arial" pitchFamily="34" charset="0"/>
            </a:endParaRP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latin typeface="Arial" pitchFamily="34" charset="0"/>
              </a:rPr>
              <a:t>Trench Walls</a:t>
            </a:r>
            <a:r>
              <a:rPr lang="en-US" dirty="0" smtClean="0">
                <a:latin typeface="Arial" pitchFamily="34" charset="0"/>
              </a:rPr>
              <a:t>:  The trench walls are </a:t>
            </a:r>
            <a:r>
              <a:rPr lang="en-US" i="1" dirty="0" smtClean="0">
                <a:latin typeface="Arial" pitchFamily="34" charset="0"/>
              </a:rPr>
              <a:t>in situ</a:t>
            </a:r>
            <a:r>
              <a:rPr lang="en-US" dirty="0" smtClean="0">
                <a:latin typeface="Arial" pitchFamily="34" charset="0"/>
              </a:rPr>
              <a:t>, or native soils, through which the trench is excavated.  Trench walls must be firm enough to support </a:t>
            </a:r>
            <a:r>
              <a:rPr lang="en-US" dirty="0" err="1" smtClean="0">
                <a:latin typeface="Arial" pitchFamily="34" charset="0"/>
              </a:rPr>
              <a:t>haunching</a:t>
            </a:r>
            <a:r>
              <a:rPr lang="en-US" dirty="0" smtClean="0">
                <a:latin typeface="Arial" pitchFamily="34" charset="0"/>
              </a:rPr>
              <a:t> materials or the embedment should be installed wide enough to provide the full support for the pipe.</a:t>
            </a:r>
          </a:p>
          <a:p>
            <a:endParaRPr lang="en-US" dirty="0" smtClean="0"/>
          </a:p>
        </p:txBody>
      </p:sp>
      <p:sp>
        <p:nvSpPr>
          <p:cNvPr id="4" name="Slide Number Placeholder 3"/>
          <p:cNvSpPr>
            <a:spLocks noGrp="1"/>
          </p:cNvSpPr>
          <p:nvPr>
            <p:ph type="sldNum" sz="quarter" idx="10"/>
          </p:nvPr>
        </p:nvSpPr>
        <p:spPr/>
        <p:txBody>
          <a:bodyPr/>
          <a:lstStyle/>
          <a:p>
            <a:pPr>
              <a:defRPr/>
            </a:pPr>
            <a:fld id="{77BEFA93-2153-4A14-9276-15D10609AE4E}" type="slidenum">
              <a:rPr lang="en-US" smtClean="0"/>
              <a:pPr>
                <a:defRPr/>
              </a:pPr>
              <a:t>16</a:t>
            </a:fld>
            <a:endParaRPr lang="en-US"/>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1917713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0" u="none" dirty="0" smtClean="0">
                <a:latin typeface="Arial" pitchFamily="34" charset="0"/>
              </a:rPr>
              <a:t>A Negative </a:t>
            </a:r>
            <a:r>
              <a:rPr lang="en-US" i="0" u="none" baseline="0" dirty="0" smtClean="0">
                <a:latin typeface="Arial" pitchFamily="34" charset="0"/>
              </a:rPr>
              <a:t>Projection Trench Installation involves digging a shallow trench where the top of the pipe is below the existing grade, and building up earth fill or embankment which extends above the original soil level.  The in situ soils of this type installation do offer some structural support, but not as much as the full trench condition.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u="none" baseline="0" dirty="0" smtClean="0">
              <a:latin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latin typeface="Arial" pitchFamily="34" charset="0"/>
              </a:rPr>
              <a:t>Embankment</a:t>
            </a:r>
            <a:r>
              <a:rPr lang="en-US" dirty="0" smtClean="0">
                <a:latin typeface="Arial" pitchFamily="34" charset="0"/>
              </a:rPr>
              <a:t>:  A construction term describing the earth-fill material placed during construction.</a:t>
            </a:r>
            <a:endParaRPr lang="en-US" dirty="0" smtClean="0"/>
          </a:p>
        </p:txBody>
      </p:sp>
      <p:sp>
        <p:nvSpPr>
          <p:cNvPr id="4" name="Slide Number Placeholder 3"/>
          <p:cNvSpPr>
            <a:spLocks noGrp="1"/>
          </p:cNvSpPr>
          <p:nvPr>
            <p:ph type="sldNum" sz="quarter" idx="10"/>
          </p:nvPr>
        </p:nvSpPr>
        <p:spPr/>
        <p:txBody>
          <a:bodyPr/>
          <a:lstStyle/>
          <a:p>
            <a:pPr>
              <a:defRPr/>
            </a:pPr>
            <a:fld id="{77BEFA93-2153-4A14-9276-15D10609AE4E}" type="slidenum">
              <a:rPr lang="en-US" smtClean="0"/>
              <a:pPr>
                <a:defRPr/>
              </a:pPr>
              <a:t>17</a:t>
            </a:fld>
            <a:endParaRPr lang="en-US"/>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1577396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0" u="none" dirty="0" smtClean="0">
                <a:latin typeface="Arial" pitchFamily="34" charset="0"/>
              </a:rPr>
              <a:t>A Positive</a:t>
            </a:r>
            <a:r>
              <a:rPr lang="en-US" i="0" u="none" baseline="0" dirty="0" smtClean="0">
                <a:latin typeface="Arial" pitchFamily="34" charset="0"/>
              </a:rPr>
              <a:t> Projection Trench Installation involves placing the pipe on top of the existing, In Situ, soils and installing lifts around the pipe to raise the “Embankment” up around and above it.  This type of installation does not provide any loading support from the surrounding soils as the soil above and beside the pipe are of the same compaction percentage.  Typically this situation is assumed in design because it provides the most conservative soil structure.</a:t>
            </a:r>
            <a:endParaRPr lang="en-US" dirty="0" smtClean="0"/>
          </a:p>
        </p:txBody>
      </p:sp>
      <p:sp>
        <p:nvSpPr>
          <p:cNvPr id="4" name="Slide Number Placeholder 3"/>
          <p:cNvSpPr>
            <a:spLocks noGrp="1"/>
          </p:cNvSpPr>
          <p:nvPr>
            <p:ph type="sldNum" sz="quarter" idx="10"/>
          </p:nvPr>
        </p:nvSpPr>
        <p:spPr/>
        <p:txBody>
          <a:bodyPr/>
          <a:lstStyle/>
          <a:p>
            <a:pPr>
              <a:defRPr/>
            </a:pPr>
            <a:fld id="{77BEFA93-2153-4A14-9276-15D10609AE4E}" type="slidenum">
              <a:rPr lang="en-US" smtClean="0"/>
              <a:pPr>
                <a:defRPr/>
              </a:pPr>
              <a:t>18</a:t>
            </a:fld>
            <a:endParaRPr lang="en-US"/>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622630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0" u="none" dirty="0" smtClean="0">
                <a:latin typeface="Arial" pitchFamily="34" charset="0"/>
              </a:rPr>
              <a:t>The final “trench” situation we’ll discuss is the tunnel or jacked installation.  In this installation an</a:t>
            </a:r>
            <a:r>
              <a:rPr lang="en-US" i="0" u="none" baseline="0" dirty="0" smtClean="0">
                <a:latin typeface="Arial" pitchFamily="34" charset="0"/>
              </a:rPr>
              <a:t> auger or tunneling crew bore an opening in the existing soils and push or jack the pipeline through the tunneled opening.  This installation offers the advantage of not requiring an open cut and therefore not shutting down busy highways.</a:t>
            </a:r>
            <a:endParaRPr lang="en-US" i="0" u="none" dirty="0" smtClean="0">
              <a:latin typeface="Arial" pitchFamily="34" charset="0"/>
            </a:endParaRPr>
          </a:p>
          <a:p>
            <a:endParaRPr lang="en-US" dirty="0" smtClean="0"/>
          </a:p>
        </p:txBody>
      </p:sp>
      <p:sp>
        <p:nvSpPr>
          <p:cNvPr id="4" name="Slide Number Placeholder 3"/>
          <p:cNvSpPr>
            <a:spLocks noGrp="1"/>
          </p:cNvSpPr>
          <p:nvPr>
            <p:ph type="sldNum" sz="quarter" idx="10"/>
          </p:nvPr>
        </p:nvSpPr>
        <p:spPr/>
        <p:txBody>
          <a:bodyPr/>
          <a:lstStyle/>
          <a:p>
            <a:pPr>
              <a:defRPr/>
            </a:pPr>
            <a:fld id="{77BEFA93-2153-4A14-9276-15D10609AE4E}" type="slidenum">
              <a:rPr lang="en-US" smtClean="0"/>
              <a:pPr>
                <a:defRPr/>
              </a:pPr>
              <a:t>19</a:t>
            </a:fld>
            <a:endParaRPr lang="en-US"/>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2013560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r>
              <a:rPr lang="en-US" dirty="0" smtClean="0"/>
              <a:t>When</a:t>
            </a:r>
            <a:r>
              <a:rPr lang="en-US" baseline="0" dirty="0" smtClean="0"/>
              <a:t> planning a pipeline installation, there are 2 key functions that we must design the pipeline to provide.  </a:t>
            </a:r>
          </a:p>
          <a:p>
            <a:endParaRPr lang="en-US" baseline="0" dirty="0" smtClean="0"/>
          </a:p>
          <a:p>
            <a:r>
              <a:rPr lang="en-US" baseline="0" dirty="0" smtClean="0"/>
              <a:t>What are those two functions?</a:t>
            </a:r>
          </a:p>
          <a:p>
            <a:endParaRPr lang="en-US" dirty="0" smtClean="0"/>
          </a:p>
          <a:p>
            <a:endParaRPr lang="en-US" dirty="0" smtClean="0"/>
          </a:p>
          <a:p>
            <a:r>
              <a:rPr lang="en-US" dirty="0" smtClean="0"/>
              <a:t>Clearly the pipe needs to function as a conduit, as the whole</a:t>
            </a:r>
            <a:r>
              <a:rPr lang="en-US" baseline="0" dirty="0" smtClean="0"/>
              <a:t> idea of a pipe is to move liquid in a controlled manner and direction.</a:t>
            </a:r>
          </a:p>
          <a:p>
            <a:endParaRPr lang="en-US" baseline="0" dirty="0" smtClean="0"/>
          </a:p>
          <a:p>
            <a:r>
              <a:rPr lang="en-US" baseline="0" dirty="0" smtClean="0"/>
              <a:t>And the pipe must provide structure, because if the ground above the pipe collapses then the pipe can no longer perform as a conduit.  Having one of these functions without the other, is worthless.</a:t>
            </a:r>
          </a:p>
        </p:txBody>
      </p:sp>
      <p:sp>
        <p:nvSpPr>
          <p:cNvPr id="4" name="Slide Number Placeholder 3"/>
          <p:cNvSpPr>
            <a:spLocks noGrp="1"/>
          </p:cNvSpPr>
          <p:nvPr>
            <p:ph type="sldNum" sz="quarter" idx="10"/>
          </p:nvPr>
        </p:nvSpPr>
        <p:spPr/>
        <p:txBody>
          <a:bodyPr/>
          <a:lstStyle/>
          <a:p>
            <a:pPr>
              <a:defRPr/>
            </a:pPr>
            <a:fld id="{FBAC6475-6D00-4066-ADDE-70C484E63BED}" type="slidenum">
              <a:rPr lang="en-US" smtClean="0">
                <a:solidFill>
                  <a:prstClr val="black"/>
                </a:solidFill>
              </a:rPr>
              <a:pPr>
                <a:defRPr/>
              </a:pPr>
              <a:t>2</a:t>
            </a:fld>
            <a:endParaRPr lang="en-US">
              <a:solidFill>
                <a:prstClr val="black"/>
              </a:solidFill>
            </a:endParaRPr>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605006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r>
              <a:rPr lang="en-US" dirty="0" smtClean="0"/>
              <a:t>Now lets look at the soil properties necessary</a:t>
            </a:r>
            <a:r>
              <a:rPr lang="en-US" baseline="0" dirty="0" smtClean="0"/>
              <a:t> for a good installation.  First we’ll consider the composition of the existing soils.  Then the gradation and finally the amount of compaction.</a:t>
            </a:r>
            <a:endParaRPr lang="en-US" dirty="0"/>
          </a:p>
        </p:txBody>
      </p:sp>
      <p:sp>
        <p:nvSpPr>
          <p:cNvPr id="4" name="Slide Number Placeholder 3"/>
          <p:cNvSpPr>
            <a:spLocks noGrp="1"/>
          </p:cNvSpPr>
          <p:nvPr>
            <p:ph type="sldNum" sz="quarter" idx="10"/>
          </p:nvPr>
        </p:nvSpPr>
        <p:spPr/>
        <p:txBody>
          <a:bodyPr/>
          <a:lstStyle/>
          <a:p>
            <a:pPr>
              <a:defRPr/>
            </a:pPr>
            <a:fld id="{86F3AD9B-16BF-4DC5-804D-7029470C8023}" type="slidenum">
              <a:rPr lang="en-US" smtClean="0"/>
              <a:pPr>
                <a:defRPr/>
              </a:pPr>
              <a:t>20</a:t>
            </a:fld>
            <a:endParaRPr lang="en-US"/>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2823054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r>
              <a:rPr lang="en-US" dirty="0" smtClean="0"/>
              <a:t>As you can see</a:t>
            </a:r>
            <a:r>
              <a:rPr lang="en-US" baseline="0" dirty="0" smtClean="0"/>
              <a:t> on this slide, </a:t>
            </a:r>
            <a:r>
              <a:rPr lang="en-US" b="1" baseline="0" dirty="0" smtClean="0"/>
              <a:t>soil</a:t>
            </a:r>
            <a:r>
              <a:rPr lang="en-US" b="0" baseline="0" dirty="0" smtClean="0"/>
              <a:t> is an aggregate of loose minerals and organic particles.  Soil is typically classified based on particle size and the nature of those particles, which we’ll get into later.  The four primary components of soil are, in order of size, Gravel, Sand, Silt and Clay.</a:t>
            </a:r>
            <a:endParaRPr lang="en-US" dirty="0"/>
          </a:p>
        </p:txBody>
      </p:sp>
      <p:sp>
        <p:nvSpPr>
          <p:cNvPr id="4" name="Slide Number Placeholder 3"/>
          <p:cNvSpPr>
            <a:spLocks noGrp="1"/>
          </p:cNvSpPr>
          <p:nvPr>
            <p:ph type="sldNum" sz="quarter" idx="10"/>
          </p:nvPr>
        </p:nvSpPr>
        <p:spPr/>
        <p:txBody>
          <a:bodyPr/>
          <a:lstStyle/>
          <a:p>
            <a:pPr>
              <a:defRPr/>
            </a:pPr>
            <a:fld id="{86F3AD9B-16BF-4DC5-804D-7029470C8023}" type="slidenum">
              <a:rPr lang="en-US" smtClean="0"/>
              <a:pPr>
                <a:defRPr/>
              </a:pPr>
              <a:t>21</a:t>
            </a:fld>
            <a:endParaRPr lang="en-US"/>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2823054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A88DB3CA-591F-4907-A362-42B352AE070C}" type="slidenum">
              <a:rPr lang="en-US" smtClean="0"/>
              <a:pPr/>
              <a:t>22</a:t>
            </a:fld>
            <a:endParaRPr lang="en-US" smtClean="0"/>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a:buFont typeface="+mj-lt"/>
              <a:buNone/>
              <a:defRPr/>
            </a:pPr>
            <a:r>
              <a:rPr lang="en-US" dirty="0" smtClean="0">
                <a:latin typeface="Arial" pitchFamily="34" charset="0"/>
              </a:rPr>
              <a:t>Using the Unified Soil Classification System, we can more accurately</a:t>
            </a:r>
            <a:r>
              <a:rPr lang="en-US" baseline="0" dirty="0" smtClean="0">
                <a:latin typeface="Arial" pitchFamily="34" charset="0"/>
              </a:rPr>
              <a:t> describe the soils terminology that are most frequently encountered.  First, Boulders are the largest particles commonly found in soil classification systems.  </a:t>
            </a:r>
          </a:p>
          <a:p>
            <a:pPr>
              <a:buFont typeface="+mj-lt"/>
              <a:buNone/>
              <a:defRPr/>
            </a:pPr>
            <a:endParaRPr lang="en-US" baseline="0" dirty="0" smtClean="0">
              <a:latin typeface="Arial" pitchFamily="34" charset="0"/>
            </a:endParaRPr>
          </a:p>
          <a:p>
            <a:pPr>
              <a:buFont typeface="+mj-lt"/>
              <a:buNone/>
              <a:defRPr/>
            </a:pPr>
            <a:r>
              <a:rPr lang="en-US" b="1" baseline="0" dirty="0" smtClean="0">
                <a:latin typeface="Arial" pitchFamily="34" charset="0"/>
              </a:rPr>
              <a:t>Boulders</a:t>
            </a:r>
            <a:r>
              <a:rPr lang="en-US" baseline="0" dirty="0" smtClean="0">
                <a:latin typeface="Arial" pitchFamily="34" charset="0"/>
              </a:rPr>
              <a:t> are particles that are larger than 12” across.  </a:t>
            </a:r>
          </a:p>
          <a:p>
            <a:pPr>
              <a:buFont typeface="+mj-lt"/>
              <a:buNone/>
              <a:defRPr/>
            </a:pPr>
            <a:endParaRPr lang="en-US" baseline="0" dirty="0" smtClean="0">
              <a:latin typeface="Arial" pitchFamily="34" charset="0"/>
            </a:endParaRPr>
          </a:p>
          <a:p>
            <a:pPr>
              <a:buFont typeface="+mj-lt"/>
              <a:buNone/>
              <a:defRPr/>
            </a:pPr>
            <a:r>
              <a:rPr lang="en-US" baseline="0" dirty="0" smtClean="0">
                <a:latin typeface="Arial" pitchFamily="34" charset="0"/>
              </a:rPr>
              <a:t>Next, </a:t>
            </a:r>
            <a:r>
              <a:rPr lang="en-US" b="1" baseline="0" dirty="0" smtClean="0">
                <a:latin typeface="Arial" pitchFamily="34" charset="0"/>
              </a:rPr>
              <a:t>Cobbles</a:t>
            </a:r>
            <a:r>
              <a:rPr lang="en-US" baseline="0" dirty="0" smtClean="0">
                <a:latin typeface="Arial" pitchFamily="34" charset="0"/>
              </a:rPr>
              <a:t> fill the range between 3” and 12”.  </a:t>
            </a:r>
          </a:p>
          <a:p>
            <a:pPr>
              <a:buFont typeface="+mj-lt"/>
              <a:buNone/>
              <a:defRPr/>
            </a:pPr>
            <a:endParaRPr lang="en-US" baseline="0" dirty="0" smtClean="0">
              <a:latin typeface="Arial" pitchFamily="34" charset="0"/>
            </a:endParaRPr>
          </a:p>
          <a:p>
            <a:pPr>
              <a:buFont typeface="+mj-lt"/>
              <a:buNone/>
              <a:defRPr/>
            </a:pPr>
            <a:r>
              <a:rPr lang="en-US" b="1" baseline="0" dirty="0" smtClean="0">
                <a:latin typeface="Arial" pitchFamily="34" charset="0"/>
              </a:rPr>
              <a:t>Gravel</a:t>
            </a:r>
            <a:r>
              <a:rPr lang="en-US" baseline="0" dirty="0" smtClean="0">
                <a:latin typeface="Arial" pitchFamily="34" charset="0"/>
              </a:rPr>
              <a:t> is broken down into two categories, course and fine. </a:t>
            </a:r>
            <a:r>
              <a:rPr lang="en-US" b="1" baseline="0" dirty="0" smtClean="0">
                <a:latin typeface="Arial" pitchFamily="34" charset="0"/>
              </a:rPr>
              <a:t>Course gravel </a:t>
            </a:r>
            <a:r>
              <a:rPr lang="en-US" baseline="0" dirty="0" smtClean="0">
                <a:latin typeface="Arial" pitchFamily="34" charset="0"/>
              </a:rPr>
              <a:t>would be grapes to tennis ball size. </a:t>
            </a:r>
            <a:r>
              <a:rPr lang="en-US" b="1" baseline="0" dirty="0" smtClean="0">
                <a:latin typeface="Arial" pitchFamily="34" charset="0"/>
              </a:rPr>
              <a:t>Fine gravel </a:t>
            </a:r>
            <a:r>
              <a:rPr lang="en-US" baseline="0" dirty="0" smtClean="0">
                <a:latin typeface="Arial" pitchFamily="34" charset="0"/>
              </a:rPr>
              <a:t>is in the pea to marble range. </a:t>
            </a:r>
          </a:p>
          <a:p>
            <a:pPr>
              <a:buFont typeface="+mj-lt"/>
              <a:buNone/>
              <a:defRPr/>
            </a:pPr>
            <a:endParaRPr lang="en-US" baseline="0" dirty="0" smtClean="0">
              <a:latin typeface="Arial" pitchFamily="34" charset="0"/>
            </a:endParaRPr>
          </a:p>
          <a:p>
            <a:pPr>
              <a:buFont typeface="+mj-lt"/>
              <a:buNone/>
              <a:defRPr/>
            </a:pPr>
            <a:r>
              <a:rPr lang="en-US" b="1" baseline="0" dirty="0" smtClean="0">
                <a:latin typeface="Arial" pitchFamily="34" charset="0"/>
              </a:rPr>
              <a:t>Sand</a:t>
            </a:r>
            <a:r>
              <a:rPr lang="en-US" baseline="0" dirty="0" smtClean="0">
                <a:latin typeface="Arial" pitchFamily="34" charset="0"/>
              </a:rPr>
              <a:t> is also broken down into smaller categories.  </a:t>
            </a:r>
            <a:r>
              <a:rPr lang="en-US" b="1" baseline="0" dirty="0" smtClean="0">
                <a:latin typeface="Arial" pitchFamily="34" charset="0"/>
              </a:rPr>
              <a:t>Course sand</a:t>
            </a:r>
            <a:r>
              <a:rPr lang="en-US" baseline="0" dirty="0" smtClean="0">
                <a:latin typeface="Arial" pitchFamily="34" charset="0"/>
              </a:rPr>
              <a:t> is about the size of ice cream salt.  </a:t>
            </a:r>
            <a:r>
              <a:rPr lang="en-US" b="1" baseline="0" dirty="0" smtClean="0">
                <a:latin typeface="Arial" pitchFamily="34" charset="0"/>
              </a:rPr>
              <a:t>Medium Sand </a:t>
            </a:r>
            <a:r>
              <a:rPr lang="en-US" baseline="0" dirty="0" smtClean="0">
                <a:latin typeface="Arial" pitchFamily="34" charset="0"/>
              </a:rPr>
              <a:t>is like kosher salt, and </a:t>
            </a:r>
            <a:r>
              <a:rPr lang="en-US" b="1" baseline="0" dirty="0" smtClean="0">
                <a:latin typeface="Arial" pitchFamily="34" charset="0"/>
              </a:rPr>
              <a:t>Fine sand </a:t>
            </a:r>
            <a:r>
              <a:rPr lang="en-US" baseline="0" dirty="0" smtClean="0">
                <a:latin typeface="Arial" pitchFamily="34" charset="0"/>
              </a:rPr>
              <a:t>is about the size of sugar or table salt.</a:t>
            </a:r>
            <a:endParaRPr lang="en-US" dirty="0" smtClean="0">
              <a:latin typeface="Arial" pitchFamily="34" charset="0"/>
            </a:endParaRPr>
          </a:p>
          <a:p>
            <a:pPr>
              <a:buFont typeface="+mj-lt"/>
              <a:buNone/>
              <a:defRPr/>
            </a:pPr>
            <a:endParaRPr lang="en-US" dirty="0" smtClean="0">
              <a:latin typeface="Arial" pitchFamily="34" charset="0"/>
            </a:endParaRPr>
          </a:p>
          <a:p>
            <a:pPr>
              <a:buFont typeface="+mj-lt"/>
              <a:buNone/>
              <a:defRPr/>
            </a:pPr>
            <a:r>
              <a:rPr lang="en-US" b="1" dirty="0" smtClean="0">
                <a:latin typeface="Arial" pitchFamily="34" charset="0"/>
              </a:rPr>
              <a:t>Fines</a:t>
            </a:r>
            <a:r>
              <a:rPr lang="en-US" b="0" dirty="0" smtClean="0">
                <a:latin typeface="Arial" pitchFamily="34" charset="0"/>
              </a:rPr>
              <a:t> are particles</a:t>
            </a:r>
            <a:r>
              <a:rPr lang="en-US" b="0" baseline="0" dirty="0" smtClean="0">
                <a:latin typeface="Arial" pitchFamily="34" charset="0"/>
              </a:rPr>
              <a:t> that pass a No. 200 sieve, which has 200 openings per inch.  This size range at the bottom of the scale includes silts and clays.  Silt is about the size of talcum powder, and is distinguished from clay by it’s physical properties.  For instance, silt has very low plasticity when moist, and is not strong when air dry.  Clay on the other hand has a high plasticity when moist and resists crushing when air dried. </a:t>
            </a:r>
          </a:p>
          <a:p>
            <a:pPr>
              <a:buFont typeface="+mj-lt"/>
              <a:buNone/>
              <a:defRPr/>
            </a:pPr>
            <a:endParaRPr lang="en-US" b="0" baseline="0" dirty="0" smtClean="0">
              <a:latin typeface="Arial" pitchFamily="34" charset="0"/>
            </a:endParaRPr>
          </a:p>
        </p:txBody>
      </p:sp>
      <p:sp>
        <p:nvSpPr>
          <p:cNvPr id="2" name="Header Placeholder 1"/>
          <p:cNvSpPr>
            <a:spLocks noGrp="1"/>
          </p:cNvSpPr>
          <p:nvPr>
            <p:ph type="hdr" sz="quarter" idx="10"/>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1927446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r>
              <a:rPr lang="en-US" dirty="0" smtClean="0"/>
              <a:t>Soil classifications are based on the percentage of gravel, sand and fines.  The fraction of fines (silt &amp; clay) are</a:t>
            </a:r>
            <a:r>
              <a:rPr lang="en-US" baseline="0" dirty="0" smtClean="0"/>
              <a:t> used to classify smaller particle sized soils.  The plasticity of the soil can illustrate to the user whether the fines are silty or clayey.  Organic matter (which is definitely not good from a structural stand point) is often identified by a dark soil color.</a:t>
            </a:r>
            <a:endParaRPr lang="en-US" dirty="0"/>
          </a:p>
        </p:txBody>
      </p:sp>
      <p:sp>
        <p:nvSpPr>
          <p:cNvPr id="4" name="Slide Number Placeholder 3"/>
          <p:cNvSpPr>
            <a:spLocks noGrp="1"/>
          </p:cNvSpPr>
          <p:nvPr>
            <p:ph type="sldNum" sz="quarter" idx="10"/>
          </p:nvPr>
        </p:nvSpPr>
        <p:spPr/>
        <p:txBody>
          <a:bodyPr/>
          <a:lstStyle/>
          <a:p>
            <a:pPr>
              <a:defRPr/>
            </a:pPr>
            <a:fld id="{86F3AD9B-16BF-4DC5-804D-7029470C8023}" type="slidenum">
              <a:rPr lang="en-US" smtClean="0"/>
              <a:pPr>
                <a:defRPr/>
              </a:pPr>
              <a:t>23</a:t>
            </a:fld>
            <a:endParaRPr lang="en-US"/>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2636394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A24EFA82-8A51-41C0-B488-18B48AA3EAE3}" type="slidenum">
              <a:rPr lang="en-US" smtClean="0"/>
              <a:pPr/>
              <a:t>24</a:t>
            </a:fld>
            <a:endParaRPr lang="en-US" smtClean="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r>
              <a:rPr lang="en-US" baseline="0" dirty="0" smtClean="0"/>
              <a:t>Well-graded soil for example, means that the material has particle sizes representative of everything between a No. 4 sieve and a No. 200 sieve.  </a:t>
            </a:r>
          </a:p>
          <a:p>
            <a:endParaRPr lang="en-US" baseline="0" dirty="0" smtClean="0"/>
          </a:p>
          <a:p>
            <a:r>
              <a:rPr lang="en-US" baseline="0" dirty="0" smtClean="0"/>
              <a:t>Poorly-graded means that there are sections missing of that spectrum of particles missing.  </a:t>
            </a:r>
          </a:p>
          <a:p>
            <a:endParaRPr lang="en-US" baseline="0" dirty="0" smtClean="0"/>
          </a:p>
          <a:p>
            <a:r>
              <a:rPr lang="en-US" baseline="0" dirty="0" smtClean="0"/>
              <a:t>Only a few sizes could be missing which would be considered gap-graded, or all of the sizes except a few are missing which would be considered uniformly-graded (uniform because the entire sample is basically one size).</a:t>
            </a:r>
            <a:endParaRPr lang="en-US" dirty="0" smtClean="0"/>
          </a:p>
        </p:txBody>
      </p:sp>
      <p:sp>
        <p:nvSpPr>
          <p:cNvPr id="2" name="Header Placeholder 1"/>
          <p:cNvSpPr>
            <a:spLocks noGrp="1"/>
          </p:cNvSpPr>
          <p:nvPr>
            <p:ph type="hdr" sz="quarter" idx="10"/>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1573210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r>
              <a:rPr lang="en-US" dirty="0" smtClean="0"/>
              <a:t>We measure the particle size</a:t>
            </a:r>
            <a:r>
              <a:rPr lang="en-US" baseline="0" dirty="0" smtClean="0"/>
              <a:t> distribution using sieve tests.  The results of a sieve test is reported by the percent passing.  Meaning the percentage of the sample that has passed each sieve screen.  </a:t>
            </a:r>
            <a:endParaRPr lang="en-US" dirty="0"/>
          </a:p>
        </p:txBody>
      </p:sp>
      <p:sp>
        <p:nvSpPr>
          <p:cNvPr id="4" name="Slide Number Placeholder 3"/>
          <p:cNvSpPr>
            <a:spLocks noGrp="1"/>
          </p:cNvSpPr>
          <p:nvPr>
            <p:ph type="sldNum" sz="quarter" idx="10"/>
          </p:nvPr>
        </p:nvSpPr>
        <p:spPr/>
        <p:txBody>
          <a:bodyPr/>
          <a:lstStyle/>
          <a:p>
            <a:pPr>
              <a:defRPr/>
            </a:pPr>
            <a:fld id="{86F3AD9B-16BF-4DC5-804D-7029470C8023}" type="slidenum">
              <a:rPr lang="en-US" smtClean="0"/>
              <a:pPr>
                <a:defRPr/>
              </a:pPr>
              <a:t>25</a:t>
            </a:fld>
            <a:endParaRPr lang="en-US"/>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941006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r>
              <a:rPr lang="en-US" dirty="0" smtClean="0"/>
              <a:t>Intuitively</a:t>
            </a:r>
            <a:r>
              <a:rPr lang="en-US" baseline="0" dirty="0" smtClean="0"/>
              <a:t> you can see that a well graded sample in which all or most of the voids have been filled, has less air voids, less volume for water to seep in and is likely to be more stable.  While the illustration below of a uniformly graded soil or aggregate offers lots of space for migration and movement.</a:t>
            </a:r>
            <a:endParaRPr lang="en-US" dirty="0"/>
          </a:p>
        </p:txBody>
      </p:sp>
      <p:sp>
        <p:nvSpPr>
          <p:cNvPr id="4" name="Slide Number Placeholder 3"/>
          <p:cNvSpPr>
            <a:spLocks noGrp="1"/>
          </p:cNvSpPr>
          <p:nvPr>
            <p:ph type="sldNum" sz="quarter" idx="10"/>
          </p:nvPr>
        </p:nvSpPr>
        <p:spPr/>
        <p:txBody>
          <a:bodyPr/>
          <a:lstStyle/>
          <a:p>
            <a:pPr>
              <a:defRPr/>
            </a:pPr>
            <a:fld id="{86F3AD9B-16BF-4DC5-804D-7029470C8023}" type="slidenum">
              <a:rPr lang="en-US" smtClean="0"/>
              <a:pPr>
                <a:defRPr/>
              </a:pPr>
              <a:t>26</a:t>
            </a:fld>
            <a:endParaRPr lang="en-US"/>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941006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two main soil classification systems used by transportation officials</a:t>
            </a:r>
            <a:r>
              <a:rPr lang="en-US" baseline="0" dirty="0" smtClean="0"/>
              <a:t> and engineers are the AASHTO and USCS classifications.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AASHTO classification system is based on particle sizes</a:t>
            </a:r>
            <a:r>
              <a:rPr lang="en-US" baseline="0" dirty="0" smtClean="0"/>
              <a:t> and plasticity index scores.  The soils are broken down into 8 categories, A-1 through A-8 with A-1 being the best structural subgrade material, and A-8 being highly unsatisfactory (soils that have a high organic content fall under this classification).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6F3AD9B-16BF-4DC5-804D-7029470C8023}" type="slidenum">
              <a:rPr lang="en-US" smtClean="0"/>
              <a:pPr>
                <a:defRPr/>
              </a:pPr>
              <a:t>27</a:t>
            </a:fld>
            <a:endParaRPr lang="en-US"/>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21937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0F1C299C-2336-4C7C-8DCA-C050C36C69E9}" type="slidenum">
              <a:rPr lang="en-US" smtClean="0"/>
              <a:pPr/>
              <a:t>28</a:t>
            </a:fld>
            <a:endParaRPr lang="en-US" smtClean="0"/>
          </a:p>
        </p:txBody>
      </p:sp>
      <p:sp>
        <p:nvSpPr>
          <p:cNvPr id="259075" name="Rectangle 2"/>
          <p:cNvSpPr>
            <a:spLocks noGrp="1" noRot="1" noChangeAspect="1" noChangeArrowheads="1" noTextEdit="1"/>
          </p:cNvSpPr>
          <p:nvPr>
            <p:ph type="sldImg"/>
          </p:nvPr>
        </p:nvSpPr>
        <p:spPr>
          <a:xfrm>
            <a:off x="947738" y="642938"/>
            <a:ext cx="3579812" cy="2684462"/>
          </a:xfrm>
          <a:ln/>
        </p:spPr>
      </p:sp>
      <p:sp>
        <p:nvSpPr>
          <p:cNvPr id="259076" name="Rectangle 3"/>
          <p:cNvSpPr>
            <a:spLocks noGrp="1" noChangeArrowheads="1"/>
          </p:cNvSpPr>
          <p:nvPr>
            <p:ph type="body" idx="1"/>
          </p:nvPr>
        </p:nvSpPr>
        <p:spPr>
          <a:noFill/>
          <a:ln/>
        </p:spPr>
        <p:txBody>
          <a:bodyPr/>
          <a:lstStyle/>
          <a:p>
            <a:pPr>
              <a:defRPr/>
            </a:pPr>
            <a:r>
              <a:rPr lang="en-US" b="0" dirty="0" smtClean="0"/>
              <a:t>The Unified Soil Classification System is</a:t>
            </a:r>
            <a:r>
              <a:rPr lang="en-US" b="0" baseline="0" dirty="0" smtClean="0"/>
              <a:t> found in ASTM D2487.  </a:t>
            </a:r>
          </a:p>
          <a:p>
            <a:pPr>
              <a:defRPr/>
            </a:pPr>
            <a:endParaRPr lang="en-US" b="0" baseline="0" dirty="0" smtClean="0"/>
          </a:p>
          <a:p>
            <a:pPr>
              <a:defRPr/>
            </a:pPr>
            <a:r>
              <a:rPr lang="en-US" b="0" baseline="0" dirty="0" smtClean="0"/>
              <a:t>This system also uses the sieve passing percentages and the Plasticity Index to help classify soils. </a:t>
            </a:r>
          </a:p>
          <a:p>
            <a:pPr>
              <a:defRPr/>
            </a:pPr>
            <a:endParaRPr lang="en-US" b="0" baseline="0" dirty="0" smtClean="0"/>
          </a:p>
          <a:p>
            <a:pPr>
              <a:defRPr/>
            </a:pPr>
            <a:r>
              <a:rPr lang="en-US" b="0" baseline="0" dirty="0" smtClean="0"/>
              <a:t>The USCS system gives letter classifications for the particle size and a letter classification for the gradation type which can include a silty or clayey designation.  </a:t>
            </a:r>
          </a:p>
          <a:p>
            <a:pPr>
              <a:defRPr/>
            </a:pPr>
            <a:endParaRPr lang="en-US" b="0" baseline="0" dirty="0" smtClean="0"/>
          </a:p>
          <a:p>
            <a:pPr>
              <a:defRPr/>
            </a:pPr>
            <a:r>
              <a:rPr lang="en-US" b="0" baseline="0" dirty="0" smtClean="0"/>
              <a:t>Finally, the letters L and H are used to distinguish the level of plasticity.</a:t>
            </a:r>
            <a:endParaRPr lang="en-US" b="0" dirty="0" smtClean="0"/>
          </a:p>
          <a:p>
            <a:pPr>
              <a:defRPr/>
            </a:pPr>
            <a:endParaRPr lang="en-US" b="1" dirty="0" smtClean="0"/>
          </a:p>
          <a:p>
            <a:pPr>
              <a:defRPr/>
            </a:pPr>
            <a:endParaRPr lang="en-US" b="1" dirty="0" smtClean="0"/>
          </a:p>
          <a:p>
            <a:pPr>
              <a:defRPr/>
            </a:pPr>
            <a:endParaRPr lang="en-US" b="1" dirty="0" smtClean="0"/>
          </a:p>
          <a:p>
            <a:pPr>
              <a:defRPr/>
            </a:pPr>
            <a:endParaRPr lang="en-US" dirty="0" smtClean="0">
              <a:latin typeface="Arial" pitchFamily="34" charset="0"/>
            </a:endParaRPr>
          </a:p>
          <a:p>
            <a:endParaRPr lang="en-US" dirty="0" smtClean="0"/>
          </a:p>
        </p:txBody>
      </p:sp>
      <p:sp>
        <p:nvSpPr>
          <p:cNvPr id="2" name="Header Placeholder 1"/>
          <p:cNvSpPr>
            <a:spLocks noGrp="1"/>
          </p:cNvSpPr>
          <p:nvPr>
            <p:ph type="hdr" sz="quarter" idx="10"/>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943669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pPr>
              <a:defRPr/>
            </a:pPr>
            <a:r>
              <a:rPr lang="en-US" b="1" dirty="0" smtClean="0"/>
              <a:t>What is compaction? </a:t>
            </a:r>
            <a:r>
              <a:rPr lang="en-US" dirty="0" smtClean="0"/>
              <a:t>In general terms, compaction is nothing more than the densification of soil by removing air using mechanical energy. Compacting a soil improves the performance of soil and it’s engineering properties such as bearing capacity, settlement, shear strength and permeability.</a:t>
            </a:r>
          </a:p>
          <a:p>
            <a:pPr>
              <a:defRPr/>
            </a:pPr>
            <a:endParaRPr lang="en-US" dirty="0" smtClean="0"/>
          </a:p>
          <a:p>
            <a:pPr>
              <a:defRPr/>
            </a:pPr>
            <a:r>
              <a:rPr lang="en-US" b="1" dirty="0" smtClean="0"/>
              <a:t>How is compaction measured? </a:t>
            </a:r>
            <a:r>
              <a:rPr lang="en-US" dirty="0" smtClean="0"/>
              <a:t>The quality of compaction is measured basically using two (2) parameters. Dry density and moisture content. The in-place density of a compacted soil must be as close as possible to maximum dry density measured using a Proctor test (Standard or Modified). Similarly, the in-place moisture content of a compacted soil must be as close as possible to the optimum moisture content measured using Proctor test (Standard or Modified).</a:t>
            </a:r>
          </a:p>
          <a:p>
            <a:pPr>
              <a:defRPr/>
            </a:pPr>
            <a:endParaRPr lang="en-US" dirty="0" smtClean="0"/>
          </a:p>
          <a:p>
            <a:pPr>
              <a:defRPr/>
            </a:pPr>
            <a:endParaRPr lang="en-US" dirty="0" smtClean="0"/>
          </a:p>
          <a:p>
            <a:pPr>
              <a:defRPr/>
            </a:pPr>
            <a:endParaRPr lang="en-US" dirty="0" smtClean="0"/>
          </a:p>
        </p:txBody>
      </p:sp>
      <p:sp>
        <p:nvSpPr>
          <p:cNvPr id="4" name="Slide Number Placeholder 3"/>
          <p:cNvSpPr>
            <a:spLocks noGrp="1"/>
          </p:cNvSpPr>
          <p:nvPr>
            <p:ph type="sldNum" sz="quarter" idx="10"/>
          </p:nvPr>
        </p:nvSpPr>
        <p:spPr/>
        <p:txBody>
          <a:bodyPr/>
          <a:lstStyle/>
          <a:p>
            <a:pPr>
              <a:defRPr/>
            </a:pPr>
            <a:fld id="{35922378-2815-4AF9-AA96-170992C7AB0B}" type="slidenum">
              <a:rPr lang="en-US" smtClean="0"/>
              <a:pPr>
                <a:defRPr/>
              </a:pPr>
              <a:t>30</a:t>
            </a:fld>
            <a:endParaRPr lang="en-US"/>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3061270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r>
              <a:rPr lang="en-US" dirty="0" smtClean="0">
                <a:latin typeface="Arial" pitchFamily="34" charset="0"/>
              </a:rPr>
              <a:t>The key to a good Soil/Pipe System is a properly installed pipeline.  From the correct width of trench, to a firm and consistent foundation, a soft cushioned</a:t>
            </a:r>
            <a:r>
              <a:rPr lang="en-US" baseline="0" dirty="0" smtClean="0">
                <a:latin typeface="Arial" pitchFamily="34" charset="0"/>
              </a:rPr>
              <a:t> bedding</a:t>
            </a:r>
            <a:r>
              <a:rPr lang="en-US" dirty="0" smtClean="0">
                <a:latin typeface="Arial" pitchFamily="34" charset="0"/>
              </a:rPr>
              <a:t> and properly compacted haunches; each section of the installation is vital to a long lasting soil/pipe system.</a:t>
            </a:r>
          </a:p>
          <a:p>
            <a:endParaRPr lang="en-US" dirty="0" smtClean="0">
              <a:latin typeface="Arial" pitchFamily="34" charset="0"/>
            </a:endParaRPr>
          </a:p>
          <a:p>
            <a:r>
              <a:rPr lang="en-US" dirty="0" smtClean="0">
                <a:latin typeface="Arial" pitchFamily="34" charset="0"/>
              </a:rPr>
              <a:t>Just as an arched bridge relies on solid abutments to provide horizontal support and a solid keystone to withstand vertical forces, a proper pipe installation provides horizontal support through proper bedding and backfill to the springline, while the crown of the pipe withstands the vertical forces.</a:t>
            </a:r>
          </a:p>
          <a:p>
            <a:endParaRPr lang="en-US" dirty="0"/>
          </a:p>
        </p:txBody>
      </p:sp>
      <p:sp>
        <p:nvSpPr>
          <p:cNvPr id="4" name="Slide Number Placeholder 3"/>
          <p:cNvSpPr>
            <a:spLocks noGrp="1"/>
          </p:cNvSpPr>
          <p:nvPr>
            <p:ph type="sldNum" sz="quarter" idx="10"/>
          </p:nvPr>
        </p:nvSpPr>
        <p:spPr/>
        <p:txBody>
          <a:bodyPr/>
          <a:lstStyle/>
          <a:p>
            <a:pPr>
              <a:defRPr/>
            </a:pPr>
            <a:fld id="{FBAC6475-6D00-4066-ADDE-70C484E63BED}" type="slidenum">
              <a:rPr lang="en-US" smtClean="0">
                <a:solidFill>
                  <a:prstClr val="black"/>
                </a:solidFill>
              </a:rPr>
              <a:pPr>
                <a:defRPr/>
              </a:pPr>
              <a:t>3</a:t>
            </a:fld>
            <a:endParaRPr lang="en-US">
              <a:solidFill>
                <a:prstClr val="black"/>
              </a:solidFill>
            </a:endParaRPr>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605006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r>
              <a:rPr lang="en-US" dirty="0" smtClean="0"/>
              <a:t>So we’ve established that compaction increases the densification</a:t>
            </a:r>
            <a:r>
              <a:rPr lang="en-US" baseline="0" dirty="0" smtClean="0"/>
              <a:t> of the soil or aggregates, but what does that mean?  By reducing the voids in the soil, we reduce subsequent settling later, and we increase the shear strength of the soil.  </a:t>
            </a:r>
          </a:p>
        </p:txBody>
      </p:sp>
      <p:sp>
        <p:nvSpPr>
          <p:cNvPr id="4" name="Slide Number Placeholder 3"/>
          <p:cNvSpPr>
            <a:spLocks noGrp="1"/>
          </p:cNvSpPr>
          <p:nvPr>
            <p:ph type="sldNum" sz="quarter" idx="10"/>
          </p:nvPr>
        </p:nvSpPr>
        <p:spPr/>
        <p:txBody>
          <a:bodyPr/>
          <a:lstStyle/>
          <a:p>
            <a:pPr>
              <a:defRPr/>
            </a:pPr>
            <a:fld id="{86F3AD9B-16BF-4DC5-804D-7029470C8023}" type="slidenum">
              <a:rPr lang="en-US" smtClean="0"/>
              <a:pPr>
                <a:defRPr/>
              </a:pPr>
              <a:t>31</a:t>
            </a:fld>
            <a:endParaRPr lang="en-US"/>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2618651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latin typeface="Arial" pitchFamily="34" charset="0"/>
              </a:rPr>
              <a:t>Impact compactors work well with clays, silts</a:t>
            </a:r>
            <a:r>
              <a:rPr lang="en-US" baseline="0" dirty="0" smtClean="0">
                <a:latin typeface="Arial" pitchFamily="34" charset="0"/>
              </a:rPr>
              <a:t> and other soils exhibiting plasticity.  The higher the cohesive nature of the material, the more it’s particles stick together.  Therefore a machine with a high impact force is required to ram the soil and force the air out to rearrange the particles.  A rammer works best for this type of soil, and works well in trench conditions due to the size of the compactor.</a:t>
            </a:r>
          </a:p>
          <a:p>
            <a:pPr>
              <a:defRPr/>
            </a:pPr>
            <a:endParaRPr lang="en-US" baseline="0" dirty="0" smtClean="0">
              <a:latin typeface="Arial" pitchFamily="34" charset="0"/>
            </a:endParaRPr>
          </a:p>
          <a:p>
            <a:pPr>
              <a:defRPr/>
            </a:pPr>
            <a:r>
              <a:rPr lang="en-US" baseline="0" dirty="0" smtClean="0">
                <a:latin typeface="Arial" pitchFamily="34" charset="0"/>
              </a:rPr>
              <a:t>Vibration compactors work better for granular soils, sands and crushed stones.  Because granular soils are not cohesive, the particles require shaking or vibratory action to move them, therefore vibratory plates work better.</a:t>
            </a:r>
            <a:endParaRPr lang="en-US"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86F3AD9B-16BF-4DC5-804D-7029470C8023}" type="slidenum">
              <a:rPr lang="en-US" smtClean="0"/>
              <a:pPr>
                <a:defRPr/>
              </a:pPr>
              <a:t>32</a:t>
            </a:fld>
            <a:endParaRPr lang="en-US"/>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467342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r>
              <a:rPr lang="en-US" baseline="0" dirty="0" smtClean="0"/>
              <a:t>We also need to keep in mind that there are certain factors that affect the compaction achieved.  The type of soil or aggregate is important, and the amount of water content in that soil can determine the quality of compaction.  The amount of energy used (not only the weight of the compaction equipment, but also the amount of passes and the thickness of the lifts) affects the compaction.  It should also be noted that some types of compaction equipment work better with certain soil types.  </a:t>
            </a:r>
          </a:p>
          <a:p>
            <a:pPr>
              <a:defRPr/>
            </a:pPr>
            <a:endParaRPr lang="en-US" baseline="0"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86F3AD9B-16BF-4DC5-804D-7029470C8023}" type="slidenum">
              <a:rPr lang="en-US" smtClean="0"/>
              <a:pPr>
                <a:defRPr/>
              </a:pPr>
              <a:t>33</a:t>
            </a:fld>
            <a:endParaRPr lang="en-US"/>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2618651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r>
              <a:rPr lang="en-US" dirty="0" smtClean="0"/>
              <a:t>The relationship between the maximum</a:t>
            </a:r>
            <a:r>
              <a:rPr lang="en-US" baseline="0" dirty="0" smtClean="0"/>
              <a:t> density and the optimum moisture content determined through the proctor tests is often shown on a graph of the dry density versus moisture content.  The Zero Air Voids Curve shown in this graph gives the user a useful tool for evaluating whether or not an empirical density is reasonable, because none of the density points should land above this line.  If the soil could be compacted so that all of the air was expelled, and all that remained was soil particles and water filling the voids between those particles, the value of density and moisture would plot exactly on this zero air voids curve.  Typically an in field compacted soil should have about 10-20% air content.</a:t>
            </a:r>
            <a:endParaRPr lang="en-US"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There are three (3) ways you can</a:t>
            </a:r>
            <a:r>
              <a:rPr lang="en-US" baseline="0" dirty="0" smtClean="0"/>
              <a:t> measure the density in the field</a:t>
            </a:r>
            <a:r>
              <a:rPr lang="en-US" dirty="0" smtClean="0"/>
              <a:t>. One is the sand cone method (ASTM D1556), one is the rubber balloon method (ASTM D2167) and the other is nuclear gauge method (ASTM D6938). All three are fairly simple and quick. Each test takes no more than 15 to 20 minutes. However, not everyone can do nuclear gauge tests in the field. For that you need to be certified for its use. Check with your manager and get certified if you think you’ll be using nuclear gauge.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latin typeface="Arial" pitchFamily="34" charset="0"/>
              </a:rPr>
              <a:t>And as we will discuss later, certain types of installations require very close observation to ensure that the appropriate compaction level has been achieved.  So these density measurement tests in the field are important as well.  The information taken from one of these tests is then related back to the lab results from the Proctor test.</a:t>
            </a:r>
            <a:endParaRPr lang="en-US" dirty="0" smtClean="0">
              <a:latin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86F3AD9B-16BF-4DC5-804D-7029470C8023}" type="slidenum">
              <a:rPr lang="en-US" smtClean="0"/>
              <a:pPr>
                <a:defRPr/>
              </a:pPr>
              <a:t>34</a:t>
            </a:fld>
            <a:endParaRPr lang="en-US"/>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4159395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947738" y="642938"/>
            <a:ext cx="3579812" cy="2684462"/>
          </a:xfrm>
          <a:ln/>
        </p:spPr>
      </p:sp>
      <p:sp>
        <p:nvSpPr>
          <p:cNvPr id="58371" name="Notes Placeholder 2"/>
          <p:cNvSpPr>
            <a:spLocks noGrp="1"/>
          </p:cNvSpPr>
          <p:nvPr>
            <p:ph type="body" idx="1"/>
          </p:nvPr>
        </p:nvSpPr>
        <p:spPr>
          <a:ln/>
        </p:spPr>
        <p:txBody>
          <a:bodyPr/>
          <a:lstStyle/>
          <a:p>
            <a:pPr>
              <a:defRPr/>
            </a:pPr>
            <a:r>
              <a:rPr lang="en-US" dirty="0" smtClean="0">
                <a:latin typeface="Arial" pitchFamily="34" charset="0"/>
              </a:rPr>
              <a:t>Now that we’ve covered the basics of the soil/pipe</a:t>
            </a:r>
            <a:r>
              <a:rPr lang="en-US" baseline="0" dirty="0" smtClean="0">
                <a:latin typeface="Arial" pitchFamily="34" charset="0"/>
              </a:rPr>
              <a:t> system and </a:t>
            </a:r>
            <a:r>
              <a:rPr lang="en-US" dirty="0" smtClean="0">
                <a:latin typeface="Arial" pitchFamily="34" charset="0"/>
              </a:rPr>
              <a:t>soils and trenches, lets discuss the pipe going into the trench.</a:t>
            </a:r>
            <a:endParaRPr lang="en-US" b="1" dirty="0" smtClean="0">
              <a:latin typeface="Arial" pitchFamily="34"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462D8DFE-2994-48E7-8E85-1F6373D220F7}" type="slidenum">
              <a:rPr lang="en-US" sz="1200" smtClean="0"/>
              <a:pPr/>
              <a:t>35</a:t>
            </a:fld>
            <a:endParaRPr lang="en-US" sz="1200" smtClean="0"/>
          </a:p>
        </p:txBody>
      </p:sp>
      <p:sp>
        <p:nvSpPr>
          <p:cNvPr id="2" name="Header Placeholder 1"/>
          <p:cNvSpPr>
            <a:spLocks noGrp="1"/>
          </p:cNvSpPr>
          <p:nvPr>
            <p:ph type="hdr" sz="quarter" idx="10"/>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865527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u="none" dirty="0" smtClean="0">
                <a:latin typeface="Arial" pitchFamily="34" charset="0"/>
              </a:rPr>
              <a:t>Many</a:t>
            </a:r>
            <a:r>
              <a:rPr lang="en-US" i="0" u="none" baseline="0" dirty="0" smtClean="0">
                <a:latin typeface="Arial" pitchFamily="34" charset="0"/>
              </a:rPr>
              <a:t> of you have heard or seen much of the material in this section.  And several of you have probably forgotten more about pipe installation than we will ever know, but just like with sports, it’s good to go back to the basics and freshen up those fundamentals.  So first we’re going to discuss pipe terminology that you’ve probably seen or heard on the job site.  </a:t>
            </a:r>
            <a:endParaRPr lang="en-US" i="0" u="none" dirty="0" smtClean="0">
              <a:latin typeface="Arial" pitchFamily="34" charset="0"/>
            </a:endParaRPr>
          </a:p>
          <a:p>
            <a:endParaRPr lang="en-US" i="1" u="sng" dirty="0" smtClean="0">
              <a:latin typeface="Arial" pitchFamily="34" charset="0"/>
            </a:endParaRPr>
          </a:p>
          <a:p>
            <a:r>
              <a:rPr lang="en-US" i="1" u="sng" dirty="0" smtClean="0">
                <a:latin typeface="Arial" pitchFamily="34" charset="0"/>
              </a:rPr>
              <a:t>Pipe Terminology:</a:t>
            </a:r>
          </a:p>
          <a:p>
            <a:endParaRPr lang="en-US" dirty="0" smtClean="0">
              <a:latin typeface="Arial" pitchFamily="34" charset="0"/>
            </a:endParaRPr>
          </a:p>
          <a:p>
            <a:r>
              <a:rPr lang="en-US" b="1" dirty="0" smtClean="0">
                <a:latin typeface="Arial" pitchFamily="34" charset="0"/>
              </a:rPr>
              <a:t>Crown</a:t>
            </a:r>
            <a:r>
              <a:rPr lang="en-US" dirty="0" smtClean="0">
                <a:latin typeface="Arial" pitchFamily="34" charset="0"/>
              </a:rPr>
              <a:t>:  The crown is the inside top of the pipe.</a:t>
            </a:r>
          </a:p>
          <a:p>
            <a:endParaRPr lang="en-US" b="1" dirty="0" smtClean="0">
              <a:latin typeface="Arial" pitchFamily="34" charset="0"/>
            </a:endParaRPr>
          </a:p>
          <a:p>
            <a:r>
              <a:rPr lang="en-US" b="1" dirty="0" smtClean="0">
                <a:latin typeface="Arial" pitchFamily="34" charset="0"/>
              </a:rPr>
              <a:t>Invert</a:t>
            </a:r>
            <a:r>
              <a:rPr lang="en-US" dirty="0" smtClean="0">
                <a:latin typeface="Arial" pitchFamily="34" charset="0"/>
              </a:rPr>
              <a:t>: The invert is the inside bottom of the pipe.</a:t>
            </a:r>
          </a:p>
          <a:p>
            <a:endParaRPr lang="en-US" dirty="0" smtClean="0">
              <a:latin typeface="Arial" pitchFamily="34" charset="0"/>
            </a:endParaRPr>
          </a:p>
          <a:p>
            <a:r>
              <a:rPr lang="en-US" b="1" dirty="0" smtClean="0">
                <a:latin typeface="Arial" pitchFamily="34" charset="0"/>
              </a:rPr>
              <a:t>Springline</a:t>
            </a:r>
            <a:r>
              <a:rPr lang="en-US" dirty="0" smtClean="0">
                <a:latin typeface="Arial" pitchFamily="34" charset="0"/>
              </a:rPr>
              <a:t>:  The springline is the horizontal centerline of the pipe, an imaginary line located</a:t>
            </a:r>
            <a:r>
              <a:rPr lang="en-US" baseline="0" dirty="0" smtClean="0">
                <a:latin typeface="Arial" pitchFamily="34" charset="0"/>
              </a:rPr>
              <a:t> at </a:t>
            </a:r>
            <a:r>
              <a:rPr lang="en-US" dirty="0" smtClean="0">
                <a:latin typeface="Arial" pitchFamily="34" charset="0"/>
              </a:rPr>
              <a:t>the maximum width of the pipe along a horizontal plane.  </a:t>
            </a:r>
          </a:p>
          <a:p>
            <a:endParaRPr lang="en-US" dirty="0" smtClean="0">
              <a:latin typeface="Arial" pitchFamily="34" charset="0"/>
            </a:endParaRPr>
          </a:p>
          <a:p>
            <a:r>
              <a:rPr lang="en-US" b="1" dirty="0" smtClean="0">
                <a:latin typeface="Arial" pitchFamily="34" charset="0"/>
              </a:rPr>
              <a:t>Barrel</a:t>
            </a:r>
            <a:r>
              <a:rPr lang="en-US" dirty="0" smtClean="0">
                <a:latin typeface="Arial" pitchFamily="34" charset="0"/>
              </a:rPr>
              <a:t>:  The portion of the pipe between the joining structures on each end.</a:t>
            </a:r>
          </a:p>
          <a:p>
            <a:endParaRPr lang="en-US" dirty="0" smtClean="0">
              <a:latin typeface="Arial" pitchFamily="34" charset="0"/>
            </a:endParaRPr>
          </a:p>
          <a:p>
            <a:r>
              <a:rPr lang="en-US" b="1" dirty="0" smtClean="0">
                <a:latin typeface="Arial" pitchFamily="34" charset="0"/>
              </a:rPr>
              <a:t>Bell</a:t>
            </a:r>
            <a:r>
              <a:rPr lang="en-US" dirty="0" smtClean="0">
                <a:latin typeface="Arial" pitchFamily="34" charset="0"/>
              </a:rPr>
              <a:t>:  (Socket, Female End) The end of the pipe</a:t>
            </a:r>
            <a:r>
              <a:rPr lang="en-US" baseline="0" dirty="0" smtClean="0">
                <a:latin typeface="Arial" pitchFamily="34" charset="0"/>
              </a:rPr>
              <a:t> (</a:t>
            </a:r>
            <a:r>
              <a:rPr lang="en-US" dirty="0" smtClean="0">
                <a:latin typeface="Arial" pitchFamily="34" charset="0"/>
              </a:rPr>
              <a:t>regardless of shape or dimensions) that overlaps a portion of the end of an adjacent pipe in order to join the pipe together.  On this diagram we are seeing</a:t>
            </a:r>
            <a:r>
              <a:rPr lang="en-US" baseline="0" dirty="0" smtClean="0">
                <a:latin typeface="Arial" pitchFamily="34" charset="0"/>
              </a:rPr>
              <a:t> a flared bell, but as we’ll discuss there are also straight walled pipe options as well.</a:t>
            </a:r>
            <a:endParaRPr lang="en-US" dirty="0" smtClean="0">
              <a:latin typeface="Arial" pitchFamily="34" charset="0"/>
            </a:endParaRPr>
          </a:p>
          <a:p>
            <a:endParaRPr lang="en-US" dirty="0" smtClean="0">
              <a:latin typeface="Arial" pitchFamily="34" charset="0"/>
            </a:endParaRPr>
          </a:p>
          <a:p>
            <a:r>
              <a:rPr lang="en-US" b="1" dirty="0" smtClean="0">
                <a:latin typeface="Arial" pitchFamily="34" charset="0"/>
              </a:rPr>
              <a:t>Spigot</a:t>
            </a:r>
            <a:r>
              <a:rPr lang="en-US" dirty="0" smtClean="0">
                <a:latin typeface="Arial" pitchFamily="34" charset="0"/>
              </a:rPr>
              <a:t>:  (Tongue, Male End) The end of the pipe, regardless of shape or dimensions, which is inserted into the bell end of an adjacent pipe in order to join the pipe together.</a:t>
            </a:r>
          </a:p>
          <a:p>
            <a:endParaRPr lang="en-US" dirty="0" smtClean="0">
              <a:latin typeface="Arial" pitchFamily="34" charset="0"/>
            </a:endParaRPr>
          </a:p>
          <a:p>
            <a:endParaRPr lang="en-US" b="1" dirty="0" smtClean="0">
              <a:latin typeface="Arial" pitchFamily="34" charset="0"/>
            </a:endParaRPr>
          </a:p>
          <a:p>
            <a:endParaRPr lang="en-US" dirty="0"/>
          </a:p>
        </p:txBody>
      </p:sp>
      <p:sp>
        <p:nvSpPr>
          <p:cNvPr id="4" name="Header Placeholder 3"/>
          <p:cNvSpPr>
            <a:spLocks noGrp="1"/>
          </p:cNvSpPr>
          <p:nvPr>
            <p:ph type="hdr" sz="quarter" idx="10"/>
          </p:nvPr>
        </p:nvSpPr>
        <p:spPr/>
        <p:txBody>
          <a:bodyPr/>
          <a:lstStyle/>
          <a:p>
            <a:pPr>
              <a:defRPr/>
            </a:pPr>
            <a:r>
              <a:rPr lang="en-US" smtClean="0"/>
              <a:t>Overview of Fundamentals</a:t>
            </a:r>
            <a:endParaRPr lang="en-US" dirty="0"/>
          </a:p>
        </p:txBody>
      </p:sp>
      <p:sp>
        <p:nvSpPr>
          <p:cNvPr id="5" name="Slide Number Placeholder 4"/>
          <p:cNvSpPr>
            <a:spLocks noGrp="1"/>
          </p:cNvSpPr>
          <p:nvPr>
            <p:ph type="sldNum" sz="quarter" idx="11"/>
          </p:nvPr>
        </p:nvSpPr>
        <p:spPr/>
        <p:txBody>
          <a:bodyPr/>
          <a:lstStyle/>
          <a:p>
            <a:pPr>
              <a:defRPr/>
            </a:pPr>
            <a:fld id="{86F3AD9B-16BF-4DC5-804D-7029470C8023}" type="slidenum">
              <a:rPr lang="en-US" smtClean="0"/>
              <a:pPr>
                <a:defRPr/>
              </a:pPr>
              <a:t>36</a:t>
            </a:fld>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3583618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itchFamily="34" charset="0"/>
              </a:rPr>
              <a:t>RCP joint configurations include Bell and Spigot, Tongue &amp; Groove (some call this straight wall pipe), or they may be supplied with a modified Tongue and Groove (aka baby bell, which is somewhere in the middle between a flared bell and straight wall pipe).  These are,</a:t>
            </a:r>
            <a:r>
              <a:rPr lang="en-US" baseline="0" dirty="0" smtClean="0">
                <a:latin typeface="Arial" pitchFamily="34" charset="0"/>
              </a:rPr>
              <a:t> of course, just the basic joint options.  Different regions, states, producers and even plants have variations on these and other joint configurations.  </a:t>
            </a:r>
            <a:endParaRPr lang="en-US" dirty="0" smtClean="0">
              <a:latin typeface="Arial" pitchFamily="34" charset="0"/>
            </a:endParaRPr>
          </a:p>
          <a:p>
            <a:endParaRPr lang="en-US" dirty="0" smtClean="0">
              <a:latin typeface="Arial" pitchFamily="34" charset="0"/>
            </a:endParaRPr>
          </a:p>
          <a:p>
            <a:r>
              <a:rPr lang="en-US" dirty="0" smtClean="0">
                <a:latin typeface="Arial" pitchFamily="34" charset="0"/>
              </a:rPr>
              <a:t>Each of these configurations can have various features to allow the placement of gaskets or sealants of some sort.  </a:t>
            </a:r>
            <a:endParaRPr lang="en-US" i="1" u="sng" dirty="0" smtClean="0">
              <a:latin typeface="Arial" pitchFamily="34" charset="0"/>
            </a:endParaRPr>
          </a:p>
          <a:p>
            <a:endParaRPr lang="en-US" i="1" u="sng" dirty="0" smtClean="0">
              <a:latin typeface="Arial" pitchFamily="34" charset="0"/>
            </a:endParaRPr>
          </a:p>
          <a:p>
            <a:r>
              <a:rPr lang="en-US" i="1" u="sng" dirty="0" smtClean="0">
                <a:latin typeface="Arial" pitchFamily="34" charset="0"/>
              </a:rPr>
              <a:t>Joint Terminology:</a:t>
            </a:r>
          </a:p>
          <a:p>
            <a:endParaRPr lang="en-US" dirty="0" smtClean="0">
              <a:latin typeface="Arial" pitchFamily="34" charset="0"/>
            </a:endParaRPr>
          </a:p>
          <a:p>
            <a:r>
              <a:rPr lang="en-US" b="1" dirty="0" smtClean="0">
                <a:latin typeface="Arial" pitchFamily="34" charset="0"/>
              </a:rPr>
              <a:t>Bell Shoulder</a:t>
            </a:r>
            <a:r>
              <a:rPr lang="en-US" dirty="0" smtClean="0">
                <a:latin typeface="Arial" pitchFamily="34" charset="0"/>
              </a:rPr>
              <a:t>:  The interior surface of the bell end of a pipe that would butt against the end of the adjoining pipe if the joint were totally closed.</a:t>
            </a:r>
          </a:p>
          <a:p>
            <a:endParaRPr lang="en-US" dirty="0" smtClean="0">
              <a:latin typeface="Arial" pitchFamily="34" charset="0"/>
            </a:endParaRPr>
          </a:p>
          <a:p>
            <a:r>
              <a:rPr lang="en-US" b="1" dirty="0" smtClean="0">
                <a:latin typeface="Arial" pitchFamily="34" charset="0"/>
              </a:rPr>
              <a:t>Bell Face</a:t>
            </a:r>
            <a:r>
              <a:rPr lang="en-US" dirty="0" smtClean="0">
                <a:latin typeface="Arial" pitchFamily="34" charset="0"/>
              </a:rPr>
              <a:t>:   The vertical surface on the end of the bell.</a:t>
            </a:r>
          </a:p>
          <a:p>
            <a:endParaRPr lang="en-US" dirty="0" smtClean="0">
              <a:latin typeface="Arial" pitchFamily="34" charset="0"/>
            </a:endParaRPr>
          </a:p>
          <a:p>
            <a:r>
              <a:rPr lang="en-US" b="1" dirty="0" smtClean="0">
                <a:latin typeface="Arial" pitchFamily="34" charset="0"/>
              </a:rPr>
              <a:t>Sealing Surface</a:t>
            </a:r>
            <a:r>
              <a:rPr lang="en-US" dirty="0" smtClean="0">
                <a:latin typeface="Arial" pitchFamily="34" charset="0"/>
              </a:rPr>
              <a:t>:  the surface of a bell, spigot or plain end of a pipe that the compressed gasket bears against to make a watertight seal.</a:t>
            </a:r>
          </a:p>
          <a:p>
            <a:endParaRPr lang="en-US" dirty="0" smtClean="0">
              <a:latin typeface="Arial" pitchFamily="34" charset="0"/>
            </a:endParaRPr>
          </a:p>
          <a:p>
            <a:r>
              <a:rPr lang="en-US" b="1" dirty="0" smtClean="0">
                <a:latin typeface="Arial" pitchFamily="34" charset="0"/>
              </a:rPr>
              <a:t>Spigot Groove</a:t>
            </a:r>
            <a:r>
              <a:rPr lang="en-US" dirty="0" smtClean="0">
                <a:latin typeface="Arial" pitchFamily="34" charset="0"/>
              </a:rPr>
              <a:t>:  A groove in the sealing surface of the pipe spigot to hold the sealing gasket.  This style spigot is also called a Confined</a:t>
            </a:r>
            <a:r>
              <a:rPr lang="en-US" baseline="0" dirty="0" smtClean="0">
                <a:latin typeface="Arial" pitchFamily="34" charset="0"/>
              </a:rPr>
              <a:t> O-Ring Spigot.</a:t>
            </a:r>
            <a:endParaRPr lang="en-US" dirty="0" smtClean="0">
              <a:latin typeface="Arial" pitchFamily="34" charset="0"/>
            </a:endParaRPr>
          </a:p>
          <a:p>
            <a:endParaRPr lang="en-US" dirty="0" smtClean="0">
              <a:latin typeface="Arial" pitchFamily="34" charset="0"/>
            </a:endParaRPr>
          </a:p>
          <a:p>
            <a:r>
              <a:rPr lang="en-US" b="1" dirty="0" smtClean="0">
                <a:latin typeface="Arial" pitchFamily="34" charset="0"/>
              </a:rPr>
              <a:t>Spigot Shoulder</a:t>
            </a:r>
            <a:r>
              <a:rPr lang="en-US" dirty="0" smtClean="0">
                <a:latin typeface="Arial" pitchFamily="34" charset="0"/>
              </a:rPr>
              <a:t>:  Exterior surface of the spigot end of a pipe that would butt against the bell shoulder of the adjoining pipe if the joint were totally closed.</a:t>
            </a:r>
          </a:p>
          <a:p>
            <a:endParaRPr lang="en-US" dirty="0" smtClean="0">
              <a:latin typeface="Arial" pitchFamily="34" charset="0"/>
            </a:endParaRPr>
          </a:p>
          <a:p>
            <a:r>
              <a:rPr lang="en-US" b="1" dirty="0" smtClean="0">
                <a:latin typeface="Arial" pitchFamily="34" charset="0"/>
              </a:rPr>
              <a:t>Spigot Face</a:t>
            </a:r>
            <a:r>
              <a:rPr lang="en-US" dirty="0" smtClean="0">
                <a:latin typeface="Arial" pitchFamily="34" charset="0"/>
              </a:rPr>
              <a:t>:  The vertical surface on the end of a spigot.</a:t>
            </a:r>
          </a:p>
          <a:p>
            <a:endParaRPr lang="en-US" dirty="0" smtClean="0">
              <a:latin typeface="Arial" pitchFamily="34" charset="0"/>
            </a:endParaRPr>
          </a:p>
          <a:p>
            <a:r>
              <a:rPr lang="en-US" b="1" dirty="0" smtClean="0">
                <a:latin typeface="Arial" pitchFamily="34" charset="0"/>
              </a:rPr>
              <a:t>Single Offset</a:t>
            </a:r>
            <a:r>
              <a:rPr lang="en-US" dirty="0" smtClean="0">
                <a:latin typeface="Arial" pitchFamily="34" charset="0"/>
              </a:rPr>
              <a:t>:  The end of a spigot that tapers off to a narrower diameter.  This joint is easier to manufacture than a grooved spigot (casting headers can simply slide off of the end), and still provides a good sealing joint.  This style spigot usually has a profile gasket.</a:t>
            </a:r>
            <a:endParaRPr lang="en-US" b="1" dirty="0" smtClean="0">
              <a:latin typeface="Arial" pitchFamily="34" charset="0"/>
            </a:endParaRPr>
          </a:p>
          <a:p>
            <a:endParaRPr lang="en-US" dirty="0"/>
          </a:p>
        </p:txBody>
      </p:sp>
      <p:sp>
        <p:nvSpPr>
          <p:cNvPr id="4" name="Header Placeholder 3"/>
          <p:cNvSpPr>
            <a:spLocks noGrp="1"/>
          </p:cNvSpPr>
          <p:nvPr>
            <p:ph type="hdr" sz="quarter" idx="10"/>
          </p:nvPr>
        </p:nvSpPr>
        <p:spPr/>
        <p:txBody>
          <a:bodyPr/>
          <a:lstStyle/>
          <a:p>
            <a:pPr>
              <a:defRPr/>
            </a:pPr>
            <a:r>
              <a:rPr lang="en-US" smtClean="0"/>
              <a:t>Overview of Fundamentals</a:t>
            </a:r>
            <a:endParaRPr lang="en-US" dirty="0"/>
          </a:p>
        </p:txBody>
      </p:sp>
      <p:sp>
        <p:nvSpPr>
          <p:cNvPr id="5" name="Slide Number Placeholder 4"/>
          <p:cNvSpPr>
            <a:spLocks noGrp="1"/>
          </p:cNvSpPr>
          <p:nvPr>
            <p:ph type="sldNum" sz="quarter" idx="11"/>
          </p:nvPr>
        </p:nvSpPr>
        <p:spPr/>
        <p:txBody>
          <a:bodyPr/>
          <a:lstStyle/>
          <a:p>
            <a:pPr>
              <a:defRPr/>
            </a:pPr>
            <a:fld id="{86F3AD9B-16BF-4DC5-804D-7029470C8023}" type="slidenum">
              <a:rPr lang="en-US" smtClean="0"/>
              <a:pPr>
                <a:defRPr/>
              </a:pPr>
              <a:t>39</a:t>
            </a:fld>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5604401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normAutofit fontScale="85000" lnSpcReduction="20000"/>
          </a:bodyPr>
          <a:lstStyle/>
          <a:p>
            <a:r>
              <a:rPr lang="en-US" i="0" u="none" dirty="0" smtClean="0">
                <a:latin typeface="Arial" pitchFamily="34" charset="0"/>
              </a:rPr>
              <a:t>Joints</a:t>
            </a:r>
            <a:r>
              <a:rPr lang="en-US" i="0" u="none" baseline="0" dirty="0" smtClean="0">
                <a:latin typeface="Arial" pitchFamily="34" charset="0"/>
              </a:rPr>
              <a:t> requiring a sealing option are typically designed as either a Confined O-Ring joint or Single Offset joint.  You’ll likely see these joints discussed later in the Joining Section of the seminar in more detail.  </a:t>
            </a:r>
          </a:p>
          <a:p>
            <a:endParaRPr lang="en-US" i="1" u="sng" dirty="0" smtClean="0">
              <a:latin typeface="Arial" pitchFamily="34" charset="0"/>
            </a:endParaRPr>
          </a:p>
          <a:p>
            <a:r>
              <a:rPr lang="en-US" i="1" u="sng" dirty="0" smtClean="0">
                <a:latin typeface="Arial" pitchFamily="34" charset="0"/>
              </a:rPr>
              <a:t>Joint Terminology:</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latin typeface="Arial" pitchFamily="34" charset="0"/>
              </a:rPr>
              <a:t>Tongue &amp; Groove</a:t>
            </a:r>
            <a:r>
              <a:rPr lang="en-US" dirty="0" smtClean="0">
                <a:latin typeface="Arial" pitchFamily="34" charset="0"/>
              </a:rPr>
              <a:t>:  A bell &amp; spigot type joint with straight walls (</a:t>
            </a:r>
            <a:r>
              <a:rPr lang="en-US" b="1" dirty="0" smtClean="0">
                <a:latin typeface="Arial" pitchFamily="34" charset="0"/>
              </a:rPr>
              <a:t>flush bell</a:t>
            </a:r>
            <a:r>
              <a:rPr lang="en-US" dirty="0" smtClean="0">
                <a:latin typeface="Arial" pitchFamily="34" charset="0"/>
              </a:rPr>
              <a:t>).  </a:t>
            </a:r>
            <a:r>
              <a:rPr lang="en-US" dirty="0" smtClean="0"/>
              <a:t>The joint consists of a tongue (male end) and groove (female end) with no defining areas for gasket material placement.  Rubber gaskets may be used when the joint slope is five degrees or less, however it is usually limited to mastic or butyl sealants.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pitchFamily="34" charset="0"/>
            </a:endParaRPr>
          </a:p>
          <a:p>
            <a:r>
              <a:rPr lang="en-US" b="1" dirty="0" smtClean="0">
                <a:latin typeface="Arial" pitchFamily="34" charset="0"/>
              </a:rPr>
              <a:t>Flared Bell</a:t>
            </a:r>
            <a:r>
              <a:rPr lang="en-US" dirty="0" smtClean="0">
                <a:latin typeface="Arial" pitchFamily="34" charset="0"/>
              </a:rPr>
              <a:t>:  A pipe with a flared bell has the outside diameter of the bell larger than the outside diameter of the pipe.  Another option with the</a:t>
            </a:r>
            <a:r>
              <a:rPr lang="en-US" baseline="0" dirty="0" smtClean="0">
                <a:latin typeface="Arial" pitchFamily="34" charset="0"/>
              </a:rPr>
              <a:t> flared bell is the </a:t>
            </a:r>
            <a:r>
              <a:rPr lang="en-US" b="1" baseline="0" dirty="0" smtClean="0">
                <a:latin typeface="Arial" pitchFamily="34" charset="0"/>
              </a:rPr>
              <a:t>Modified Tongue &amp; Groove</a:t>
            </a:r>
            <a:r>
              <a:rPr lang="en-US" baseline="0" dirty="0" smtClean="0">
                <a:latin typeface="Arial" pitchFamily="34" charset="0"/>
              </a:rPr>
              <a:t>, or </a:t>
            </a:r>
            <a:r>
              <a:rPr lang="en-US" b="1" baseline="0" dirty="0" smtClean="0">
                <a:latin typeface="Arial" pitchFamily="34" charset="0"/>
              </a:rPr>
              <a:t>Baby Bell </a:t>
            </a:r>
            <a:r>
              <a:rPr lang="en-US" b="0" baseline="0" dirty="0" smtClean="0">
                <a:latin typeface="Arial" pitchFamily="34" charset="0"/>
              </a:rPr>
              <a:t>which is kind of a cross between a straight walled T&amp;G and a Flared Bell – it does not stick out from the barrel as far as a flared bell.</a:t>
            </a:r>
            <a:endParaRPr lang="en-US" b="1" dirty="0" smtClean="0">
              <a:latin typeface="Arial" pitchFamily="34" charset="0"/>
            </a:endParaRPr>
          </a:p>
          <a:p>
            <a:endParaRPr lang="en-US" dirty="0" smtClean="0">
              <a:latin typeface="Arial" pitchFamily="34" charset="0"/>
            </a:endParaRPr>
          </a:p>
          <a:p>
            <a:pPr defTabSz="932231">
              <a:defRPr/>
            </a:pPr>
            <a:r>
              <a:rPr lang="en-US" b="1" dirty="0" smtClean="0"/>
              <a:t>Confined O-ring:  </a:t>
            </a:r>
            <a:r>
              <a:rPr lang="en-US" dirty="0" smtClean="0"/>
              <a:t>The first “rubber gasket” joint design established by the industry.  The spigot end of the pipe contains a confined groove for the gasket to seat.  This style of flared bell joint is the hardest to manufacture and can be difficult to properly seat the gasket in the field.</a:t>
            </a:r>
            <a:r>
              <a:rPr lang="en-US" baseline="0" dirty="0" smtClean="0"/>
              <a:t> </a:t>
            </a:r>
            <a:endParaRPr lang="en-US" dirty="0" smtClean="0"/>
          </a:p>
          <a:p>
            <a:pPr defTabSz="932231">
              <a:defRPr/>
            </a:pPr>
            <a:endParaRPr lang="en-US" dirty="0" smtClean="0"/>
          </a:p>
          <a:p>
            <a:r>
              <a:rPr lang="en-US" b="1" dirty="0" smtClean="0"/>
              <a:t>Single Offset:</a:t>
            </a:r>
            <a:r>
              <a:rPr lang="en-US" dirty="0" smtClean="0"/>
              <a:t> This joint first appeared in the early 1990’s.  This style of spigot</a:t>
            </a:r>
            <a:r>
              <a:rPr lang="en-US" baseline="0" dirty="0" smtClean="0"/>
              <a:t> is much easier to manufacture as the form can easily slip off the end, and is usually easier to install due to less stringent lubrication requirements for the gasket.</a:t>
            </a:r>
            <a:endParaRPr lang="en-US" dirty="0" smtClean="0"/>
          </a:p>
        </p:txBody>
      </p:sp>
      <p:sp>
        <p:nvSpPr>
          <p:cNvPr id="4" name="Slide Number Placeholder 3"/>
          <p:cNvSpPr>
            <a:spLocks noGrp="1"/>
          </p:cNvSpPr>
          <p:nvPr>
            <p:ph type="sldNum" sz="quarter" idx="10"/>
          </p:nvPr>
        </p:nvSpPr>
        <p:spPr/>
        <p:txBody>
          <a:bodyPr/>
          <a:lstStyle/>
          <a:p>
            <a:pPr>
              <a:defRPr/>
            </a:pPr>
            <a:fld id="{77BEFA93-2153-4A14-9276-15D10609AE4E}" type="slidenum">
              <a:rPr lang="en-US" smtClean="0"/>
              <a:pPr>
                <a:defRPr/>
              </a:pPr>
              <a:t>40</a:t>
            </a:fld>
            <a:endParaRPr lang="en-US"/>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21462595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947738" y="642938"/>
            <a:ext cx="3579812" cy="2684462"/>
          </a:xfrm>
          <a:ln/>
        </p:spPr>
      </p:sp>
      <p:sp>
        <p:nvSpPr>
          <p:cNvPr id="58371" name="Notes Placeholder 2"/>
          <p:cNvSpPr>
            <a:spLocks noGrp="1"/>
          </p:cNvSpPr>
          <p:nvPr>
            <p:ph type="body" idx="1"/>
          </p:nvPr>
        </p:nvSpPr>
        <p:spPr>
          <a:ln/>
        </p:spPr>
        <p:txBody>
          <a:bodyPr/>
          <a:lstStyle/>
          <a:p>
            <a:pPr marL="0" indent="0">
              <a:buFont typeface="+mj-lt"/>
              <a:buNone/>
              <a:defRPr/>
            </a:pPr>
            <a:r>
              <a:rPr lang="en-US" b="0" dirty="0" smtClean="0">
                <a:latin typeface="Arial" pitchFamily="34" charset="0"/>
              </a:rPr>
              <a:t>Next</a:t>
            </a:r>
            <a:r>
              <a:rPr lang="en-US" b="0" baseline="0" dirty="0" smtClean="0">
                <a:latin typeface="Arial" pitchFamily="34" charset="0"/>
              </a:rPr>
              <a:t> we’ll cover the ASTM and AASHTO  standards that you will likely see around the pipe installation business.</a:t>
            </a:r>
          </a:p>
          <a:p>
            <a:pPr marL="0" indent="0">
              <a:buFont typeface="+mj-lt"/>
              <a:buNone/>
              <a:defRPr/>
            </a:pPr>
            <a:endParaRPr lang="en-US" b="0" baseline="0" dirty="0" smtClean="0">
              <a:latin typeface="Arial" pitchFamily="34"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462D8DFE-2994-48E7-8E85-1F6373D220F7}" type="slidenum">
              <a:rPr lang="en-US" sz="1200" smtClean="0"/>
              <a:pPr/>
              <a:t>41</a:t>
            </a:fld>
            <a:endParaRPr lang="en-US" sz="1200" smtClean="0"/>
          </a:p>
        </p:txBody>
      </p:sp>
      <p:sp>
        <p:nvSpPr>
          <p:cNvPr id="2" name="Header Placeholder 1"/>
          <p:cNvSpPr>
            <a:spLocks noGrp="1"/>
          </p:cNvSpPr>
          <p:nvPr>
            <p:ph type="hdr" sz="quarter" idx="10"/>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9010516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947738" y="642938"/>
            <a:ext cx="3579812" cy="2684462"/>
          </a:xfrm>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mj-lt"/>
              <a:buNone/>
              <a:defRPr/>
            </a:pPr>
            <a:r>
              <a:rPr lang="en-US" b="0" baseline="0" dirty="0" smtClean="0">
                <a:latin typeface="Arial" pitchFamily="34" charset="0"/>
              </a:rPr>
              <a:t>As you all know, a Standard is a recommended guideline for a product or practice, such as the Standards supplied by ASCE, AASHTO and ASTM.</a:t>
            </a:r>
          </a:p>
          <a:p>
            <a:pPr marL="0" indent="0">
              <a:buFont typeface="+mj-lt"/>
              <a:buNone/>
              <a:defRPr/>
            </a:pPr>
            <a:endParaRPr lang="en-US" b="0" baseline="0" dirty="0" smtClean="0">
              <a:latin typeface="Arial" pitchFamily="34" charset="0"/>
            </a:endParaRPr>
          </a:p>
          <a:p>
            <a:pPr marL="0" indent="0">
              <a:buFont typeface="+mj-lt"/>
              <a:buNone/>
              <a:defRPr/>
            </a:pPr>
            <a:r>
              <a:rPr lang="en-US" b="0" baseline="0" dirty="0" smtClean="0">
                <a:latin typeface="Arial" pitchFamily="34" charset="0"/>
              </a:rPr>
              <a:t>A Specification is written language describing a practice or procedure that will become a legal contract (for example, an engineer’s project plans and proposal).</a:t>
            </a:r>
            <a:endParaRPr lang="en-US" b="0" dirty="0" smtClean="0">
              <a:latin typeface="Arial" pitchFamily="34" charset="0"/>
            </a:endParaRPr>
          </a:p>
          <a:p>
            <a:endParaRPr lang="en-US" i="1" u="sng" dirty="0" smtClean="0">
              <a:solidFill>
                <a:srgbClr val="FF0000"/>
              </a:solidFill>
              <a:latin typeface="Arial" pitchFamily="34" charset="0"/>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BC28C8CE-F157-477A-86D0-F6D19C336149}" type="slidenum">
              <a:rPr lang="en-US" sz="1200" smtClean="0"/>
              <a:pPr/>
              <a:t>42</a:t>
            </a:fld>
            <a:endParaRPr lang="en-US" sz="1200" smtClean="0"/>
          </a:p>
        </p:txBody>
      </p:sp>
      <p:sp>
        <p:nvSpPr>
          <p:cNvPr id="2" name="Header Placeholder 1"/>
          <p:cNvSpPr>
            <a:spLocks noGrp="1"/>
          </p:cNvSpPr>
          <p:nvPr>
            <p:ph type="hdr" sz="quarter" idx="10"/>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2067550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947738" y="642938"/>
            <a:ext cx="3579812" cy="2684462"/>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This presentation is intended to focus on rigid pipe; however, one must understand the differences between the two types in order to better understand rigid pipe.</a:t>
            </a:r>
          </a:p>
          <a:p>
            <a:endParaRPr lang="en-US" b="1" dirty="0" smtClean="0">
              <a:latin typeface="Arial" pitchFamily="34" charset="0"/>
            </a:endParaRPr>
          </a:p>
          <a:p>
            <a:r>
              <a:rPr lang="en-US" b="1" dirty="0" smtClean="0">
                <a:latin typeface="Arial" pitchFamily="34" charset="0"/>
              </a:rPr>
              <a:t>Rigid Pipe</a:t>
            </a:r>
            <a:r>
              <a:rPr lang="en-US" dirty="0" smtClean="0">
                <a:latin typeface="Arial" pitchFamily="34" charset="0"/>
              </a:rPr>
              <a:t>:  Designed to transmit the load on the pipe through the pipe walls to the foundation soil beneath.  A rigid pipe installation basically is selecting a pipe-soil system that will support the anticipated dead and live loads on the pipe.  Storm sewers and culverts are typically clay or reinforced concrete pipe, although some non-reinforced concrete pipe is still being produced.</a:t>
            </a:r>
          </a:p>
          <a:p>
            <a:endParaRPr lang="en-US" dirty="0" smtClean="0">
              <a:latin typeface="Arial" pitchFamily="34" charset="0"/>
            </a:endParaRPr>
          </a:p>
          <a:p>
            <a:r>
              <a:rPr lang="en-US" b="1" dirty="0" smtClean="0">
                <a:latin typeface="Arial" pitchFamily="34" charset="0"/>
              </a:rPr>
              <a:t>Flexible Pipe</a:t>
            </a:r>
            <a:r>
              <a:rPr lang="en-US" dirty="0" smtClean="0">
                <a:latin typeface="Arial" pitchFamily="34" charset="0"/>
              </a:rPr>
              <a:t>:  Designed to transmit the load on the pipe to the soil at the sides of the pipe.  As the load on the pipe increases, the vertical diameter of the pipe decreases and the horizontal diameter increases.  The increase in horizontal diameter is resisted by the stiffness of the soil at the sides of the pipe.</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AEF93D11-DAA4-40EA-8C54-2FB30FC06128}" type="slidenum">
              <a:rPr lang="en-US" sz="1200" smtClean="0"/>
              <a:pPr/>
              <a:t>4</a:t>
            </a:fld>
            <a:endParaRPr lang="en-US" sz="1200" smtClean="0"/>
          </a:p>
        </p:txBody>
      </p:sp>
      <p:sp>
        <p:nvSpPr>
          <p:cNvPr id="2" name="Header Placeholder 1"/>
          <p:cNvSpPr>
            <a:spLocks noGrp="1"/>
          </p:cNvSpPr>
          <p:nvPr>
            <p:ph type="hdr" sz="quarter" idx="10"/>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15757864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ASTM International (originally known as the American Society for Testing and Materials) is a voluntary, but highly recognized, standards development organization. Their work guides design, manufacturing and trade in the global economy. Their consensus standards make products and services safer, better and more cost effective.</a:t>
            </a:r>
            <a:br>
              <a:rPr lang="en-US" sz="1200" kern="1200" dirty="0" smtClean="0">
                <a:solidFill>
                  <a:schemeClr val="tx1"/>
                </a:solidFill>
                <a:effectLst/>
                <a:latin typeface="Arial" charset="0"/>
                <a:ea typeface="+mn-ea"/>
                <a:cs typeface="+mn-cs"/>
              </a:rPr>
            </a:br>
            <a:endParaRPr lang="en-US" sz="1200" kern="1200" dirty="0" smtClean="0">
              <a:solidFill>
                <a:schemeClr val="tx1"/>
              </a:solidFill>
              <a:effectLst/>
              <a:latin typeface="Arial" charset="0"/>
              <a:ea typeface="+mn-ea"/>
              <a:cs typeface="+mn-cs"/>
            </a:endParaRPr>
          </a:p>
          <a:p>
            <a:r>
              <a:rPr lang="en-US" dirty="0" smtClean="0"/>
              <a:t>AASHTO</a:t>
            </a:r>
            <a:r>
              <a:rPr lang="en-US" baseline="0" dirty="0" smtClean="0"/>
              <a:t> </a:t>
            </a:r>
            <a:r>
              <a:rPr lang="en-US" dirty="0" smtClean="0"/>
              <a:t>is a standards setting body which publishes specifications</a:t>
            </a:r>
            <a:r>
              <a:rPr lang="en-US" u="none" dirty="0" smtClean="0"/>
              <a:t>, test protocols and guidelines which are used in highway design and construction throughout the US. Despite its name, the association represents not only highways but air, rail, water, and public transportation as well.</a:t>
            </a:r>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The difference between the two is that the ASTM group includes both industry and transportation officials,</a:t>
            </a:r>
            <a:r>
              <a:rPr lang="en-US" sz="1200" kern="1200" baseline="0" dirty="0" smtClean="0">
                <a:solidFill>
                  <a:schemeClr val="tx1"/>
                </a:solidFill>
                <a:effectLst/>
                <a:latin typeface="Arial" charset="0"/>
                <a:ea typeface="+mn-ea"/>
                <a:cs typeface="+mn-cs"/>
              </a:rPr>
              <a:t> while the AASHTO voting rights are limited to just transportation officials.  Often these standards are identical with editorial differences; however, they can be quite different.</a:t>
            </a:r>
            <a:endParaRPr lang="en-US" dirty="0"/>
          </a:p>
        </p:txBody>
      </p:sp>
      <p:sp>
        <p:nvSpPr>
          <p:cNvPr id="4" name="Slide Number Placeholder 3"/>
          <p:cNvSpPr>
            <a:spLocks noGrp="1"/>
          </p:cNvSpPr>
          <p:nvPr>
            <p:ph type="sldNum" sz="quarter" idx="10"/>
          </p:nvPr>
        </p:nvSpPr>
        <p:spPr/>
        <p:txBody>
          <a:bodyPr/>
          <a:lstStyle/>
          <a:p>
            <a:pPr>
              <a:defRPr/>
            </a:pPr>
            <a:fld id="{FBAC6475-6D00-4066-ADDE-70C484E63BED}" type="slidenum">
              <a:rPr lang="en-US" smtClean="0">
                <a:solidFill>
                  <a:prstClr val="black"/>
                </a:solidFill>
              </a:rPr>
              <a:pPr>
                <a:defRPr/>
              </a:pPr>
              <a:t>43</a:t>
            </a:fld>
            <a:endParaRPr lang="en-US">
              <a:solidFill>
                <a:prstClr val="black"/>
              </a:solidFill>
            </a:endParaRPr>
          </a:p>
        </p:txBody>
      </p:sp>
      <p:sp>
        <p:nvSpPr>
          <p:cNvPr id="5" name="Header Placeholder 4"/>
          <p:cNvSpPr>
            <a:spLocks noGrp="1"/>
          </p:cNvSpPr>
          <p:nvPr>
            <p:ph type="hdr" sz="quarter" idx="11"/>
          </p:nvPr>
        </p:nvSpPr>
        <p:spPr/>
        <p:txBody>
          <a:bodyPr/>
          <a:lstStyle/>
          <a:p>
            <a:pPr>
              <a:defRPr/>
            </a:pPr>
            <a:r>
              <a:rPr lang="en-US" smtClean="0">
                <a:solidFill>
                  <a:prstClr val="black"/>
                </a:solidFill>
              </a:rPr>
              <a:t>Overview of Fundamentals</a:t>
            </a:r>
            <a:endParaRPr lang="en-US" dirty="0">
              <a:solidFill>
                <a:prstClr val="black"/>
              </a:solidFill>
            </a:endParaRPr>
          </a:p>
        </p:txBody>
      </p:sp>
    </p:spTree>
    <p:extLst>
      <p:ext uri="{BB962C8B-B14F-4D97-AF65-F5344CB8AC3E}">
        <p14:creationId xmlns:p14="http://schemas.microsoft.com/office/powerpoint/2010/main" val="6050062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86F3AD9B-16BF-4DC5-804D-7029470C8023}" type="slidenum">
              <a:rPr lang="en-US" smtClean="0">
                <a:solidFill>
                  <a:prstClr val="black"/>
                </a:solidFill>
              </a:rPr>
              <a:pPr>
                <a:defRPr/>
              </a:pPr>
              <a:t>44</a:t>
            </a:fld>
            <a:endParaRPr lang="en-US">
              <a:solidFill>
                <a:prstClr val="black"/>
              </a:solidFill>
            </a:endParaRPr>
          </a:p>
        </p:txBody>
      </p:sp>
      <p:sp>
        <p:nvSpPr>
          <p:cNvPr id="5" name="Header Placeholder 4"/>
          <p:cNvSpPr>
            <a:spLocks noGrp="1"/>
          </p:cNvSpPr>
          <p:nvPr>
            <p:ph type="hdr" sz="quarter" idx="11"/>
          </p:nvPr>
        </p:nvSpPr>
        <p:spPr/>
        <p:txBody>
          <a:bodyPr/>
          <a:lstStyle/>
          <a:p>
            <a:pPr>
              <a:defRPr/>
            </a:pPr>
            <a:r>
              <a:rPr lang="en-US" smtClean="0">
                <a:solidFill>
                  <a:prstClr val="black"/>
                </a:solidFill>
              </a:rPr>
              <a:t>Overview of Fundamentals</a:t>
            </a:r>
            <a:endParaRPr lang="en-US" dirty="0">
              <a:solidFill>
                <a:prstClr val="black"/>
              </a:solidFill>
            </a:endParaRPr>
          </a:p>
        </p:txBody>
      </p:sp>
    </p:spTree>
    <p:extLst>
      <p:ext uri="{BB962C8B-B14F-4D97-AF65-F5344CB8AC3E}">
        <p14:creationId xmlns:p14="http://schemas.microsoft.com/office/powerpoint/2010/main" val="4159395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947738" y="642938"/>
            <a:ext cx="3579812" cy="2684462"/>
          </a:xfrm>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i="1" u="sng" dirty="0" smtClean="0">
              <a:solidFill>
                <a:srgbClr val="FF0000"/>
              </a:solidFill>
              <a:latin typeface="Arial" pitchFamily="34" charset="0"/>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BC28C8CE-F157-477A-86D0-F6D19C336149}" type="slidenum">
              <a:rPr lang="en-US" sz="1200" smtClean="0"/>
              <a:pPr/>
              <a:t>45</a:t>
            </a:fld>
            <a:endParaRPr lang="en-US" sz="1200" smtClean="0"/>
          </a:p>
        </p:txBody>
      </p:sp>
      <p:sp>
        <p:nvSpPr>
          <p:cNvPr id="2" name="Header Placeholder 1"/>
          <p:cNvSpPr>
            <a:spLocks noGrp="1"/>
          </p:cNvSpPr>
          <p:nvPr>
            <p:ph type="hdr" sz="quarter" idx="10"/>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20816396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947738" y="642938"/>
            <a:ext cx="3579812" cy="2684462"/>
          </a:xfrm>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0" u="none" dirty="0" smtClean="0">
                <a:solidFill>
                  <a:srgbClr val="FF0000"/>
                </a:solidFill>
                <a:effectLst>
                  <a:outerShdw blurRad="38100" dist="38100" dir="2700000" algn="tl">
                    <a:srgbClr val="000000">
                      <a:alpha val="43137"/>
                    </a:srgbClr>
                  </a:outerShdw>
                </a:effectLst>
                <a:latin typeface="Arial" pitchFamily="34" charset="0"/>
              </a:rPr>
              <a:t>ASTM C1577 is for the design of boxes using AASHTO LRFD design.</a:t>
            </a: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1578C1E0-E347-409B-A4C7-6E49F4768CF5}" type="slidenum">
              <a:rPr lang="en-US" sz="1200" smtClean="0"/>
              <a:pPr/>
              <a:t>46</a:t>
            </a:fld>
            <a:endParaRPr lang="en-US" sz="1200" smtClean="0"/>
          </a:p>
        </p:txBody>
      </p:sp>
      <p:sp>
        <p:nvSpPr>
          <p:cNvPr id="2" name="Header Placeholder 1"/>
          <p:cNvSpPr>
            <a:spLocks noGrp="1"/>
          </p:cNvSpPr>
          <p:nvPr>
            <p:ph type="hdr" sz="quarter" idx="10"/>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14620757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86F3AD9B-16BF-4DC5-804D-7029470C8023}" type="slidenum">
              <a:rPr lang="en-US" smtClean="0">
                <a:solidFill>
                  <a:prstClr val="black"/>
                </a:solidFill>
              </a:rPr>
              <a:pPr>
                <a:defRPr/>
              </a:pPr>
              <a:t>47</a:t>
            </a:fld>
            <a:endParaRPr lang="en-US">
              <a:solidFill>
                <a:prstClr val="black"/>
              </a:solidFill>
            </a:endParaRPr>
          </a:p>
        </p:txBody>
      </p:sp>
      <p:sp>
        <p:nvSpPr>
          <p:cNvPr id="5" name="Header Placeholder 4"/>
          <p:cNvSpPr>
            <a:spLocks noGrp="1"/>
          </p:cNvSpPr>
          <p:nvPr>
            <p:ph type="hdr" sz="quarter" idx="11"/>
          </p:nvPr>
        </p:nvSpPr>
        <p:spPr/>
        <p:txBody>
          <a:bodyPr/>
          <a:lstStyle/>
          <a:p>
            <a:pPr>
              <a:defRPr/>
            </a:pPr>
            <a:r>
              <a:rPr lang="en-US" smtClean="0">
                <a:solidFill>
                  <a:prstClr val="black"/>
                </a:solidFill>
              </a:rPr>
              <a:t>Overview of Fundamentals</a:t>
            </a:r>
            <a:endParaRPr lang="en-US" dirty="0">
              <a:solidFill>
                <a:prstClr val="black"/>
              </a:solidFill>
            </a:endParaRPr>
          </a:p>
        </p:txBody>
      </p:sp>
    </p:spTree>
    <p:extLst>
      <p:ext uri="{BB962C8B-B14F-4D97-AF65-F5344CB8AC3E}">
        <p14:creationId xmlns:p14="http://schemas.microsoft.com/office/powerpoint/2010/main" val="4159395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947738" y="642938"/>
            <a:ext cx="3579812" cy="2684462"/>
          </a:xfrm>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972DD5FD-1CE1-4B00-A0D9-C3FBF4B6AA0A}" type="slidenum">
              <a:rPr lang="en-US" sz="1200" smtClean="0"/>
              <a:pPr/>
              <a:t>48</a:t>
            </a:fld>
            <a:endParaRPr lang="en-US" sz="1200" smtClean="0"/>
          </a:p>
        </p:txBody>
      </p:sp>
      <p:sp>
        <p:nvSpPr>
          <p:cNvPr id="2" name="Header Placeholder 1"/>
          <p:cNvSpPr>
            <a:spLocks noGrp="1"/>
          </p:cNvSpPr>
          <p:nvPr>
            <p:ph type="hdr" sz="quarter" idx="10"/>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2636834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86F3AD9B-16BF-4DC5-804D-7029470C8023}" type="slidenum">
              <a:rPr lang="en-US" smtClean="0">
                <a:solidFill>
                  <a:prstClr val="black"/>
                </a:solidFill>
              </a:rPr>
              <a:pPr>
                <a:defRPr/>
              </a:pPr>
              <a:t>49</a:t>
            </a:fld>
            <a:endParaRPr lang="en-US">
              <a:solidFill>
                <a:prstClr val="black"/>
              </a:solidFill>
            </a:endParaRPr>
          </a:p>
        </p:txBody>
      </p:sp>
      <p:sp>
        <p:nvSpPr>
          <p:cNvPr id="5" name="Header Placeholder 4"/>
          <p:cNvSpPr>
            <a:spLocks noGrp="1"/>
          </p:cNvSpPr>
          <p:nvPr>
            <p:ph type="hdr" sz="quarter" idx="11"/>
          </p:nvPr>
        </p:nvSpPr>
        <p:spPr/>
        <p:txBody>
          <a:bodyPr/>
          <a:lstStyle/>
          <a:p>
            <a:pPr>
              <a:defRPr/>
            </a:pPr>
            <a:r>
              <a:rPr lang="en-US" smtClean="0">
                <a:solidFill>
                  <a:prstClr val="black"/>
                </a:solidFill>
              </a:rPr>
              <a:t>Overview of Fundamentals</a:t>
            </a:r>
            <a:endParaRPr lang="en-US" dirty="0">
              <a:solidFill>
                <a:prstClr val="black"/>
              </a:solidFill>
            </a:endParaRPr>
          </a:p>
        </p:txBody>
      </p:sp>
    </p:spTree>
    <p:extLst>
      <p:ext uri="{BB962C8B-B14F-4D97-AF65-F5344CB8AC3E}">
        <p14:creationId xmlns:p14="http://schemas.microsoft.com/office/powerpoint/2010/main" val="4159395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947738" y="642938"/>
            <a:ext cx="3579812" cy="2684462"/>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0" u="none" dirty="0" smtClean="0">
                <a:latin typeface="Arial" pitchFamily="34" charset="0"/>
              </a:rPr>
              <a:t>Low</a:t>
            </a:r>
            <a:r>
              <a:rPr lang="en-US" i="0" u="none" baseline="0" dirty="0" smtClean="0">
                <a:latin typeface="Arial" pitchFamily="34" charset="0"/>
              </a:rPr>
              <a:t> Pressure Air Test—Use expansion plugs at each end of section to be tested, and fill with low pressurized air.  Used for 4”-24” gasketed concrete pipe.  Note that air testing is inherently dangerous due to the compressibility of air and the increased risk of blow out if plugs have not been properly secured.</a:t>
            </a:r>
          </a:p>
          <a:p>
            <a:endParaRPr lang="en-US" i="0" u="none" baseline="0" dirty="0" smtClean="0">
              <a:latin typeface="Arial" pitchFamily="34" charset="0"/>
            </a:endParaRPr>
          </a:p>
          <a:p>
            <a:r>
              <a:rPr lang="en-US" i="0" u="none" baseline="0" dirty="0" smtClean="0">
                <a:latin typeface="Arial" pitchFamily="34" charset="0"/>
              </a:rPr>
              <a:t>Infiltration or Exfiltration Test—Plug the ends and measure how much water is flowing into the sewer, or plug and fill the pipe and measure how much fluid is leaving the system.</a:t>
            </a:r>
            <a:endParaRPr lang="en-US" i="0" u="none" dirty="0" smtClean="0">
              <a:latin typeface="Arial" pitchFamily="34" charset="0"/>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1122EAA3-87D2-423D-867E-FE35C625E6C7}" type="slidenum">
              <a:rPr lang="en-US" sz="1200" smtClean="0"/>
              <a:pPr/>
              <a:t>50</a:t>
            </a:fld>
            <a:endParaRPr lang="en-US" sz="1200" smtClean="0"/>
          </a:p>
        </p:txBody>
      </p:sp>
      <p:sp>
        <p:nvSpPr>
          <p:cNvPr id="2" name="Header Placeholder 1"/>
          <p:cNvSpPr>
            <a:spLocks noGrp="1"/>
          </p:cNvSpPr>
          <p:nvPr>
            <p:ph type="hdr" sz="quarter" idx="10"/>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15724324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947738" y="642938"/>
            <a:ext cx="3579812" cy="2684462"/>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i="0" u="none" dirty="0" smtClean="0">
                <a:latin typeface="Arial" pitchFamily="34" charset="0"/>
              </a:rPr>
              <a:t>The</a:t>
            </a:r>
            <a:r>
              <a:rPr lang="en-US" b="0" i="0" u="none" baseline="0" dirty="0" smtClean="0">
                <a:latin typeface="Arial" pitchFamily="34" charset="0"/>
              </a:rPr>
              <a:t> joint is covered on the inside with a ring and two sealing tubes, then air or water is introduced at a low pressure and the volume of loss is used to determine the acceptability of the installed sewer line.  This test is used for 27” and larger concrete sewer lines with rubber gasket sealed joints.  </a:t>
            </a:r>
          </a:p>
          <a:p>
            <a:endParaRPr lang="en-US" b="0" i="0" u="none" baseline="0" dirty="0" smtClean="0">
              <a:latin typeface="Arial" pitchFamily="34" charset="0"/>
            </a:endParaRPr>
          </a:p>
          <a:p>
            <a:r>
              <a:rPr lang="en-US" b="0" i="0" u="none" baseline="0" dirty="0" smtClean="0">
                <a:latin typeface="Arial" pitchFamily="34" charset="0"/>
              </a:rPr>
              <a:t>As you can see in the final picture these ring joint testers can be made to fit any large diameter pipe.  </a:t>
            </a:r>
            <a:endParaRPr lang="en-US" b="0" i="0" u="none" dirty="0" smtClean="0">
              <a:latin typeface="Arial" pitchFamily="34" charset="0"/>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1122EAA3-87D2-423D-867E-FE35C625E6C7}" type="slidenum">
              <a:rPr lang="en-US" sz="1200" smtClean="0"/>
              <a:pPr/>
              <a:t>51</a:t>
            </a:fld>
            <a:endParaRPr lang="en-US" sz="1200" smtClean="0"/>
          </a:p>
        </p:txBody>
      </p:sp>
      <p:sp>
        <p:nvSpPr>
          <p:cNvPr id="2" name="Header Placeholder 1"/>
          <p:cNvSpPr>
            <a:spLocks noGrp="1"/>
          </p:cNvSpPr>
          <p:nvPr>
            <p:ph type="hdr" sz="quarter" idx="10"/>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9382422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947738" y="642938"/>
            <a:ext cx="3579812" cy="2684462"/>
          </a:xfrm>
          <a:ln/>
        </p:spPr>
      </p:sp>
      <p:sp>
        <p:nvSpPr>
          <p:cNvPr id="58371" name="Notes Placeholder 2"/>
          <p:cNvSpPr>
            <a:spLocks noGrp="1"/>
          </p:cNvSpPr>
          <p:nvPr>
            <p:ph type="body" idx="1"/>
          </p:nvPr>
        </p:nvSpPr>
        <p:spPr>
          <a:ln/>
        </p:spPr>
        <p:txBody>
          <a:bodyPr/>
          <a:lstStyle/>
          <a:p>
            <a:pPr marL="0" indent="0">
              <a:buFont typeface="+mj-lt"/>
              <a:buNone/>
              <a:defRPr/>
            </a:pPr>
            <a:r>
              <a:rPr lang="en-US" b="0" dirty="0" smtClean="0">
                <a:latin typeface="Arial" pitchFamily="34" charset="0"/>
              </a:rPr>
              <a:t>Finally</a:t>
            </a:r>
            <a:r>
              <a:rPr lang="en-US" b="0" baseline="0" dirty="0" smtClean="0">
                <a:latin typeface="Arial" pitchFamily="34" charset="0"/>
              </a:rPr>
              <a:t> today, we’ll discuss the SIDD system that has been developed to help with both the design and installation of pipelines.</a:t>
            </a:r>
            <a:endParaRPr lang="en-US" b="0" dirty="0" smtClean="0">
              <a:latin typeface="Arial" pitchFamily="34"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462D8DFE-2994-48E7-8E85-1F6373D220F7}" type="slidenum">
              <a:rPr lang="en-US" sz="1200" smtClean="0"/>
              <a:pPr/>
              <a:t>52</a:t>
            </a:fld>
            <a:endParaRPr lang="en-US" sz="1200" smtClean="0"/>
          </a:p>
        </p:txBody>
      </p:sp>
      <p:sp>
        <p:nvSpPr>
          <p:cNvPr id="2" name="Header Placeholder 1"/>
          <p:cNvSpPr>
            <a:spLocks noGrp="1"/>
          </p:cNvSpPr>
          <p:nvPr>
            <p:ph type="hdr" sz="quarter" idx="10"/>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65764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r>
              <a:rPr lang="en-US" dirty="0" smtClean="0"/>
              <a:t>Again,</a:t>
            </a:r>
            <a:r>
              <a:rPr lang="en-US" baseline="0" dirty="0" smtClean="0"/>
              <a:t> it is not our intent to badmouth the competition.  We feel that there are appropriate applications for both rigid and flexible pipe materials.  If the strengths of our product aren’t good enough to impress our clients, then us saying bad things about competitive products isn’t going to help.</a:t>
            </a:r>
          </a:p>
          <a:p>
            <a:endParaRPr lang="en-US" baseline="0" dirty="0" smtClean="0"/>
          </a:p>
          <a:p>
            <a:r>
              <a:rPr lang="en-US" baseline="0" dirty="0" smtClean="0"/>
              <a:t>With that in mind, lets open a discussion on the situations where each of these types of products would excel.  Where would you suggest using a flexible pipeline? Where would you suggest just a rigid pipeline? Each of you has a copy of this slide in front of you.  I’m going to take a second and let you fill out two or three answers for each of these pipe types.  If you’re still thinking about it, feel free to jot down your ideas and we’ll discuss at the end of this subsection.</a:t>
            </a:r>
            <a:endParaRPr lang="en-US" dirty="0"/>
          </a:p>
        </p:txBody>
      </p:sp>
      <p:sp>
        <p:nvSpPr>
          <p:cNvPr id="4" name="Slide Number Placeholder 3"/>
          <p:cNvSpPr>
            <a:spLocks noGrp="1"/>
          </p:cNvSpPr>
          <p:nvPr>
            <p:ph type="sldNum" sz="quarter" idx="10"/>
          </p:nvPr>
        </p:nvSpPr>
        <p:spPr/>
        <p:txBody>
          <a:bodyPr/>
          <a:lstStyle/>
          <a:p>
            <a:pPr>
              <a:defRPr/>
            </a:pPr>
            <a:fld id="{FBAC6475-6D00-4066-ADDE-70C484E63BED}" type="slidenum">
              <a:rPr lang="en-US" smtClean="0">
                <a:solidFill>
                  <a:prstClr val="black"/>
                </a:solidFill>
              </a:rPr>
              <a:pPr>
                <a:defRPr/>
              </a:pPr>
              <a:t>5</a:t>
            </a:fld>
            <a:endParaRPr lang="en-US">
              <a:solidFill>
                <a:prstClr val="black"/>
              </a:solidFill>
            </a:endParaRPr>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6050062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947738" y="642938"/>
            <a:ext cx="3579812" cy="2684462"/>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In the 1930’s, research from Marston and Spangler led</a:t>
            </a:r>
            <a:r>
              <a:rPr lang="en-US" baseline="0" dirty="0" smtClean="0">
                <a:latin typeface="Arial" pitchFamily="34" charset="0"/>
              </a:rPr>
              <a:t> to theories relating the strength of a pipe in a “real world” installation to the point loads found in plant tests such as the three edge bearing test.  </a:t>
            </a:r>
          </a:p>
          <a:p>
            <a:endParaRPr lang="en-US" baseline="0" dirty="0" smtClean="0">
              <a:latin typeface="Arial" pitchFamily="34" charset="0"/>
            </a:endParaRPr>
          </a:p>
          <a:p>
            <a:r>
              <a:rPr lang="en-US" baseline="0" dirty="0" smtClean="0">
                <a:latin typeface="Arial" pitchFamily="34" charset="0"/>
              </a:rPr>
              <a:t>In the 1970’s, the American Concrete Pipe Association started long term research on the interaction between the buried pipe and the surrounding soils.  </a:t>
            </a:r>
          </a:p>
          <a:p>
            <a:endParaRPr lang="en-US" baseline="0" dirty="0" smtClean="0">
              <a:latin typeface="Arial" pitchFamily="34" charset="0"/>
            </a:endParaRPr>
          </a:p>
          <a:p>
            <a:r>
              <a:rPr lang="en-US" baseline="0" dirty="0" smtClean="0">
                <a:latin typeface="Arial" pitchFamily="34" charset="0"/>
              </a:rPr>
              <a:t>And in the 1980’s this research was combined with SPIDA software for a finite element study of the soil pipe system.  This research led to the creation of 4 new Standard Installations to replace the aging original installation types A, B, C &amp; D which were based on the original theories of Marston and Spangler.  These installations, used for both direct design and indirect design, are known as the SIDD Installations 1-4.</a:t>
            </a:r>
            <a:endParaRPr lang="en-US" dirty="0" smtClean="0">
              <a:latin typeface="Arial" pitchFamily="34" charset="0"/>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AEF93D11-DAA4-40EA-8C54-2FB30FC06128}" type="slidenum">
              <a:rPr lang="en-US" sz="1200" smtClean="0"/>
              <a:pPr/>
              <a:t>53</a:t>
            </a:fld>
            <a:endParaRPr lang="en-US" sz="1200" smtClean="0"/>
          </a:p>
        </p:txBody>
      </p:sp>
      <p:sp>
        <p:nvSpPr>
          <p:cNvPr id="2" name="Header Placeholder 1"/>
          <p:cNvSpPr>
            <a:spLocks noGrp="1"/>
          </p:cNvSpPr>
          <p:nvPr>
            <p:ph type="hdr" sz="quarter" idx="10"/>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15043486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r>
              <a:rPr lang="en-US" dirty="0" smtClean="0"/>
              <a:t>Before we get into the keys</a:t>
            </a:r>
            <a:r>
              <a:rPr lang="en-US" baseline="0" dirty="0" smtClean="0"/>
              <a:t> learned from the research that was done in the 70s and 80s, I want throw a few pop quizzes at you. How should a contractor prepare the bedding during installation?  </a:t>
            </a:r>
          </a:p>
          <a:p>
            <a:endParaRPr lang="en-US" baseline="0" dirty="0" smtClean="0"/>
          </a:p>
          <a:p>
            <a:pPr marL="228600" indent="-228600">
              <a:buAutoNum type="alphaLcParenR"/>
            </a:pPr>
            <a:r>
              <a:rPr lang="en-US" baseline="0" dirty="0" smtClean="0"/>
              <a:t>The contractor should install a well compacted flat bedding of granular materials at 90% Proctor.</a:t>
            </a:r>
          </a:p>
          <a:p>
            <a:pPr marL="228600" indent="-228600">
              <a:buAutoNum type="alphaLcParenR"/>
            </a:pPr>
            <a:r>
              <a:rPr lang="en-US" baseline="0" dirty="0" smtClean="0"/>
              <a:t>The contractor should install a bedding layer of granular material with the middle third of the bedding loosely placed.</a:t>
            </a:r>
          </a:p>
          <a:p>
            <a:pPr marL="228600" indent="-228600">
              <a:buAutoNum type="alphaLcParenR"/>
            </a:pPr>
            <a:r>
              <a:rPr lang="en-US" baseline="0" dirty="0" smtClean="0"/>
              <a:t>The contractor should install a bedding layer that has been compacted and contoured to fit the curve of the pipe.</a:t>
            </a:r>
          </a:p>
          <a:p>
            <a:pPr marL="228600" indent="-228600">
              <a:buAutoNum type="alphaLcParenR"/>
            </a:pPr>
            <a:endParaRPr lang="en-US" baseline="0" dirty="0" smtClean="0"/>
          </a:p>
          <a:p>
            <a:r>
              <a:rPr lang="en-US" baseline="0" dirty="0" smtClean="0"/>
              <a:t>The answer is b, with the middle third of the bedding being loosely placed to self-compact and cradle the pipe.</a:t>
            </a:r>
            <a:endParaRPr lang="en-US" dirty="0"/>
          </a:p>
        </p:txBody>
      </p:sp>
      <p:sp>
        <p:nvSpPr>
          <p:cNvPr id="4" name="Slide Number Placeholder 3"/>
          <p:cNvSpPr>
            <a:spLocks noGrp="1"/>
          </p:cNvSpPr>
          <p:nvPr>
            <p:ph type="sldNum" sz="quarter" idx="10"/>
          </p:nvPr>
        </p:nvSpPr>
        <p:spPr/>
        <p:txBody>
          <a:bodyPr/>
          <a:lstStyle/>
          <a:p>
            <a:pPr>
              <a:defRPr/>
            </a:pPr>
            <a:fld id="{FBAC6475-6D00-4066-ADDE-70C484E63BED}" type="slidenum">
              <a:rPr lang="en-US" smtClean="0">
                <a:solidFill>
                  <a:prstClr val="black"/>
                </a:solidFill>
              </a:rPr>
              <a:pPr>
                <a:defRPr/>
              </a:pPr>
              <a:t>54</a:t>
            </a:fld>
            <a:endParaRPr lang="en-US">
              <a:solidFill>
                <a:prstClr val="black"/>
              </a:solidFill>
            </a:endParaRPr>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6050062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r>
              <a:rPr lang="en-US" dirty="0" smtClean="0"/>
              <a:t>The first lesson learned</a:t>
            </a:r>
            <a:r>
              <a:rPr lang="en-US" baseline="0" dirty="0" smtClean="0"/>
              <a:t> from the finite element analysis performed in the 80’s, was that providing a bedding layer with a loosely placed </a:t>
            </a:r>
            <a:r>
              <a:rPr lang="en-US" baseline="0" dirty="0" err="1" smtClean="0"/>
              <a:t>uncompacted</a:t>
            </a:r>
            <a:r>
              <a:rPr lang="en-US" baseline="0" dirty="0" smtClean="0"/>
              <a:t> middle third directly under the pipe invert reduces the point load stresses on the pipe.  In the past the compacted contoured bedding was popular (and in fact is still specified by some engineers) because the prevailing thought was that shaping the bedding to match the pipe would help to cradle the pipe.  But the fact of the matter is that successfully creating an exact match of the pipe’s profile within an acceptable tolerance is nearly impossible to consistently perform in a field setting, and invariably results in unintended point loads on the pipe.</a:t>
            </a:r>
            <a:endParaRPr lang="en-US" dirty="0"/>
          </a:p>
        </p:txBody>
      </p:sp>
      <p:sp>
        <p:nvSpPr>
          <p:cNvPr id="4" name="Slide Number Placeholder 3"/>
          <p:cNvSpPr>
            <a:spLocks noGrp="1"/>
          </p:cNvSpPr>
          <p:nvPr>
            <p:ph type="sldNum" sz="quarter" idx="10"/>
          </p:nvPr>
        </p:nvSpPr>
        <p:spPr/>
        <p:txBody>
          <a:bodyPr/>
          <a:lstStyle/>
          <a:p>
            <a:pPr>
              <a:defRPr/>
            </a:pPr>
            <a:fld id="{FBAC6475-6D00-4066-ADDE-70C484E63BED}" type="slidenum">
              <a:rPr lang="en-US" smtClean="0">
                <a:solidFill>
                  <a:prstClr val="black"/>
                </a:solidFill>
              </a:rPr>
              <a:pPr>
                <a:defRPr/>
              </a:pPr>
              <a:t>55</a:t>
            </a:fld>
            <a:endParaRPr lang="en-US">
              <a:solidFill>
                <a:prstClr val="black"/>
              </a:solidFill>
            </a:endParaRPr>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6050062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endParaRPr lang="en-US" baseline="0" dirty="0" smtClean="0"/>
          </a:p>
          <a:p>
            <a:pPr marL="228600" indent="-228600">
              <a:buAutoNum type="alphaLcParenR"/>
            </a:pPr>
            <a:r>
              <a:rPr lang="en-US" baseline="0" dirty="0" smtClean="0"/>
              <a:t>No, RCP does not require support under the haunches, it is tested under point loading conditions and therefore should be installed that way.</a:t>
            </a:r>
          </a:p>
          <a:p>
            <a:pPr marL="228600" indent="-228600">
              <a:buAutoNum type="alphaLcParenR"/>
            </a:pPr>
            <a:r>
              <a:rPr lang="en-US" baseline="0" dirty="0" smtClean="0"/>
              <a:t>Yes, though difficult to compact, the haunch area is an important part of a successfully installed pipe, and helps the RCP support the loading from above.</a:t>
            </a:r>
          </a:p>
          <a:p>
            <a:pPr marL="228600" indent="-228600">
              <a:buAutoNum type="alphaLcParenR"/>
            </a:pPr>
            <a:endParaRPr lang="en-US" baseline="0" dirty="0" smtClean="0"/>
          </a:p>
          <a:p>
            <a:pPr marL="0" indent="0">
              <a:buNone/>
            </a:pPr>
            <a:r>
              <a:rPr lang="en-US" baseline="0" dirty="0" smtClean="0"/>
              <a:t>The answer is b.  Even though the pipe was designed to be as strong as needed for a deep installation, the haunch support helps to minimize point loading and decreases moments within the pipe wall.</a:t>
            </a:r>
          </a:p>
          <a:p>
            <a:pPr marL="228600" indent="-228600">
              <a:buAutoNum type="alphaLcParenR"/>
            </a:pPr>
            <a:endParaRPr lang="en-US" dirty="0"/>
          </a:p>
        </p:txBody>
      </p:sp>
      <p:sp>
        <p:nvSpPr>
          <p:cNvPr id="4" name="Slide Number Placeholder 3"/>
          <p:cNvSpPr>
            <a:spLocks noGrp="1"/>
          </p:cNvSpPr>
          <p:nvPr>
            <p:ph type="sldNum" sz="quarter" idx="10"/>
          </p:nvPr>
        </p:nvSpPr>
        <p:spPr/>
        <p:txBody>
          <a:bodyPr/>
          <a:lstStyle/>
          <a:p>
            <a:pPr>
              <a:defRPr/>
            </a:pPr>
            <a:fld id="{FBAC6475-6D00-4066-ADDE-70C484E63BED}" type="slidenum">
              <a:rPr lang="en-US" smtClean="0">
                <a:solidFill>
                  <a:prstClr val="black"/>
                </a:solidFill>
              </a:rPr>
              <a:pPr>
                <a:defRPr/>
              </a:pPr>
              <a:t>56</a:t>
            </a:fld>
            <a:endParaRPr lang="en-US">
              <a:solidFill>
                <a:prstClr val="black"/>
              </a:solidFill>
            </a:endParaRPr>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6050062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r>
              <a:rPr lang="en-US" dirty="0" smtClean="0"/>
              <a:t>Though</a:t>
            </a:r>
            <a:r>
              <a:rPr lang="en-US" baseline="0" dirty="0" smtClean="0"/>
              <a:t> the geometrical limitations of the pipe limits the compaction of the lower haunch within 40 degrees of the invert, this area should still be filled with material as best as possible, and the rest of the haunch area should be compacted as specified.  The soils in the haunch area from the foundation to the pipe springline provide significant support to the pipe and reduces the pipe stresses.</a:t>
            </a:r>
          </a:p>
          <a:p>
            <a:endParaRPr lang="en-US" baseline="0" dirty="0" smtClean="0"/>
          </a:p>
          <a:p>
            <a:r>
              <a:rPr lang="en-US" baseline="0" dirty="0" smtClean="0"/>
              <a:t>Remember the bridge analogy—the haunch support acts as the bridge abutments and helps to support the pipe.</a:t>
            </a:r>
            <a:endParaRPr lang="en-US" dirty="0"/>
          </a:p>
        </p:txBody>
      </p:sp>
      <p:sp>
        <p:nvSpPr>
          <p:cNvPr id="4" name="Slide Number Placeholder 3"/>
          <p:cNvSpPr>
            <a:spLocks noGrp="1"/>
          </p:cNvSpPr>
          <p:nvPr>
            <p:ph type="sldNum" sz="quarter" idx="10"/>
          </p:nvPr>
        </p:nvSpPr>
        <p:spPr/>
        <p:txBody>
          <a:bodyPr/>
          <a:lstStyle/>
          <a:p>
            <a:pPr>
              <a:defRPr/>
            </a:pPr>
            <a:fld id="{FBAC6475-6D00-4066-ADDE-70C484E63BED}" type="slidenum">
              <a:rPr lang="en-US" smtClean="0">
                <a:solidFill>
                  <a:prstClr val="black"/>
                </a:solidFill>
              </a:rPr>
              <a:pPr>
                <a:defRPr/>
              </a:pPr>
              <a:t>57</a:t>
            </a:fld>
            <a:endParaRPr lang="en-US">
              <a:solidFill>
                <a:prstClr val="black"/>
              </a:solidFill>
            </a:endParaRPr>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6050062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r>
              <a:rPr lang="en-US" baseline="0" dirty="0" smtClean="0"/>
              <a:t>This is a tricky question.  Because if you, as the engineer, are planning to install the pipe below a roadway or other improvement, then yes, the installation will obviously require compacted backfill all the way to the improvement or road box.  But for this specific question, consider a pipeline through a field that will not be loaded with additional live, dead or surcharges.</a:t>
            </a:r>
          </a:p>
          <a:p>
            <a:endParaRPr lang="en-US" baseline="0" dirty="0" smtClean="0"/>
          </a:p>
          <a:p>
            <a:pPr marL="228600" indent="-228600">
              <a:buAutoNum type="alphaLcParenR"/>
            </a:pPr>
            <a:r>
              <a:rPr lang="en-US" baseline="0" dirty="0" smtClean="0"/>
              <a:t>Yes.  If you install one pipe one way, you should install all pipes that way.  Therefore the rigid pipe installation should include embedment up to 12” above the top of the pipe like the flexible pipe.</a:t>
            </a:r>
          </a:p>
          <a:p>
            <a:pPr marL="228600" indent="-228600">
              <a:buAutoNum type="alphaLcParenR"/>
            </a:pPr>
            <a:r>
              <a:rPr lang="en-US" baseline="0" dirty="0" smtClean="0"/>
              <a:t>No.  RCP does not require compaction above the springline because the majority of the structure is provided by the pipe itself.</a:t>
            </a:r>
          </a:p>
          <a:p>
            <a:pPr marL="228600" indent="-228600">
              <a:buAutoNum type="alphaLcParenR"/>
            </a:pPr>
            <a:endParaRPr lang="en-US" baseline="0" dirty="0" smtClean="0"/>
          </a:p>
          <a:p>
            <a:pPr marL="0" indent="0">
              <a:buNone/>
            </a:pPr>
            <a:r>
              <a:rPr lang="en-US" baseline="0" dirty="0" smtClean="0"/>
              <a:t>The answer is b.  One of the biggest misconceptions we frequently hear is that flexible pipe can be installed “just like concrete.”  The problem with that statement is that as we mentioned, the flexible pipe structure needs to be built within the soil envelope, while a majority of the concrete pipe structure has arrived on the truck.</a:t>
            </a:r>
            <a:endParaRPr lang="en-US" dirty="0"/>
          </a:p>
        </p:txBody>
      </p:sp>
      <p:sp>
        <p:nvSpPr>
          <p:cNvPr id="4" name="Slide Number Placeholder 3"/>
          <p:cNvSpPr>
            <a:spLocks noGrp="1"/>
          </p:cNvSpPr>
          <p:nvPr>
            <p:ph type="sldNum" sz="quarter" idx="10"/>
          </p:nvPr>
        </p:nvSpPr>
        <p:spPr/>
        <p:txBody>
          <a:bodyPr/>
          <a:lstStyle/>
          <a:p>
            <a:pPr>
              <a:defRPr/>
            </a:pPr>
            <a:fld id="{FBAC6475-6D00-4066-ADDE-70C484E63BED}" type="slidenum">
              <a:rPr lang="en-US" smtClean="0">
                <a:solidFill>
                  <a:prstClr val="black"/>
                </a:solidFill>
              </a:rPr>
              <a:pPr>
                <a:defRPr/>
              </a:pPr>
              <a:t>58</a:t>
            </a:fld>
            <a:endParaRPr lang="en-US">
              <a:solidFill>
                <a:prstClr val="black"/>
              </a:solidFill>
            </a:endParaRPr>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6050062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r>
              <a:rPr lang="en-US" dirty="0" smtClean="0"/>
              <a:t>Another</a:t>
            </a:r>
            <a:r>
              <a:rPr lang="en-US" baseline="0" dirty="0" smtClean="0"/>
              <a:t> key discovery of the 1980’s finite element studies proved that compaction of the soils above the springline for rigid pipe provide no additional benefit on the pipe stresses.  Rigid pipe installations only need to compact this area if the improvements above the pipeline require it, such as for highway or building support.  It should be noted that while compaction above the springline adds no benefit to the pipe structure, </a:t>
            </a:r>
            <a:r>
              <a:rPr lang="en-US" b="1" baseline="0" dirty="0" smtClean="0"/>
              <a:t>over compaction</a:t>
            </a:r>
            <a:r>
              <a:rPr lang="en-US" b="0" baseline="0" dirty="0" smtClean="0"/>
              <a:t> can be very detrimental to the pipe structure and can cause significant damage.</a:t>
            </a:r>
            <a:endParaRPr lang="en-US" dirty="0"/>
          </a:p>
        </p:txBody>
      </p:sp>
      <p:sp>
        <p:nvSpPr>
          <p:cNvPr id="4" name="Slide Number Placeholder 3"/>
          <p:cNvSpPr>
            <a:spLocks noGrp="1"/>
          </p:cNvSpPr>
          <p:nvPr>
            <p:ph type="sldNum" sz="quarter" idx="10"/>
          </p:nvPr>
        </p:nvSpPr>
        <p:spPr/>
        <p:txBody>
          <a:bodyPr/>
          <a:lstStyle/>
          <a:p>
            <a:pPr>
              <a:defRPr/>
            </a:pPr>
            <a:fld id="{FBAC6475-6D00-4066-ADDE-70C484E63BED}" type="slidenum">
              <a:rPr lang="en-US" smtClean="0">
                <a:solidFill>
                  <a:prstClr val="black"/>
                </a:solidFill>
              </a:rPr>
              <a:pPr>
                <a:defRPr/>
              </a:pPr>
              <a:t>59</a:t>
            </a:fld>
            <a:endParaRPr lang="en-US">
              <a:solidFill>
                <a:prstClr val="black"/>
              </a:solidFill>
            </a:endParaRPr>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6050062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947738" y="642938"/>
            <a:ext cx="3579812" cy="2684462"/>
          </a:xfrm>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Remember Type 1 is most work intensive and expensive.  At the other end,</a:t>
            </a:r>
            <a:r>
              <a:rPr lang="en-US" baseline="0" dirty="0" smtClean="0">
                <a:latin typeface="Arial" pitchFamily="34" charset="0"/>
              </a:rPr>
              <a:t> </a:t>
            </a:r>
            <a:r>
              <a:rPr lang="en-US" dirty="0" smtClean="0">
                <a:latin typeface="Arial" pitchFamily="34" charset="0"/>
              </a:rPr>
              <a:t>Type 4 is least intensive and expensive installation, with no compaction and native material backfill.</a:t>
            </a: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6E63FDF4-C7CA-4BD3-AFA0-3AD122E7409A}" type="slidenum">
              <a:rPr lang="en-US" sz="1200" smtClean="0"/>
              <a:pPr/>
              <a:t>63</a:t>
            </a:fld>
            <a:endParaRPr lang="en-US" sz="1200" smtClean="0"/>
          </a:p>
        </p:txBody>
      </p:sp>
      <p:sp>
        <p:nvSpPr>
          <p:cNvPr id="2" name="Header Placeholder 1"/>
          <p:cNvSpPr>
            <a:spLocks noGrp="1"/>
          </p:cNvSpPr>
          <p:nvPr>
            <p:ph type="hdr" sz="quarter" idx="10"/>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12230530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947738" y="642938"/>
            <a:ext cx="3579812" cy="2684462"/>
          </a:xfrm>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As you can see on the left, as we approach a Type 1 Installation</a:t>
            </a:r>
            <a:r>
              <a:rPr lang="en-US" baseline="0" dirty="0" smtClean="0">
                <a:latin typeface="Arial" pitchFamily="34" charset="0"/>
              </a:rPr>
              <a:t> from a Type 4, the embedment costs increase while the pipe costs decrease.  The Type 4 Installation allowed placing the pipe directly on the foundation.  A Type 3 Installation requires at least a 3” bedding layer.</a:t>
            </a:r>
            <a:endParaRPr lang="en-US" dirty="0" smtClean="0">
              <a:latin typeface="Arial"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6E63FDF4-C7CA-4BD3-AFA0-3AD122E7409A}" type="slidenum">
              <a:rPr lang="en-US" sz="1200" smtClean="0"/>
              <a:pPr/>
              <a:t>65</a:t>
            </a:fld>
            <a:endParaRPr lang="en-US" sz="1200" smtClean="0"/>
          </a:p>
        </p:txBody>
      </p:sp>
      <p:sp>
        <p:nvSpPr>
          <p:cNvPr id="2" name="Header Placeholder 1"/>
          <p:cNvSpPr>
            <a:spLocks noGrp="1"/>
          </p:cNvSpPr>
          <p:nvPr>
            <p:ph type="hdr" sz="quarter" idx="10"/>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1395456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947738" y="642938"/>
            <a:ext cx="3579812" cy="2684462"/>
          </a:xfrm>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The</a:t>
            </a:r>
            <a:r>
              <a:rPr lang="en-US" baseline="0" dirty="0" smtClean="0">
                <a:latin typeface="Arial" pitchFamily="34" charset="0"/>
              </a:rPr>
              <a:t> Type 2 Installation is probably the most frequently specified.  This installation has similar foundation and bedding requirements as those found in Type 3, and with proper compaction this Type installation often allows the use of soils frequently found on site.</a:t>
            </a:r>
            <a:endParaRPr lang="en-US" dirty="0" smtClean="0">
              <a:latin typeface="Arial"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6E63FDF4-C7CA-4BD3-AFA0-3AD122E7409A}" type="slidenum">
              <a:rPr lang="en-US" sz="1200" smtClean="0"/>
              <a:pPr/>
              <a:t>68</a:t>
            </a:fld>
            <a:endParaRPr lang="en-US" sz="1200" smtClean="0"/>
          </a:p>
        </p:txBody>
      </p:sp>
      <p:sp>
        <p:nvSpPr>
          <p:cNvPr id="2" name="Header Placeholder 1"/>
          <p:cNvSpPr>
            <a:spLocks noGrp="1"/>
          </p:cNvSpPr>
          <p:nvPr>
            <p:ph type="hdr" sz="quarter" idx="10"/>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291328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r>
              <a:rPr lang="en-US" baseline="0" dirty="0" smtClean="0"/>
              <a:t>From a plumbing perspective, a flexible pipe would be similar to a garden hose, while a rigid pipe would be similar to a copper plumbing that you’d find in your house.  So when you see a truckload of plastic pipe on the highway, what function or functions does that pipe perform?</a:t>
            </a:r>
          </a:p>
          <a:p>
            <a:endParaRPr lang="en-US" baseline="0" dirty="0" smtClean="0"/>
          </a:p>
          <a:p>
            <a:r>
              <a:rPr lang="en-US" baseline="0" dirty="0" smtClean="0"/>
              <a:t>Flexible pipe actually only serves as a liner within the soil structure.  A majority of the structure function is provided by the soil envelope, which is built in the field through proper materials and compaction levels.  Using the garden hose analogy, if you park your tire on top of that hose it will collapse and there won’t be much if any flow through the hose.  </a:t>
            </a:r>
          </a:p>
          <a:p>
            <a:endParaRPr lang="en-US" baseline="0" dirty="0" smtClean="0"/>
          </a:p>
          <a:p>
            <a:r>
              <a:rPr lang="en-US" baseline="0" dirty="0" smtClean="0"/>
              <a:t>What about a rigid pipe?  When you see a concrete pipe on a semi heading down the highway, what function is provided by that pipe?</a:t>
            </a:r>
          </a:p>
          <a:p>
            <a:endParaRPr lang="en-US" baseline="0" dirty="0" smtClean="0"/>
          </a:p>
          <a:p>
            <a:r>
              <a:rPr lang="en-US" dirty="0" smtClean="0"/>
              <a:t>The rigid</a:t>
            </a:r>
            <a:r>
              <a:rPr lang="en-US" baseline="0" dirty="0" smtClean="0"/>
              <a:t> pipe serves as both a conduit and a structure.  The strength of the pipe along with a small amount of support from the surrounding soil is capable of supporting the loads from above.  Again back to our analogy, if you drive your car over a thick walled copper pipe the strength of the pipe will allow it to continue flowing.</a:t>
            </a:r>
            <a:endParaRPr lang="en-US" dirty="0"/>
          </a:p>
        </p:txBody>
      </p:sp>
      <p:sp>
        <p:nvSpPr>
          <p:cNvPr id="4" name="Slide Number Placeholder 3"/>
          <p:cNvSpPr>
            <a:spLocks noGrp="1"/>
          </p:cNvSpPr>
          <p:nvPr>
            <p:ph type="sldNum" sz="quarter" idx="10"/>
          </p:nvPr>
        </p:nvSpPr>
        <p:spPr/>
        <p:txBody>
          <a:bodyPr/>
          <a:lstStyle/>
          <a:p>
            <a:pPr>
              <a:defRPr/>
            </a:pPr>
            <a:fld id="{FBAC6475-6D00-4066-ADDE-70C484E63BED}" type="slidenum">
              <a:rPr lang="en-US" smtClean="0">
                <a:solidFill>
                  <a:prstClr val="black"/>
                </a:solidFill>
              </a:rPr>
              <a:pPr>
                <a:defRPr/>
              </a:pPr>
              <a:t>6</a:t>
            </a:fld>
            <a:endParaRPr lang="en-US">
              <a:solidFill>
                <a:prstClr val="black"/>
              </a:solidFill>
            </a:endParaRPr>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6050062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947738" y="642938"/>
            <a:ext cx="3579812" cy="2684462"/>
          </a:xfrm>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The</a:t>
            </a:r>
            <a:r>
              <a:rPr lang="en-US" baseline="0" dirty="0" smtClean="0">
                <a:latin typeface="Arial" pitchFamily="34" charset="0"/>
              </a:rPr>
              <a:t> Type 1 Installation is the most difficult to achieve in field conditions and must be carefully performed and closely overlooked.  A pipe that has been designed for a Type 2 Installation can safely be installed in a Type 1 trench because the soil is </a:t>
            </a:r>
            <a:r>
              <a:rPr lang="en-US" i="1" baseline="0" dirty="0" smtClean="0">
                <a:latin typeface="Arial" pitchFamily="34" charset="0"/>
              </a:rPr>
              <a:t>adding</a:t>
            </a:r>
            <a:r>
              <a:rPr lang="en-US" i="0" baseline="0" dirty="0" smtClean="0">
                <a:latin typeface="Arial" pitchFamily="34" charset="0"/>
              </a:rPr>
              <a:t> to the structure.  But a pipe that was designed for a Type 1 Installation and has been installed in a trench resembling more of a Type 2 or 3 could potentially be in trouble because it is not receiving the level of structural support from the soil as it was designed to have.</a:t>
            </a:r>
            <a:endParaRPr lang="en-US" dirty="0" smtClean="0">
              <a:latin typeface="Arial"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6E63FDF4-C7CA-4BD3-AFA0-3AD122E7409A}" type="slidenum">
              <a:rPr lang="en-US" sz="1200" smtClean="0"/>
              <a:pPr/>
              <a:t>71</a:t>
            </a:fld>
            <a:endParaRPr lang="en-US" sz="1200" smtClean="0"/>
          </a:p>
        </p:txBody>
      </p:sp>
      <p:sp>
        <p:nvSpPr>
          <p:cNvPr id="2" name="Header Placeholder 1"/>
          <p:cNvSpPr>
            <a:spLocks noGrp="1"/>
          </p:cNvSpPr>
          <p:nvPr>
            <p:ph type="hdr" sz="quarter" idx="10"/>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888968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r>
              <a:rPr lang="en-US" dirty="0" smtClean="0"/>
              <a:t>Let’s review what we’ve covered today</a:t>
            </a:r>
            <a:r>
              <a:rPr lang="en-US" baseline="0" dirty="0" smtClean="0"/>
              <a:t> in the Pipe &amp; Installation Fundamentals.</a:t>
            </a:r>
          </a:p>
          <a:p>
            <a:endParaRPr lang="en-US" baseline="0" dirty="0" smtClean="0"/>
          </a:p>
          <a:p>
            <a:r>
              <a:rPr lang="en-US" baseline="0" dirty="0" smtClean="0"/>
              <a:t>First we talked about the Pipeline Functions, and how a pipeline must perform as both a structure and a conduit.  One without the other is useless.</a:t>
            </a:r>
          </a:p>
          <a:p>
            <a:endParaRPr lang="en-US" baseline="0" dirty="0" smtClean="0"/>
          </a:p>
          <a:p>
            <a:r>
              <a:rPr lang="en-US" baseline="0" dirty="0" smtClean="0"/>
              <a:t>Then we discussed Pipe Types, both Rigid and Flexible.  Remember that the rigid pipe performs both functions of a structure and a conduit, while the flexible pipe performs as a conduit and the soil surrounding it must perform the structural component.</a:t>
            </a:r>
          </a:p>
          <a:p>
            <a:endParaRPr lang="en-US" baseline="0" dirty="0" smtClean="0"/>
          </a:p>
          <a:p>
            <a:r>
              <a:rPr lang="en-US" baseline="0" dirty="0" smtClean="0"/>
              <a:t>Next we covered the Soil Pipe System.  This system works most efficiently when a weak soil envelope is paired with a strong pipe or vice versa.  So weaker soils require a rigid pipe while stronger soils with correct installation can provide the structure for a flexible conduit.</a:t>
            </a:r>
          </a:p>
          <a:p>
            <a:endParaRPr lang="en-US" baseline="0" dirty="0" smtClean="0"/>
          </a:p>
          <a:p>
            <a:r>
              <a:rPr lang="en-US" baseline="0" dirty="0" smtClean="0"/>
              <a:t>Then we discussed the four major trench systems, including a Narrow Trench, a Negative Projecting Trench, a Positive Projecting Trench and a Tunneled Pipe System.</a:t>
            </a:r>
          </a:p>
          <a:p>
            <a:endParaRPr lang="en-US" baseline="0" dirty="0" smtClean="0"/>
          </a:p>
          <a:p>
            <a:r>
              <a:rPr lang="en-US" baseline="0" dirty="0" smtClean="0"/>
              <a:t>In the Soil Properties section we discussed the physical properties of soils and aggregates and how they can be classified, then the grading evaluation of those soils and finally the compaction requirements for a strong soil envelope.</a:t>
            </a:r>
          </a:p>
          <a:p>
            <a:endParaRPr lang="en-US" baseline="0" dirty="0" smtClean="0"/>
          </a:p>
          <a:p>
            <a:r>
              <a:rPr lang="en-US" baseline="0" dirty="0" smtClean="0"/>
              <a:t>Next we discussed the differences between Standards and Specifications, with Standards being the guidelines suggested by standards development organizations and Specifications being the documents used to create the legal contract for each particular job.</a:t>
            </a:r>
          </a:p>
          <a:p>
            <a:endParaRPr lang="en-US" baseline="0" dirty="0" smtClean="0"/>
          </a:p>
          <a:p>
            <a:r>
              <a:rPr lang="en-US" baseline="0" dirty="0" smtClean="0"/>
              <a:t>Finally we covered the ACPA SIDD designations which again drives home the concept of Strong Pipe + Weak Soil or Weak Pipe + Strong Soil.  As you can see, this concept is not only important for the Rigid and Flexible concept, but also within the Standard Installations of Concrete Pipe.</a:t>
            </a:r>
            <a:endParaRPr lang="en-US" dirty="0"/>
          </a:p>
        </p:txBody>
      </p:sp>
      <p:sp>
        <p:nvSpPr>
          <p:cNvPr id="4" name="Slide Number Placeholder 3"/>
          <p:cNvSpPr>
            <a:spLocks noGrp="1"/>
          </p:cNvSpPr>
          <p:nvPr>
            <p:ph type="sldNum" sz="quarter" idx="10"/>
          </p:nvPr>
        </p:nvSpPr>
        <p:spPr/>
        <p:txBody>
          <a:bodyPr/>
          <a:lstStyle/>
          <a:p>
            <a:pPr>
              <a:defRPr/>
            </a:pPr>
            <a:fld id="{FBAC6475-6D00-4066-ADDE-70C484E63BED}" type="slidenum">
              <a:rPr lang="en-US" smtClean="0">
                <a:solidFill>
                  <a:prstClr val="black"/>
                </a:solidFill>
              </a:rPr>
              <a:pPr>
                <a:defRPr/>
              </a:pPr>
              <a:t>74</a:t>
            </a:fld>
            <a:endParaRPr lang="en-US">
              <a:solidFill>
                <a:prstClr val="black"/>
              </a:solidFill>
            </a:endParaRPr>
          </a:p>
        </p:txBody>
      </p:sp>
      <p:sp>
        <p:nvSpPr>
          <p:cNvPr id="5" name="Header Placeholder 4"/>
          <p:cNvSpPr>
            <a:spLocks noGrp="1"/>
          </p:cNvSpPr>
          <p:nvPr>
            <p:ph type="hdr" sz="quarter" idx="11"/>
          </p:nvPr>
        </p:nvSpPr>
        <p:spPr/>
        <p:txBody>
          <a:bodyPr/>
          <a:lstStyle/>
          <a:p>
            <a:pPr>
              <a:defRPr/>
            </a:pPr>
            <a:r>
              <a:rPr lang="en-US" smtClean="0">
                <a:solidFill>
                  <a:prstClr val="black"/>
                </a:solidFill>
              </a:rPr>
              <a:t>Overview of Fundamentals</a:t>
            </a:r>
            <a:endParaRPr lang="en-US" dirty="0">
              <a:solidFill>
                <a:prstClr val="black"/>
              </a:solidFill>
            </a:endParaRPr>
          </a:p>
        </p:txBody>
      </p:sp>
    </p:spTree>
    <p:extLst>
      <p:ext uri="{BB962C8B-B14F-4D97-AF65-F5344CB8AC3E}">
        <p14:creationId xmlns:p14="http://schemas.microsoft.com/office/powerpoint/2010/main" val="6050062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BAC6475-6D00-4066-ADDE-70C484E63BED}" type="slidenum">
              <a:rPr lang="en-US" smtClean="0">
                <a:solidFill>
                  <a:prstClr val="black"/>
                </a:solidFill>
              </a:rPr>
              <a:pPr>
                <a:defRPr/>
              </a:pPr>
              <a:t>75</a:t>
            </a:fld>
            <a:endParaRPr lang="en-US">
              <a:solidFill>
                <a:prstClr val="black"/>
              </a:solidFill>
            </a:endParaRPr>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6050062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947738" y="642938"/>
            <a:ext cx="3579812" cy="2684462"/>
          </a:xfrm>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0" u="none" dirty="0" smtClean="0">
                <a:latin typeface="Arial" pitchFamily="34" charset="0"/>
              </a:rPr>
              <a:t>AASHTO</a:t>
            </a:r>
            <a:r>
              <a:rPr lang="en-US" i="0" u="none" baseline="0" dirty="0" smtClean="0">
                <a:latin typeface="Arial" pitchFamily="34" charset="0"/>
              </a:rPr>
              <a:t> PP-63 gives us a joint selection and testing criteria based on the leak resistance requirements of each individual job.  These requirements include Soil Tight, Silt Tight, and Leak Resistant.</a:t>
            </a:r>
            <a:endParaRPr lang="en-US" i="0" u="none" dirty="0" smtClean="0">
              <a:latin typeface="Arial" pitchFamily="34" charset="0"/>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D3E662C5-9801-43E6-9019-2AFB2E2A7C03}" type="slidenum">
              <a:rPr lang="en-US" sz="1200" smtClean="0"/>
              <a:pPr/>
              <a:t>76</a:t>
            </a:fld>
            <a:endParaRPr lang="en-US" sz="1200" smtClean="0"/>
          </a:p>
        </p:txBody>
      </p:sp>
      <p:sp>
        <p:nvSpPr>
          <p:cNvPr id="2" name="Header Placeholder 1"/>
          <p:cNvSpPr>
            <a:spLocks noGrp="1"/>
          </p:cNvSpPr>
          <p:nvPr>
            <p:ph type="hdr" sz="quarter" idx="10"/>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17092620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947738" y="642938"/>
            <a:ext cx="3579812" cy="2684462"/>
          </a:xfrm>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i="1" u="sng" dirty="0" smtClean="0">
              <a:latin typeface="Arial" pitchFamily="34" charset="0"/>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D3E662C5-9801-43E6-9019-2AFB2E2A7C03}" type="slidenum">
              <a:rPr lang="en-US" sz="1200" smtClean="0"/>
              <a:pPr/>
              <a:t>77</a:t>
            </a:fld>
            <a:endParaRPr lang="en-US" sz="1200" smtClean="0"/>
          </a:p>
        </p:txBody>
      </p:sp>
      <p:sp>
        <p:nvSpPr>
          <p:cNvPr id="2" name="Header Placeholder 1"/>
          <p:cNvSpPr>
            <a:spLocks noGrp="1"/>
          </p:cNvSpPr>
          <p:nvPr>
            <p:ph type="hdr" sz="quarter" idx="10"/>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6777889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947738" y="642938"/>
            <a:ext cx="3579812" cy="2684462"/>
          </a:xfrm>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7CE6B27B-E052-4454-AC26-A2174A5399A7}" type="slidenum">
              <a:rPr lang="en-US" sz="1200" smtClean="0"/>
              <a:pPr/>
              <a:t>78</a:t>
            </a:fld>
            <a:endParaRPr lang="en-US" sz="1200" smtClean="0"/>
          </a:p>
        </p:txBody>
      </p:sp>
      <p:sp>
        <p:nvSpPr>
          <p:cNvPr id="2" name="Header Placeholder 1"/>
          <p:cNvSpPr>
            <a:spLocks noGrp="1"/>
          </p:cNvSpPr>
          <p:nvPr>
            <p:ph type="hdr" sz="quarter" idx="10"/>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1345165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r>
              <a:rPr lang="en-US" dirty="0" smtClean="0"/>
              <a:t>Through the use of in-plant, proof-of-design</a:t>
            </a:r>
            <a:r>
              <a:rPr lang="en-US" baseline="0" dirty="0" smtClean="0"/>
              <a:t> tests like the 3 edge bearing test, rigid pipes are tested for their capacity to meet specification requirements for their ability to provide both the conduit and the structure.  </a:t>
            </a:r>
          </a:p>
          <a:p>
            <a:endParaRPr lang="en-US" baseline="0" dirty="0" smtClean="0"/>
          </a:p>
          <a:p>
            <a:r>
              <a:rPr lang="en-US" baseline="0" dirty="0" smtClean="0"/>
              <a:t>Flexible pipe, on the other hand, mostly provides just a liner which acts as a conduit and the structure is built around that liner in the ground.  If the soil envelope is built correctly and as designed by the engineer, this is a perfectly acceptable pipeline system.  But the low bid process can promote shortcuts and inferior materials that can undermine the structure of the soil envelope, and eventually lead to the loss of conduit capacity as well.  Which is why Post Installation Inspection is so important.</a:t>
            </a:r>
            <a:endParaRPr lang="en-US" dirty="0"/>
          </a:p>
        </p:txBody>
      </p:sp>
      <p:sp>
        <p:nvSpPr>
          <p:cNvPr id="4" name="Slide Number Placeholder 3"/>
          <p:cNvSpPr>
            <a:spLocks noGrp="1"/>
          </p:cNvSpPr>
          <p:nvPr>
            <p:ph type="sldNum" sz="quarter" idx="10"/>
          </p:nvPr>
        </p:nvSpPr>
        <p:spPr/>
        <p:txBody>
          <a:bodyPr/>
          <a:lstStyle/>
          <a:p>
            <a:pPr>
              <a:defRPr/>
            </a:pPr>
            <a:fld id="{FBAC6475-6D00-4066-ADDE-70C484E63BED}" type="slidenum">
              <a:rPr lang="en-US" smtClean="0">
                <a:solidFill>
                  <a:prstClr val="black"/>
                </a:solidFill>
              </a:rPr>
              <a:pPr>
                <a:defRPr/>
              </a:pPr>
              <a:t>7</a:t>
            </a:fld>
            <a:endParaRPr lang="en-US">
              <a:solidFill>
                <a:prstClr val="black"/>
              </a:solidFill>
            </a:endParaRPr>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605006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947738" y="642938"/>
            <a:ext cx="3579812" cy="2684462"/>
          </a:xfrm>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smtClean="0">
                <a:latin typeface="Arial" pitchFamily="34" charset="0"/>
              </a:rPr>
              <a:t>So we’ve discussed</a:t>
            </a:r>
            <a:r>
              <a:rPr lang="en-US" b="0" baseline="0" dirty="0" smtClean="0">
                <a:latin typeface="Arial" pitchFamily="34" charset="0"/>
              </a:rPr>
              <a:t> some of the situations when a flexible line may be better than a rigid, and vice versa.  How do these pipe types differ from a structural standpoint?</a:t>
            </a:r>
            <a:endParaRPr lang="en-US" b="0" dirty="0" smtClean="0">
              <a:latin typeface="Arial" pitchFamily="34" charset="0"/>
            </a:endParaRPr>
          </a:p>
          <a:p>
            <a:endParaRPr lang="en-US" b="0" dirty="0" smtClean="0">
              <a:latin typeface="Arial" pitchFamily="34" charset="0"/>
            </a:endParaRPr>
          </a:p>
          <a:p>
            <a:r>
              <a:rPr lang="en-US" b="0" baseline="0" dirty="0" smtClean="0">
                <a:latin typeface="Arial" pitchFamily="34" charset="0"/>
              </a:rPr>
              <a:t>A rigid pipe must exhibit strength.  </a:t>
            </a:r>
            <a:r>
              <a:rPr lang="en-US" b="1" dirty="0" smtClean="0">
                <a:latin typeface="Arial" pitchFamily="34" charset="0"/>
              </a:rPr>
              <a:t>Strength</a:t>
            </a:r>
            <a:r>
              <a:rPr lang="en-US" dirty="0" smtClean="0">
                <a:latin typeface="Arial" pitchFamily="34" charset="0"/>
              </a:rPr>
              <a:t> is the ability of a rigid pipe to resist stress that is created in the pipe wall due to internal pressure, backfill load, live load and longitudinal bending.</a:t>
            </a:r>
          </a:p>
          <a:p>
            <a:endParaRPr lang="en-US" dirty="0" smtClean="0">
              <a:latin typeface="Arial" pitchFamily="34" charset="0"/>
            </a:endParaRPr>
          </a:p>
          <a:p>
            <a:r>
              <a:rPr lang="en-US" b="0" dirty="0" smtClean="0">
                <a:latin typeface="Arial" pitchFamily="34" charset="0"/>
              </a:rPr>
              <a:t>A flexible pipe must exhibit stiffness.  </a:t>
            </a:r>
            <a:r>
              <a:rPr lang="en-US" b="1" dirty="0" smtClean="0">
                <a:latin typeface="Arial" pitchFamily="34" charset="0"/>
              </a:rPr>
              <a:t>Stiffness</a:t>
            </a:r>
            <a:r>
              <a:rPr lang="en-US" dirty="0" smtClean="0">
                <a:latin typeface="Arial" pitchFamily="34" charset="0"/>
              </a:rPr>
              <a:t> is the ability of a flexible pipe to resist deflection.</a:t>
            </a:r>
          </a:p>
          <a:p>
            <a:endParaRPr lang="en-US" dirty="0" smtClean="0">
              <a:latin typeface="Arial" pitchFamily="34" charset="0"/>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163477B8-4FB6-46EB-8294-966990C12D4F}" type="slidenum">
              <a:rPr lang="en-US" sz="1200" smtClean="0"/>
              <a:pPr/>
              <a:t>8</a:t>
            </a:fld>
            <a:endParaRPr lang="en-US" sz="1200" smtClean="0"/>
          </a:p>
        </p:txBody>
      </p:sp>
      <p:sp>
        <p:nvSpPr>
          <p:cNvPr id="2" name="Header Placeholder 1"/>
          <p:cNvSpPr>
            <a:spLocks noGrp="1"/>
          </p:cNvSpPr>
          <p:nvPr>
            <p:ph type="hdr" sz="quarter" idx="10"/>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1205782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642938"/>
            <a:ext cx="3579812" cy="2684462"/>
          </a:xfrm>
        </p:spPr>
      </p:sp>
      <p:sp>
        <p:nvSpPr>
          <p:cNvPr id="3" name="Notes Placeholder 2"/>
          <p:cNvSpPr>
            <a:spLocks noGrp="1"/>
          </p:cNvSpPr>
          <p:nvPr>
            <p:ph type="body" idx="1"/>
          </p:nvPr>
        </p:nvSpPr>
        <p:spPr/>
        <p:txBody>
          <a:bodyPr/>
          <a:lstStyle/>
          <a:p>
            <a:r>
              <a:rPr lang="en-US" dirty="0" smtClean="0"/>
              <a:t>The flexible</a:t>
            </a:r>
            <a:r>
              <a:rPr lang="en-US" baseline="0" dirty="0" smtClean="0"/>
              <a:t> </a:t>
            </a:r>
            <a:r>
              <a:rPr lang="en-US" dirty="0" smtClean="0"/>
              <a:t>soil/pipe</a:t>
            </a:r>
            <a:r>
              <a:rPr lang="en-US" baseline="0" dirty="0" smtClean="0"/>
              <a:t> system is designed to deflect the load from above and transfer it to the side walls of the trench.  The deflection of the pipe is not bad, that’s what it’s design to do.</a:t>
            </a:r>
          </a:p>
          <a:p>
            <a:endParaRPr lang="en-US" baseline="0" dirty="0" smtClean="0"/>
          </a:p>
          <a:p>
            <a:r>
              <a:rPr lang="en-US" baseline="0" dirty="0" smtClean="0"/>
              <a:t>However, AASHTO, ASTM and individual manufacturers have limitations on the extent of this deformation to avoid damage to the pipe walls.  Because flexible pipe is so flexible, the surrounding soil is actually stiffer than the pipe itself.  Causing more settling above the pipe.</a:t>
            </a:r>
          </a:p>
          <a:p>
            <a:endParaRPr lang="en-US" baseline="0" dirty="0" smtClean="0"/>
          </a:p>
          <a:p>
            <a:r>
              <a:rPr lang="en-US" baseline="0" dirty="0" smtClean="0"/>
              <a:t>The rigid soil/pipe system is designed for the pipe to carry the load with minimal deflection and load transfer to the sides.  With this system the surrounding soil is less stiff than the pipe, and the trench backfill will settle more at the sides of the pipe.</a:t>
            </a:r>
            <a:endParaRPr lang="en-US" dirty="0"/>
          </a:p>
        </p:txBody>
      </p:sp>
      <p:sp>
        <p:nvSpPr>
          <p:cNvPr id="4" name="Slide Number Placeholder 3"/>
          <p:cNvSpPr>
            <a:spLocks noGrp="1"/>
          </p:cNvSpPr>
          <p:nvPr>
            <p:ph type="sldNum" sz="quarter" idx="10"/>
          </p:nvPr>
        </p:nvSpPr>
        <p:spPr/>
        <p:txBody>
          <a:bodyPr/>
          <a:lstStyle/>
          <a:p>
            <a:pPr>
              <a:defRPr/>
            </a:pPr>
            <a:fld id="{FBAC6475-6D00-4066-ADDE-70C484E63BED}" type="slidenum">
              <a:rPr lang="en-US" smtClean="0">
                <a:solidFill>
                  <a:prstClr val="black"/>
                </a:solidFill>
              </a:rPr>
              <a:pPr>
                <a:defRPr/>
              </a:pPr>
              <a:t>9</a:t>
            </a:fld>
            <a:endParaRPr lang="en-US">
              <a:solidFill>
                <a:prstClr val="black"/>
              </a:solidFill>
            </a:endParaRPr>
          </a:p>
        </p:txBody>
      </p:sp>
      <p:sp>
        <p:nvSpPr>
          <p:cNvPr id="5" name="Header Placeholder 4"/>
          <p:cNvSpPr>
            <a:spLocks noGrp="1"/>
          </p:cNvSpPr>
          <p:nvPr>
            <p:ph type="hdr" sz="quarter" idx="11"/>
          </p:nvPr>
        </p:nvSpPr>
        <p:spPr/>
        <p:txBody>
          <a:bodyPr/>
          <a:lstStyle/>
          <a:p>
            <a:pPr>
              <a:defRPr/>
            </a:pPr>
            <a:r>
              <a:rPr lang="en-US" smtClean="0"/>
              <a:t>Overview of Fundamentals</a:t>
            </a:r>
            <a:endParaRPr lang="en-US" dirty="0"/>
          </a:p>
        </p:txBody>
      </p:sp>
    </p:spTree>
    <p:extLst>
      <p:ext uri="{BB962C8B-B14F-4D97-AF65-F5344CB8AC3E}">
        <p14:creationId xmlns:p14="http://schemas.microsoft.com/office/powerpoint/2010/main" val="6050062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Master" Target="../slideMasters/slideMaster4.xml"/><Relationship Id="rId2" Type="http://schemas.openxmlformats.org/officeDocument/2006/relationships/image" Target="../media/image3.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Master" Target="../slideMasters/slideMaster7.xml"/><Relationship Id="rId2" Type="http://schemas.openxmlformats.org/officeDocument/2006/relationships/image" Target="../media/image3.jpe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08F49"/>
        </a:solidFill>
        <a:effectLst/>
      </p:bgPr>
    </p:bg>
    <p:spTree>
      <p:nvGrpSpPr>
        <p:cNvPr id="1" name=""/>
        <p:cNvGrpSpPr/>
        <p:nvPr/>
      </p:nvGrpSpPr>
      <p:grpSpPr>
        <a:xfrm>
          <a:off x="0" y="0"/>
          <a:ext cx="0" cy="0"/>
          <a:chOff x="0" y="0"/>
          <a:chExt cx="0" cy="0"/>
        </a:xfrm>
      </p:grpSpPr>
      <p:grpSp>
        <p:nvGrpSpPr>
          <p:cNvPr id="4" name="Group 68"/>
          <p:cNvGrpSpPr>
            <a:grpSpLocks/>
          </p:cNvGrpSpPr>
          <p:nvPr userDrawn="1"/>
        </p:nvGrpSpPr>
        <p:grpSpPr bwMode="auto">
          <a:xfrm>
            <a:off x="6872288" y="6159500"/>
            <a:ext cx="1943100" cy="417513"/>
            <a:chOff x="4329" y="3880"/>
            <a:chExt cx="1224" cy="263"/>
          </a:xfrm>
        </p:grpSpPr>
        <p:sp>
          <p:nvSpPr>
            <p:cNvPr id="5" name="Freeform 33"/>
            <p:cNvSpPr>
              <a:spLocks/>
            </p:cNvSpPr>
            <p:nvPr userDrawn="1"/>
          </p:nvSpPr>
          <p:spPr bwMode="black">
            <a:xfrm>
              <a:off x="4969" y="3907"/>
              <a:ext cx="37" cy="35"/>
            </a:xfrm>
            <a:custGeom>
              <a:avLst/>
              <a:gdLst>
                <a:gd name="T0" fmla="*/ 1 w 72"/>
                <a:gd name="T1" fmla="*/ 0 h 69"/>
                <a:gd name="T2" fmla="*/ 1 w 72"/>
                <a:gd name="T3" fmla="*/ 0 h 69"/>
                <a:gd name="T4" fmla="*/ 1 w 72"/>
                <a:gd name="T5" fmla="*/ 1 h 69"/>
                <a:gd name="T6" fmla="*/ 1 w 72"/>
                <a:gd name="T7" fmla="*/ 1 h 69"/>
                <a:gd name="T8" fmla="*/ 1 w 72"/>
                <a:gd name="T9" fmla="*/ 1 h 69"/>
                <a:gd name="T10" fmla="*/ 1 w 72"/>
                <a:gd name="T11" fmla="*/ 1 h 69"/>
                <a:gd name="T12" fmla="*/ 1 w 72"/>
                <a:gd name="T13" fmla="*/ 1 h 69"/>
                <a:gd name="T14" fmla="*/ 1 w 72"/>
                <a:gd name="T15" fmla="*/ 1 h 69"/>
                <a:gd name="T16" fmla="*/ 1 w 72"/>
                <a:gd name="T17" fmla="*/ 1 h 69"/>
                <a:gd name="T18" fmla="*/ 1 w 72"/>
                <a:gd name="T19" fmla="*/ 1 h 69"/>
                <a:gd name="T20" fmla="*/ 1 w 72"/>
                <a:gd name="T21" fmla="*/ 1 h 69"/>
                <a:gd name="T22" fmla="*/ 1 w 72"/>
                <a:gd name="T23" fmla="*/ 1 h 69"/>
                <a:gd name="T24" fmla="*/ 0 w 72"/>
                <a:gd name="T25" fmla="*/ 1 h 69"/>
                <a:gd name="T26" fmla="*/ 1 w 72"/>
                <a:gd name="T27" fmla="*/ 1 h 69"/>
                <a:gd name="T28" fmla="*/ 1 w 72"/>
                <a:gd name="T29" fmla="*/ 1 h 69"/>
                <a:gd name="T30" fmla="*/ 1 w 72"/>
                <a:gd name="T31" fmla="*/ 1 h 69"/>
                <a:gd name="T32" fmla="*/ 1 w 72"/>
                <a:gd name="T33" fmla="*/ 1 h 69"/>
                <a:gd name="T34" fmla="*/ 1 w 72"/>
                <a:gd name="T35" fmla="*/ 1 h 69"/>
                <a:gd name="T36" fmla="*/ 1 w 72"/>
                <a:gd name="T37" fmla="*/ 1 h 69"/>
                <a:gd name="T38" fmla="*/ 1 w 72"/>
                <a:gd name="T39" fmla="*/ 1 h 69"/>
                <a:gd name="T40" fmla="*/ 1 w 72"/>
                <a:gd name="T41" fmla="*/ 0 h 69"/>
                <a:gd name="T42" fmla="*/ 1 w 72"/>
                <a:gd name="T43" fmla="*/ 0 h 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2" h="69">
                  <a:moveTo>
                    <a:pt x="3" y="0"/>
                  </a:moveTo>
                  <a:lnTo>
                    <a:pt x="3" y="0"/>
                  </a:lnTo>
                  <a:lnTo>
                    <a:pt x="8" y="2"/>
                  </a:lnTo>
                  <a:lnTo>
                    <a:pt x="17" y="7"/>
                  </a:lnTo>
                  <a:lnTo>
                    <a:pt x="32" y="16"/>
                  </a:lnTo>
                  <a:lnTo>
                    <a:pt x="40" y="23"/>
                  </a:lnTo>
                  <a:lnTo>
                    <a:pt x="46" y="31"/>
                  </a:lnTo>
                  <a:lnTo>
                    <a:pt x="59" y="45"/>
                  </a:lnTo>
                  <a:lnTo>
                    <a:pt x="67" y="58"/>
                  </a:lnTo>
                  <a:lnTo>
                    <a:pt x="72" y="69"/>
                  </a:lnTo>
                  <a:lnTo>
                    <a:pt x="16" y="69"/>
                  </a:lnTo>
                  <a:lnTo>
                    <a:pt x="0" y="55"/>
                  </a:lnTo>
                  <a:lnTo>
                    <a:pt x="46" y="55"/>
                  </a:lnTo>
                  <a:lnTo>
                    <a:pt x="42" y="45"/>
                  </a:lnTo>
                  <a:lnTo>
                    <a:pt x="30" y="28"/>
                  </a:lnTo>
                  <a:lnTo>
                    <a:pt x="21" y="16"/>
                  </a:lnTo>
                  <a:lnTo>
                    <a:pt x="12" y="7"/>
                  </a:lnTo>
                  <a:lnTo>
                    <a:pt x="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34"/>
            <p:cNvSpPr>
              <a:spLocks/>
            </p:cNvSpPr>
            <p:nvPr userDrawn="1"/>
          </p:nvSpPr>
          <p:spPr bwMode="black">
            <a:xfrm>
              <a:off x="4901" y="4001"/>
              <a:ext cx="105" cy="41"/>
            </a:xfrm>
            <a:custGeom>
              <a:avLst/>
              <a:gdLst>
                <a:gd name="T0" fmla="*/ 1 w 210"/>
                <a:gd name="T1" fmla="*/ 0 h 82"/>
                <a:gd name="T2" fmla="*/ 1 w 210"/>
                <a:gd name="T3" fmla="*/ 1 h 82"/>
                <a:gd name="T4" fmla="*/ 1 w 210"/>
                <a:gd name="T5" fmla="*/ 1 h 82"/>
                <a:gd name="T6" fmla="*/ 1 w 210"/>
                <a:gd name="T7" fmla="*/ 1 h 82"/>
                <a:gd name="T8" fmla="*/ 1 w 210"/>
                <a:gd name="T9" fmla="*/ 1 h 82"/>
                <a:gd name="T10" fmla="*/ 1 w 210"/>
                <a:gd name="T11" fmla="*/ 1 h 82"/>
                <a:gd name="T12" fmla="*/ 1 w 210"/>
                <a:gd name="T13" fmla="*/ 1 h 82"/>
                <a:gd name="T14" fmla="*/ 1 w 210"/>
                <a:gd name="T15" fmla="*/ 1 h 82"/>
                <a:gd name="T16" fmla="*/ 1 w 210"/>
                <a:gd name="T17" fmla="*/ 1 h 82"/>
                <a:gd name="T18" fmla="*/ 1 w 210"/>
                <a:gd name="T19" fmla="*/ 1 h 82"/>
                <a:gd name="T20" fmla="*/ 1 w 210"/>
                <a:gd name="T21" fmla="*/ 1 h 82"/>
                <a:gd name="T22" fmla="*/ 1 w 210"/>
                <a:gd name="T23" fmla="*/ 1 h 82"/>
                <a:gd name="T24" fmla="*/ 1 w 210"/>
                <a:gd name="T25" fmla="*/ 1 h 82"/>
                <a:gd name="T26" fmla="*/ 1 w 210"/>
                <a:gd name="T27" fmla="*/ 1 h 82"/>
                <a:gd name="T28" fmla="*/ 1 w 210"/>
                <a:gd name="T29" fmla="*/ 1 h 82"/>
                <a:gd name="T30" fmla="*/ 1 w 210"/>
                <a:gd name="T31" fmla="*/ 1 h 82"/>
                <a:gd name="T32" fmla="*/ 1 w 210"/>
                <a:gd name="T33" fmla="*/ 1 h 82"/>
                <a:gd name="T34" fmla="*/ 1 w 210"/>
                <a:gd name="T35" fmla="*/ 1 h 82"/>
                <a:gd name="T36" fmla="*/ 1 w 210"/>
                <a:gd name="T37" fmla="*/ 1 h 82"/>
                <a:gd name="T38" fmla="*/ 1 w 210"/>
                <a:gd name="T39" fmla="*/ 1 h 82"/>
                <a:gd name="T40" fmla="*/ 0 w 210"/>
                <a:gd name="T41" fmla="*/ 1 h 82"/>
                <a:gd name="T42" fmla="*/ 0 w 210"/>
                <a:gd name="T43" fmla="*/ 1 h 82"/>
                <a:gd name="T44" fmla="*/ 1 w 210"/>
                <a:gd name="T45" fmla="*/ 1 h 82"/>
                <a:gd name="T46" fmla="*/ 1 w 210"/>
                <a:gd name="T47" fmla="*/ 1 h 82"/>
                <a:gd name="T48" fmla="*/ 1 w 210"/>
                <a:gd name="T49" fmla="*/ 1 h 82"/>
                <a:gd name="T50" fmla="*/ 1 w 210"/>
                <a:gd name="T51" fmla="*/ 1 h 82"/>
                <a:gd name="T52" fmla="*/ 1 w 210"/>
                <a:gd name="T53" fmla="*/ 1 h 82"/>
                <a:gd name="T54" fmla="*/ 1 w 210"/>
                <a:gd name="T55" fmla="*/ 1 h 82"/>
                <a:gd name="T56" fmla="*/ 1 w 210"/>
                <a:gd name="T57" fmla="*/ 1 h 82"/>
                <a:gd name="T58" fmla="*/ 1 w 210"/>
                <a:gd name="T59" fmla="*/ 1 h 82"/>
                <a:gd name="T60" fmla="*/ 1 w 210"/>
                <a:gd name="T61" fmla="*/ 1 h 82"/>
                <a:gd name="T62" fmla="*/ 1 w 210"/>
                <a:gd name="T63" fmla="*/ 1 h 82"/>
                <a:gd name="T64" fmla="*/ 1 w 210"/>
                <a:gd name="T65" fmla="*/ 1 h 82"/>
                <a:gd name="T66" fmla="*/ 1 w 210"/>
                <a:gd name="T67" fmla="*/ 1 h 82"/>
                <a:gd name="T68" fmla="*/ 1 w 210"/>
                <a:gd name="T69" fmla="*/ 1 h 82"/>
                <a:gd name="T70" fmla="*/ 1 w 210"/>
                <a:gd name="T71" fmla="*/ 1 h 82"/>
                <a:gd name="T72" fmla="*/ 1 w 210"/>
                <a:gd name="T73" fmla="*/ 0 h 82"/>
                <a:gd name="T74" fmla="*/ 1 w 210"/>
                <a:gd name="T75" fmla="*/ 0 h 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0" h="82">
                  <a:moveTo>
                    <a:pt x="175" y="0"/>
                  </a:moveTo>
                  <a:lnTo>
                    <a:pt x="210" y="2"/>
                  </a:lnTo>
                  <a:lnTo>
                    <a:pt x="205" y="8"/>
                  </a:lnTo>
                  <a:lnTo>
                    <a:pt x="202" y="18"/>
                  </a:lnTo>
                  <a:lnTo>
                    <a:pt x="194" y="28"/>
                  </a:lnTo>
                  <a:lnTo>
                    <a:pt x="184" y="39"/>
                  </a:lnTo>
                  <a:lnTo>
                    <a:pt x="173" y="50"/>
                  </a:lnTo>
                  <a:lnTo>
                    <a:pt x="157" y="62"/>
                  </a:lnTo>
                  <a:lnTo>
                    <a:pt x="138" y="71"/>
                  </a:lnTo>
                  <a:lnTo>
                    <a:pt x="123" y="76"/>
                  </a:lnTo>
                  <a:lnTo>
                    <a:pt x="110" y="79"/>
                  </a:lnTo>
                  <a:lnTo>
                    <a:pt x="96" y="82"/>
                  </a:lnTo>
                  <a:lnTo>
                    <a:pt x="83" y="82"/>
                  </a:lnTo>
                  <a:lnTo>
                    <a:pt x="71" y="82"/>
                  </a:lnTo>
                  <a:lnTo>
                    <a:pt x="60" y="81"/>
                  </a:lnTo>
                  <a:lnTo>
                    <a:pt x="39" y="76"/>
                  </a:lnTo>
                  <a:lnTo>
                    <a:pt x="23" y="70"/>
                  </a:lnTo>
                  <a:lnTo>
                    <a:pt x="10" y="63"/>
                  </a:lnTo>
                  <a:lnTo>
                    <a:pt x="0" y="55"/>
                  </a:lnTo>
                  <a:lnTo>
                    <a:pt x="10" y="60"/>
                  </a:lnTo>
                  <a:lnTo>
                    <a:pt x="21" y="63"/>
                  </a:lnTo>
                  <a:lnTo>
                    <a:pt x="37" y="65"/>
                  </a:lnTo>
                  <a:lnTo>
                    <a:pt x="55" y="66"/>
                  </a:lnTo>
                  <a:lnTo>
                    <a:pt x="75" y="66"/>
                  </a:lnTo>
                  <a:lnTo>
                    <a:pt x="94" y="62"/>
                  </a:lnTo>
                  <a:lnTo>
                    <a:pt x="105" y="58"/>
                  </a:lnTo>
                  <a:lnTo>
                    <a:pt x="115" y="53"/>
                  </a:lnTo>
                  <a:lnTo>
                    <a:pt x="131" y="44"/>
                  </a:lnTo>
                  <a:lnTo>
                    <a:pt x="144" y="34"/>
                  </a:lnTo>
                  <a:lnTo>
                    <a:pt x="155" y="26"/>
                  </a:lnTo>
                  <a:lnTo>
                    <a:pt x="163" y="18"/>
                  </a:lnTo>
                  <a:lnTo>
                    <a:pt x="171" y="5"/>
                  </a:lnTo>
                  <a:lnTo>
                    <a:pt x="17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35"/>
            <p:cNvSpPr>
              <a:spLocks/>
            </p:cNvSpPr>
            <p:nvPr userDrawn="1"/>
          </p:nvSpPr>
          <p:spPr bwMode="black">
            <a:xfrm>
              <a:off x="4945" y="3880"/>
              <a:ext cx="97" cy="179"/>
            </a:xfrm>
            <a:custGeom>
              <a:avLst/>
              <a:gdLst>
                <a:gd name="T0" fmla="*/ 1 w 194"/>
                <a:gd name="T1" fmla="*/ 0 h 360"/>
                <a:gd name="T2" fmla="*/ 1 w 194"/>
                <a:gd name="T3" fmla="*/ 0 h 360"/>
                <a:gd name="T4" fmla="*/ 1 w 194"/>
                <a:gd name="T5" fmla="*/ 0 h 360"/>
                <a:gd name="T6" fmla="*/ 1 w 194"/>
                <a:gd name="T7" fmla="*/ 0 h 360"/>
                <a:gd name="T8" fmla="*/ 1 w 194"/>
                <a:gd name="T9" fmla="*/ 0 h 360"/>
                <a:gd name="T10" fmla="*/ 0 w 194"/>
                <a:gd name="T11" fmla="*/ 0 h 360"/>
                <a:gd name="T12" fmla="*/ 1 w 194"/>
                <a:gd name="T13" fmla="*/ 0 h 360"/>
                <a:gd name="T14" fmla="*/ 1 w 194"/>
                <a:gd name="T15" fmla="*/ 0 h 360"/>
                <a:gd name="T16" fmla="*/ 1 w 194"/>
                <a:gd name="T17" fmla="*/ 0 h 360"/>
                <a:gd name="T18" fmla="*/ 1 w 194"/>
                <a:gd name="T19" fmla="*/ 0 h 360"/>
                <a:gd name="T20" fmla="*/ 1 w 194"/>
                <a:gd name="T21" fmla="*/ 0 h 360"/>
                <a:gd name="T22" fmla="*/ 1 w 194"/>
                <a:gd name="T23" fmla="*/ 0 h 360"/>
                <a:gd name="T24" fmla="*/ 1 w 194"/>
                <a:gd name="T25" fmla="*/ 0 h 360"/>
                <a:gd name="T26" fmla="*/ 1 w 194"/>
                <a:gd name="T27" fmla="*/ 0 h 360"/>
                <a:gd name="T28" fmla="*/ 1 w 194"/>
                <a:gd name="T29" fmla="*/ 0 h 360"/>
                <a:gd name="T30" fmla="*/ 1 w 194"/>
                <a:gd name="T31" fmla="*/ 0 h 360"/>
                <a:gd name="T32" fmla="*/ 1 w 194"/>
                <a:gd name="T33" fmla="*/ 0 h 360"/>
                <a:gd name="T34" fmla="*/ 1 w 194"/>
                <a:gd name="T35" fmla="*/ 0 h 360"/>
                <a:gd name="T36" fmla="*/ 1 w 194"/>
                <a:gd name="T37" fmla="*/ 0 h 360"/>
                <a:gd name="T38" fmla="*/ 1 w 194"/>
                <a:gd name="T39" fmla="*/ 0 h 360"/>
                <a:gd name="T40" fmla="*/ 1 w 194"/>
                <a:gd name="T41" fmla="*/ 0 h 360"/>
                <a:gd name="T42" fmla="*/ 1 w 194"/>
                <a:gd name="T43" fmla="*/ 0 h 360"/>
                <a:gd name="T44" fmla="*/ 1 w 194"/>
                <a:gd name="T45" fmla="*/ 0 h 360"/>
                <a:gd name="T46" fmla="*/ 1 w 194"/>
                <a:gd name="T47" fmla="*/ 0 h 360"/>
                <a:gd name="T48" fmla="*/ 0 w 194"/>
                <a:gd name="T49" fmla="*/ 0 h 360"/>
                <a:gd name="T50" fmla="*/ 1 w 194"/>
                <a:gd name="T51" fmla="*/ 0 h 360"/>
                <a:gd name="T52" fmla="*/ 1 w 194"/>
                <a:gd name="T53" fmla="*/ 0 h 360"/>
                <a:gd name="T54" fmla="*/ 1 w 194"/>
                <a:gd name="T55" fmla="*/ 0 h 360"/>
                <a:gd name="T56" fmla="*/ 1 w 194"/>
                <a:gd name="T57" fmla="*/ 0 h 360"/>
                <a:gd name="T58" fmla="*/ 1 w 194"/>
                <a:gd name="T59" fmla="*/ 0 h 360"/>
                <a:gd name="T60" fmla="*/ 1 w 194"/>
                <a:gd name="T61" fmla="*/ 0 h 360"/>
                <a:gd name="T62" fmla="*/ 1 w 194"/>
                <a:gd name="T63" fmla="*/ 0 h 360"/>
                <a:gd name="T64" fmla="*/ 1 w 194"/>
                <a:gd name="T65" fmla="*/ 0 h 360"/>
                <a:gd name="T66" fmla="*/ 1 w 194"/>
                <a:gd name="T67" fmla="*/ 0 h 360"/>
                <a:gd name="T68" fmla="*/ 1 w 194"/>
                <a:gd name="T69" fmla="*/ 0 h 360"/>
                <a:gd name="T70" fmla="*/ 1 w 194"/>
                <a:gd name="T71" fmla="*/ 0 h 360"/>
                <a:gd name="T72" fmla="*/ 1 w 194"/>
                <a:gd name="T73" fmla="*/ 0 h 360"/>
                <a:gd name="T74" fmla="*/ 1 w 194"/>
                <a:gd name="T75" fmla="*/ 0 h 360"/>
                <a:gd name="T76" fmla="*/ 1 w 194"/>
                <a:gd name="T77" fmla="*/ 0 h 3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94" h="360">
                  <a:moveTo>
                    <a:pt x="134" y="313"/>
                  </a:moveTo>
                  <a:lnTo>
                    <a:pt x="134" y="313"/>
                  </a:lnTo>
                  <a:lnTo>
                    <a:pt x="123" y="323"/>
                  </a:lnTo>
                  <a:lnTo>
                    <a:pt x="110" y="331"/>
                  </a:lnTo>
                  <a:lnTo>
                    <a:pt x="99" y="339"/>
                  </a:lnTo>
                  <a:lnTo>
                    <a:pt x="87" y="344"/>
                  </a:lnTo>
                  <a:lnTo>
                    <a:pt x="65" y="352"/>
                  </a:lnTo>
                  <a:lnTo>
                    <a:pt x="44" y="357"/>
                  </a:lnTo>
                  <a:lnTo>
                    <a:pt x="26" y="360"/>
                  </a:lnTo>
                  <a:lnTo>
                    <a:pt x="13" y="360"/>
                  </a:lnTo>
                  <a:lnTo>
                    <a:pt x="0" y="360"/>
                  </a:lnTo>
                  <a:lnTo>
                    <a:pt x="13" y="358"/>
                  </a:lnTo>
                  <a:lnTo>
                    <a:pt x="28" y="355"/>
                  </a:lnTo>
                  <a:lnTo>
                    <a:pt x="45" y="350"/>
                  </a:lnTo>
                  <a:lnTo>
                    <a:pt x="65" y="342"/>
                  </a:lnTo>
                  <a:lnTo>
                    <a:pt x="87" y="329"/>
                  </a:lnTo>
                  <a:lnTo>
                    <a:pt x="97" y="321"/>
                  </a:lnTo>
                  <a:lnTo>
                    <a:pt x="108" y="313"/>
                  </a:lnTo>
                  <a:lnTo>
                    <a:pt x="120" y="302"/>
                  </a:lnTo>
                  <a:lnTo>
                    <a:pt x="129" y="291"/>
                  </a:lnTo>
                  <a:lnTo>
                    <a:pt x="137" y="279"/>
                  </a:lnTo>
                  <a:lnTo>
                    <a:pt x="144" y="268"/>
                  </a:lnTo>
                  <a:lnTo>
                    <a:pt x="150" y="255"/>
                  </a:lnTo>
                  <a:lnTo>
                    <a:pt x="155" y="241"/>
                  </a:lnTo>
                  <a:lnTo>
                    <a:pt x="160" y="226"/>
                  </a:lnTo>
                  <a:lnTo>
                    <a:pt x="163" y="212"/>
                  </a:lnTo>
                  <a:lnTo>
                    <a:pt x="165" y="195"/>
                  </a:lnTo>
                  <a:lnTo>
                    <a:pt x="167" y="179"/>
                  </a:lnTo>
                  <a:lnTo>
                    <a:pt x="165" y="163"/>
                  </a:lnTo>
                  <a:lnTo>
                    <a:pt x="163" y="147"/>
                  </a:lnTo>
                  <a:lnTo>
                    <a:pt x="160" y="133"/>
                  </a:lnTo>
                  <a:lnTo>
                    <a:pt x="157" y="120"/>
                  </a:lnTo>
                  <a:lnTo>
                    <a:pt x="150" y="108"/>
                  </a:lnTo>
                  <a:lnTo>
                    <a:pt x="146" y="97"/>
                  </a:lnTo>
                  <a:lnTo>
                    <a:pt x="133" y="76"/>
                  </a:lnTo>
                  <a:lnTo>
                    <a:pt x="123" y="63"/>
                  </a:lnTo>
                  <a:lnTo>
                    <a:pt x="112" y="52"/>
                  </a:lnTo>
                  <a:lnTo>
                    <a:pt x="102" y="42"/>
                  </a:lnTo>
                  <a:lnTo>
                    <a:pt x="91" y="34"/>
                  </a:lnTo>
                  <a:lnTo>
                    <a:pt x="79" y="26"/>
                  </a:lnTo>
                  <a:lnTo>
                    <a:pt x="68" y="20"/>
                  </a:lnTo>
                  <a:lnTo>
                    <a:pt x="47" y="12"/>
                  </a:lnTo>
                  <a:lnTo>
                    <a:pt x="29" y="5"/>
                  </a:lnTo>
                  <a:lnTo>
                    <a:pt x="15" y="2"/>
                  </a:lnTo>
                  <a:lnTo>
                    <a:pt x="0" y="0"/>
                  </a:lnTo>
                  <a:lnTo>
                    <a:pt x="15" y="0"/>
                  </a:lnTo>
                  <a:lnTo>
                    <a:pt x="29" y="0"/>
                  </a:lnTo>
                  <a:lnTo>
                    <a:pt x="50" y="3"/>
                  </a:lnTo>
                  <a:lnTo>
                    <a:pt x="71" y="10"/>
                  </a:lnTo>
                  <a:lnTo>
                    <a:pt x="84" y="15"/>
                  </a:lnTo>
                  <a:lnTo>
                    <a:pt x="95" y="20"/>
                  </a:lnTo>
                  <a:lnTo>
                    <a:pt x="108" y="26"/>
                  </a:lnTo>
                  <a:lnTo>
                    <a:pt x="121" y="36"/>
                  </a:lnTo>
                  <a:lnTo>
                    <a:pt x="133" y="45"/>
                  </a:lnTo>
                  <a:lnTo>
                    <a:pt x="144" y="57"/>
                  </a:lnTo>
                  <a:lnTo>
                    <a:pt x="160" y="76"/>
                  </a:lnTo>
                  <a:lnTo>
                    <a:pt x="168" y="89"/>
                  </a:lnTo>
                  <a:lnTo>
                    <a:pt x="176" y="103"/>
                  </a:lnTo>
                  <a:lnTo>
                    <a:pt x="183" y="120"/>
                  </a:lnTo>
                  <a:lnTo>
                    <a:pt x="189" y="137"/>
                  </a:lnTo>
                  <a:lnTo>
                    <a:pt x="192" y="158"/>
                  </a:lnTo>
                  <a:lnTo>
                    <a:pt x="194" y="179"/>
                  </a:lnTo>
                  <a:lnTo>
                    <a:pt x="192" y="202"/>
                  </a:lnTo>
                  <a:lnTo>
                    <a:pt x="189" y="223"/>
                  </a:lnTo>
                  <a:lnTo>
                    <a:pt x="183" y="242"/>
                  </a:lnTo>
                  <a:lnTo>
                    <a:pt x="175" y="260"/>
                  </a:lnTo>
                  <a:lnTo>
                    <a:pt x="167" y="274"/>
                  </a:lnTo>
                  <a:lnTo>
                    <a:pt x="157" y="289"/>
                  </a:lnTo>
                  <a:lnTo>
                    <a:pt x="146" y="302"/>
                  </a:lnTo>
                  <a:lnTo>
                    <a:pt x="134" y="3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36"/>
            <p:cNvSpPr>
              <a:spLocks/>
            </p:cNvSpPr>
            <p:nvPr userDrawn="1"/>
          </p:nvSpPr>
          <p:spPr bwMode="black">
            <a:xfrm>
              <a:off x="4883" y="3916"/>
              <a:ext cx="72" cy="91"/>
            </a:xfrm>
            <a:custGeom>
              <a:avLst/>
              <a:gdLst>
                <a:gd name="T0" fmla="*/ 1 w 143"/>
                <a:gd name="T1" fmla="*/ 1 h 182"/>
                <a:gd name="T2" fmla="*/ 1 w 143"/>
                <a:gd name="T3" fmla="*/ 1 h 182"/>
                <a:gd name="T4" fmla="*/ 1 w 143"/>
                <a:gd name="T5" fmla="*/ 1 h 182"/>
                <a:gd name="T6" fmla="*/ 1 w 143"/>
                <a:gd name="T7" fmla="*/ 1 h 182"/>
                <a:gd name="T8" fmla="*/ 1 w 143"/>
                <a:gd name="T9" fmla="*/ 1 h 182"/>
                <a:gd name="T10" fmla="*/ 1 w 143"/>
                <a:gd name="T11" fmla="*/ 1 h 182"/>
                <a:gd name="T12" fmla="*/ 1 w 143"/>
                <a:gd name="T13" fmla="*/ 0 h 182"/>
                <a:gd name="T14" fmla="*/ 1 w 143"/>
                <a:gd name="T15" fmla="*/ 1 h 182"/>
                <a:gd name="T16" fmla="*/ 1 w 143"/>
                <a:gd name="T17" fmla="*/ 1 h 182"/>
                <a:gd name="T18" fmla="*/ 1 w 143"/>
                <a:gd name="T19" fmla="*/ 1 h 182"/>
                <a:gd name="T20" fmla="*/ 1 w 143"/>
                <a:gd name="T21" fmla="*/ 1 h 182"/>
                <a:gd name="T22" fmla="*/ 1 w 143"/>
                <a:gd name="T23" fmla="*/ 1 h 182"/>
                <a:gd name="T24" fmla="*/ 1 w 143"/>
                <a:gd name="T25" fmla="*/ 1 h 182"/>
                <a:gd name="T26" fmla="*/ 1 w 143"/>
                <a:gd name="T27" fmla="*/ 1 h 182"/>
                <a:gd name="T28" fmla="*/ 1 w 143"/>
                <a:gd name="T29" fmla="*/ 1 h 182"/>
                <a:gd name="T30" fmla="*/ 1 w 143"/>
                <a:gd name="T31" fmla="*/ 1 h 182"/>
                <a:gd name="T32" fmla="*/ 1 w 143"/>
                <a:gd name="T33" fmla="*/ 1 h 182"/>
                <a:gd name="T34" fmla="*/ 1 w 143"/>
                <a:gd name="T35" fmla="*/ 1 h 182"/>
                <a:gd name="T36" fmla="*/ 0 w 143"/>
                <a:gd name="T37" fmla="*/ 1 h 182"/>
                <a:gd name="T38" fmla="*/ 1 w 143"/>
                <a:gd name="T39" fmla="*/ 1 h 182"/>
                <a:gd name="T40" fmla="*/ 1 w 143"/>
                <a:gd name="T41" fmla="*/ 1 h 182"/>
                <a:gd name="T42" fmla="*/ 1 w 143"/>
                <a:gd name="T43" fmla="*/ 1 h 182"/>
                <a:gd name="T44" fmla="*/ 1 w 143"/>
                <a:gd name="T45" fmla="*/ 1 h 182"/>
                <a:gd name="T46" fmla="*/ 1 w 143"/>
                <a:gd name="T47" fmla="*/ 1 h 182"/>
                <a:gd name="T48" fmla="*/ 1 w 143"/>
                <a:gd name="T49" fmla="*/ 1 h 182"/>
                <a:gd name="T50" fmla="*/ 1 w 143"/>
                <a:gd name="T51" fmla="*/ 1 h 182"/>
                <a:gd name="T52" fmla="*/ 1 w 143"/>
                <a:gd name="T53" fmla="*/ 1 h 182"/>
                <a:gd name="T54" fmla="*/ 1 w 143"/>
                <a:gd name="T55" fmla="*/ 1 h 182"/>
                <a:gd name="T56" fmla="*/ 1 w 143"/>
                <a:gd name="T57" fmla="*/ 1 h 182"/>
                <a:gd name="T58" fmla="*/ 1 w 143"/>
                <a:gd name="T59" fmla="*/ 1 h 182"/>
                <a:gd name="T60" fmla="*/ 1 w 143"/>
                <a:gd name="T61" fmla="*/ 1 h 182"/>
                <a:gd name="T62" fmla="*/ 1 w 143"/>
                <a:gd name="T63" fmla="*/ 1 h 182"/>
                <a:gd name="T64" fmla="*/ 1 w 143"/>
                <a:gd name="T65" fmla="*/ 1 h 182"/>
                <a:gd name="T66" fmla="*/ 1 w 143"/>
                <a:gd name="T67" fmla="*/ 1 h 182"/>
                <a:gd name="T68" fmla="*/ 1 w 143"/>
                <a:gd name="T69" fmla="*/ 1 h 182"/>
                <a:gd name="T70" fmla="*/ 1 w 143"/>
                <a:gd name="T71" fmla="*/ 1 h 182"/>
                <a:gd name="T72" fmla="*/ 1 w 143"/>
                <a:gd name="T73" fmla="*/ 1 h 182"/>
                <a:gd name="T74" fmla="*/ 1 w 143"/>
                <a:gd name="T75" fmla="*/ 1 h 182"/>
                <a:gd name="T76" fmla="*/ 1 w 143"/>
                <a:gd name="T77" fmla="*/ 1 h 182"/>
                <a:gd name="T78" fmla="*/ 1 w 143"/>
                <a:gd name="T79" fmla="*/ 1 h 182"/>
                <a:gd name="T80" fmla="*/ 1 w 143"/>
                <a:gd name="T81" fmla="*/ 1 h 182"/>
                <a:gd name="T82" fmla="*/ 1 w 143"/>
                <a:gd name="T83" fmla="*/ 1 h 182"/>
                <a:gd name="T84" fmla="*/ 1 w 143"/>
                <a:gd name="T85" fmla="*/ 1 h 182"/>
                <a:gd name="T86" fmla="*/ 1 w 143"/>
                <a:gd name="T87" fmla="*/ 1 h 182"/>
                <a:gd name="T88" fmla="*/ 1 w 143"/>
                <a:gd name="T89" fmla="*/ 1 h 182"/>
                <a:gd name="T90" fmla="*/ 1 w 143"/>
                <a:gd name="T91" fmla="*/ 1 h 182"/>
                <a:gd name="T92" fmla="*/ 1 w 143"/>
                <a:gd name="T93" fmla="*/ 1 h 182"/>
                <a:gd name="T94" fmla="*/ 1 w 143"/>
                <a:gd name="T95" fmla="*/ 1 h 182"/>
                <a:gd name="T96" fmla="*/ 1 w 143"/>
                <a:gd name="T97" fmla="*/ 1 h 182"/>
                <a:gd name="T98" fmla="*/ 1 w 143"/>
                <a:gd name="T99" fmla="*/ 1 h 182"/>
                <a:gd name="T100" fmla="*/ 1 w 143"/>
                <a:gd name="T101" fmla="*/ 1 h 182"/>
                <a:gd name="T102" fmla="*/ 1 w 143"/>
                <a:gd name="T103" fmla="*/ 1 h 182"/>
                <a:gd name="T104" fmla="*/ 1 w 143"/>
                <a:gd name="T105" fmla="*/ 1 h 18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3" h="182">
                  <a:moveTo>
                    <a:pt x="143" y="21"/>
                  </a:moveTo>
                  <a:lnTo>
                    <a:pt x="143" y="21"/>
                  </a:lnTo>
                  <a:lnTo>
                    <a:pt x="137" y="16"/>
                  </a:lnTo>
                  <a:lnTo>
                    <a:pt x="131" y="11"/>
                  </a:lnTo>
                  <a:lnTo>
                    <a:pt x="121" y="6"/>
                  </a:lnTo>
                  <a:lnTo>
                    <a:pt x="108" y="1"/>
                  </a:lnTo>
                  <a:lnTo>
                    <a:pt x="93" y="0"/>
                  </a:lnTo>
                  <a:lnTo>
                    <a:pt x="77" y="1"/>
                  </a:lnTo>
                  <a:lnTo>
                    <a:pt x="69" y="3"/>
                  </a:lnTo>
                  <a:lnTo>
                    <a:pt x="59" y="6"/>
                  </a:lnTo>
                  <a:lnTo>
                    <a:pt x="51" y="10"/>
                  </a:lnTo>
                  <a:lnTo>
                    <a:pt x="43" y="14"/>
                  </a:lnTo>
                  <a:lnTo>
                    <a:pt x="30" y="24"/>
                  </a:lnTo>
                  <a:lnTo>
                    <a:pt x="19" y="37"/>
                  </a:lnTo>
                  <a:lnTo>
                    <a:pt x="9" y="51"/>
                  </a:lnTo>
                  <a:lnTo>
                    <a:pt x="5" y="68"/>
                  </a:lnTo>
                  <a:lnTo>
                    <a:pt x="1" y="84"/>
                  </a:lnTo>
                  <a:lnTo>
                    <a:pt x="0" y="100"/>
                  </a:lnTo>
                  <a:lnTo>
                    <a:pt x="3" y="114"/>
                  </a:lnTo>
                  <a:lnTo>
                    <a:pt x="8" y="132"/>
                  </a:lnTo>
                  <a:lnTo>
                    <a:pt x="17" y="147"/>
                  </a:lnTo>
                  <a:lnTo>
                    <a:pt x="26" y="160"/>
                  </a:lnTo>
                  <a:lnTo>
                    <a:pt x="37" y="168"/>
                  </a:lnTo>
                  <a:lnTo>
                    <a:pt x="45" y="174"/>
                  </a:lnTo>
                  <a:lnTo>
                    <a:pt x="53" y="179"/>
                  </a:lnTo>
                  <a:lnTo>
                    <a:pt x="61" y="182"/>
                  </a:lnTo>
                  <a:lnTo>
                    <a:pt x="55" y="176"/>
                  </a:lnTo>
                  <a:lnTo>
                    <a:pt x="48" y="169"/>
                  </a:lnTo>
                  <a:lnTo>
                    <a:pt x="42" y="160"/>
                  </a:lnTo>
                  <a:lnTo>
                    <a:pt x="35" y="147"/>
                  </a:lnTo>
                  <a:lnTo>
                    <a:pt x="29" y="132"/>
                  </a:lnTo>
                  <a:lnTo>
                    <a:pt x="27" y="118"/>
                  </a:lnTo>
                  <a:lnTo>
                    <a:pt x="27" y="110"/>
                  </a:lnTo>
                  <a:lnTo>
                    <a:pt x="27" y="100"/>
                  </a:lnTo>
                  <a:lnTo>
                    <a:pt x="30" y="85"/>
                  </a:lnTo>
                  <a:lnTo>
                    <a:pt x="35" y="71"/>
                  </a:lnTo>
                  <a:lnTo>
                    <a:pt x="42" y="60"/>
                  </a:lnTo>
                  <a:lnTo>
                    <a:pt x="48" y="50"/>
                  </a:lnTo>
                  <a:lnTo>
                    <a:pt x="55" y="43"/>
                  </a:lnTo>
                  <a:lnTo>
                    <a:pt x="61" y="37"/>
                  </a:lnTo>
                  <a:lnTo>
                    <a:pt x="72" y="29"/>
                  </a:lnTo>
                  <a:lnTo>
                    <a:pt x="87" y="21"/>
                  </a:lnTo>
                  <a:lnTo>
                    <a:pt x="100" y="18"/>
                  </a:lnTo>
                  <a:lnTo>
                    <a:pt x="111" y="16"/>
                  </a:lnTo>
                  <a:lnTo>
                    <a:pt x="122" y="16"/>
                  </a:lnTo>
                  <a:lnTo>
                    <a:pt x="139" y="18"/>
                  </a:lnTo>
                  <a:lnTo>
                    <a:pt x="143" y="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37"/>
            <p:cNvSpPr>
              <a:spLocks noEditPoints="1"/>
            </p:cNvSpPr>
            <p:nvPr userDrawn="1"/>
          </p:nvSpPr>
          <p:spPr bwMode="black">
            <a:xfrm>
              <a:off x="4329" y="4087"/>
              <a:ext cx="46" cy="44"/>
            </a:xfrm>
            <a:custGeom>
              <a:avLst/>
              <a:gdLst>
                <a:gd name="T0" fmla="*/ 1 w 92"/>
                <a:gd name="T1" fmla="*/ 0 h 89"/>
                <a:gd name="T2" fmla="*/ 1 w 92"/>
                <a:gd name="T3" fmla="*/ 0 h 89"/>
                <a:gd name="T4" fmla="*/ 1 w 92"/>
                <a:gd name="T5" fmla="*/ 0 h 89"/>
                <a:gd name="T6" fmla="*/ 0 w 92"/>
                <a:gd name="T7" fmla="*/ 0 h 89"/>
                <a:gd name="T8" fmla="*/ 1 w 92"/>
                <a:gd name="T9" fmla="*/ 0 h 89"/>
                <a:gd name="T10" fmla="*/ 1 w 92"/>
                <a:gd name="T11" fmla="*/ 0 h 89"/>
                <a:gd name="T12" fmla="*/ 1 w 92"/>
                <a:gd name="T13" fmla="*/ 0 h 89"/>
                <a:gd name="T14" fmla="*/ 1 w 92"/>
                <a:gd name="T15" fmla="*/ 0 h 89"/>
                <a:gd name="T16" fmla="*/ 1 w 92"/>
                <a:gd name="T17" fmla="*/ 0 h 89"/>
                <a:gd name="T18" fmla="*/ 1 w 92"/>
                <a:gd name="T19" fmla="*/ 0 h 89"/>
                <a:gd name="T20" fmla="*/ 1 w 92"/>
                <a:gd name="T21" fmla="*/ 0 h 89"/>
                <a:gd name="T22" fmla="*/ 1 w 92"/>
                <a:gd name="T23" fmla="*/ 0 h 89"/>
                <a:gd name="T24" fmla="*/ 1 w 92"/>
                <a:gd name="T25" fmla="*/ 0 h 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 h="89">
                  <a:moveTo>
                    <a:pt x="70" y="61"/>
                  </a:moveTo>
                  <a:lnTo>
                    <a:pt x="23" y="61"/>
                  </a:lnTo>
                  <a:lnTo>
                    <a:pt x="12" y="89"/>
                  </a:lnTo>
                  <a:lnTo>
                    <a:pt x="0" y="89"/>
                  </a:lnTo>
                  <a:lnTo>
                    <a:pt x="41" y="0"/>
                  </a:lnTo>
                  <a:lnTo>
                    <a:pt x="52" y="0"/>
                  </a:lnTo>
                  <a:lnTo>
                    <a:pt x="92" y="89"/>
                  </a:lnTo>
                  <a:lnTo>
                    <a:pt x="81" y="89"/>
                  </a:lnTo>
                  <a:lnTo>
                    <a:pt x="70" y="61"/>
                  </a:lnTo>
                  <a:close/>
                  <a:moveTo>
                    <a:pt x="47" y="10"/>
                  </a:moveTo>
                  <a:lnTo>
                    <a:pt x="26" y="53"/>
                  </a:lnTo>
                  <a:lnTo>
                    <a:pt x="66" y="53"/>
                  </a:lnTo>
                  <a:lnTo>
                    <a:pt x="47" y="1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38"/>
            <p:cNvSpPr>
              <a:spLocks/>
            </p:cNvSpPr>
            <p:nvPr userDrawn="1"/>
          </p:nvSpPr>
          <p:spPr bwMode="black">
            <a:xfrm>
              <a:off x="4378" y="4098"/>
              <a:ext cx="55" cy="33"/>
            </a:xfrm>
            <a:custGeom>
              <a:avLst/>
              <a:gdLst>
                <a:gd name="T0" fmla="*/ 1 w 110"/>
                <a:gd name="T1" fmla="*/ 0 h 67"/>
                <a:gd name="T2" fmla="*/ 1 w 110"/>
                <a:gd name="T3" fmla="*/ 0 h 67"/>
                <a:gd name="T4" fmla="*/ 1 w 110"/>
                <a:gd name="T5" fmla="*/ 0 h 67"/>
                <a:gd name="T6" fmla="*/ 1 w 110"/>
                <a:gd name="T7" fmla="*/ 0 h 67"/>
                <a:gd name="T8" fmla="*/ 1 w 110"/>
                <a:gd name="T9" fmla="*/ 0 h 67"/>
                <a:gd name="T10" fmla="*/ 1 w 110"/>
                <a:gd name="T11" fmla="*/ 0 h 67"/>
                <a:gd name="T12" fmla="*/ 1 w 110"/>
                <a:gd name="T13" fmla="*/ 0 h 67"/>
                <a:gd name="T14" fmla="*/ 1 w 110"/>
                <a:gd name="T15" fmla="*/ 0 h 67"/>
                <a:gd name="T16" fmla="*/ 1 w 110"/>
                <a:gd name="T17" fmla="*/ 0 h 67"/>
                <a:gd name="T18" fmla="*/ 1 w 110"/>
                <a:gd name="T19" fmla="*/ 0 h 67"/>
                <a:gd name="T20" fmla="*/ 1 w 110"/>
                <a:gd name="T21" fmla="*/ 0 h 67"/>
                <a:gd name="T22" fmla="*/ 1 w 110"/>
                <a:gd name="T23" fmla="*/ 0 h 67"/>
                <a:gd name="T24" fmla="*/ 1 w 110"/>
                <a:gd name="T25" fmla="*/ 0 h 67"/>
                <a:gd name="T26" fmla="*/ 1 w 110"/>
                <a:gd name="T27" fmla="*/ 0 h 67"/>
                <a:gd name="T28" fmla="*/ 1 w 110"/>
                <a:gd name="T29" fmla="*/ 0 h 67"/>
                <a:gd name="T30" fmla="*/ 1 w 110"/>
                <a:gd name="T31" fmla="*/ 0 h 67"/>
                <a:gd name="T32" fmla="*/ 1 w 110"/>
                <a:gd name="T33" fmla="*/ 0 h 67"/>
                <a:gd name="T34" fmla="*/ 1 w 110"/>
                <a:gd name="T35" fmla="*/ 0 h 67"/>
                <a:gd name="T36" fmla="*/ 1 w 110"/>
                <a:gd name="T37" fmla="*/ 0 h 67"/>
                <a:gd name="T38" fmla="*/ 1 w 110"/>
                <a:gd name="T39" fmla="*/ 0 h 67"/>
                <a:gd name="T40" fmla="*/ 1 w 110"/>
                <a:gd name="T41" fmla="*/ 0 h 67"/>
                <a:gd name="T42" fmla="*/ 1 w 110"/>
                <a:gd name="T43" fmla="*/ 0 h 67"/>
                <a:gd name="T44" fmla="*/ 1 w 110"/>
                <a:gd name="T45" fmla="*/ 0 h 67"/>
                <a:gd name="T46" fmla="*/ 1 w 110"/>
                <a:gd name="T47" fmla="*/ 0 h 67"/>
                <a:gd name="T48" fmla="*/ 1 w 110"/>
                <a:gd name="T49" fmla="*/ 0 h 67"/>
                <a:gd name="T50" fmla="*/ 1 w 110"/>
                <a:gd name="T51" fmla="*/ 0 h 67"/>
                <a:gd name="T52" fmla="*/ 0 w 110"/>
                <a:gd name="T53" fmla="*/ 0 h 67"/>
                <a:gd name="T54" fmla="*/ 0 w 110"/>
                <a:gd name="T55" fmla="*/ 0 h 67"/>
                <a:gd name="T56" fmla="*/ 1 w 110"/>
                <a:gd name="T57" fmla="*/ 0 h 67"/>
                <a:gd name="T58" fmla="*/ 1 w 110"/>
                <a:gd name="T59" fmla="*/ 0 h 67"/>
                <a:gd name="T60" fmla="*/ 1 w 110"/>
                <a:gd name="T61" fmla="*/ 0 h 67"/>
                <a:gd name="T62" fmla="*/ 1 w 110"/>
                <a:gd name="T63" fmla="*/ 0 h 67"/>
                <a:gd name="T64" fmla="*/ 1 w 110"/>
                <a:gd name="T65" fmla="*/ 0 h 67"/>
                <a:gd name="T66" fmla="*/ 1 w 110"/>
                <a:gd name="T67" fmla="*/ 0 h 67"/>
                <a:gd name="T68" fmla="*/ 1 w 110"/>
                <a:gd name="T69" fmla="*/ 0 h 67"/>
                <a:gd name="T70" fmla="*/ 1 w 110"/>
                <a:gd name="T71" fmla="*/ 0 h 67"/>
                <a:gd name="T72" fmla="*/ 1 w 110"/>
                <a:gd name="T73" fmla="*/ 0 h 67"/>
                <a:gd name="T74" fmla="*/ 1 w 110"/>
                <a:gd name="T75" fmla="*/ 0 h 67"/>
                <a:gd name="T76" fmla="*/ 1 w 110"/>
                <a:gd name="T77" fmla="*/ 0 h 67"/>
                <a:gd name="T78" fmla="*/ 1 w 110"/>
                <a:gd name="T79" fmla="*/ 0 h 67"/>
                <a:gd name="T80" fmla="*/ 1 w 110"/>
                <a:gd name="T81" fmla="*/ 0 h 67"/>
                <a:gd name="T82" fmla="*/ 1 w 110"/>
                <a:gd name="T83" fmla="*/ 0 h 67"/>
                <a:gd name="T84" fmla="*/ 1 w 110"/>
                <a:gd name="T85" fmla="*/ 0 h 67"/>
                <a:gd name="T86" fmla="*/ 1 w 110"/>
                <a:gd name="T87" fmla="*/ 0 h 67"/>
                <a:gd name="T88" fmla="*/ 1 w 110"/>
                <a:gd name="T89" fmla="*/ 0 h 67"/>
                <a:gd name="T90" fmla="*/ 1 w 110"/>
                <a:gd name="T91" fmla="*/ 0 h 67"/>
                <a:gd name="T92" fmla="*/ 1 w 110"/>
                <a:gd name="T93" fmla="*/ 0 h 67"/>
                <a:gd name="T94" fmla="*/ 1 w 110"/>
                <a:gd name="T95" fmla="*/ 0 h 67"/>
                <a:gd name="T96" fmla="*/ 1 w 110"/>
                <a:gd name="T97" fmla="*/ 0 h 67"/>
                <a:gd name="T98" fmla="*/ 1 w 110"/>
                <a:gd name="T99" fmla="*/ 0 h 67"/>
                <a:gd name="T100" fmla="*/ 1 w 110"/>
                <a:gd name="T101" fmla="*/ 0 h 67"/>
                <a:gd name="T102" fmla="*/ 1 w 110"/>
                <a:gd name="T103" fmla="*/ 0 h 67"/>
                <a:gd name="T104" fmla="*/ 1 w 110"/>
                <a:gd name="T105" fmla="*/ 0 h 67"/>
                <a:gd name="T106" fmla="*/ 1 w 110"/>
                <a:gd name="T107" fmla="*/ 0 h 67"/>
                <a:gd name="T108" fmla="*/ 1 w 110"/>
                <a:gd name="T109" fmla="*/ 0 h 67"/>
                <a:gd name="T110" fmla="*/ 1 w 110"/>
                <a:gd name="T111" fmla="*/ 0 h 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0" h="67">
                  <a:moveTo>
                    <a:pt x="100" y="26"/>
                  </a:moveTo>
                  <a:lnTo>
                    <a:pt x="100" y="26"/>
                  </a:lnTo>
                  <a:lnTo>
                    <a:pt x="98" y="18"/>
                  </a:lnTo>
                  <a:lnTo>
                    <a:pt x="95" y="12"/>
                  </a:lnTo>
                  <a:lnTo>
                    <a:pt x="89" y="8"/>
                  </a:lnTo>
                  <a:lnTo>
                    <a:pt x="81" y="8"/>
                  </a:lnTo>
                  <a:lnTo>
                    <a:pt x="71" y="8"/>
                  </a:lnTo>
                  <a:lnTo>
                    <a:pt x="64" y="13"/>
                  </a:lnTo>
                  <a:lnTo>
                    <a:pt x="60" y="20"/>
                  </a:lnTo>
                  <a:lnTo>
                    <a:pt x="60" y="28"/>
                  </a:lnTo>
                  <a:lnTo>
                    <a:pt x="60" y="67"/>
                  </a:lnTo>
                  <a:lnTo>
                    <a:pt x="50" y="67"/>
                  </a:lnTo>
                  <a:lnTo>
                    <a:pt x="50" y="23"/>
                  </a:lnTo>
                  <a:lnTo>
                    <a:pt x="48" y="17"/>
                  </a:lnTo>
                  <a:lnTo>
                    <a:pt x="45" y="12"/>
                  </a:lnTo>
                  <a:lnTo>
                    <a:pt x="40" y="8"/>
                  </a:lnTo>
                  <a:lnTo>
                    <a:pt x="32" y="8"/>
                  </a:lnTo>
                  <a:lnTo>
                    <a:pt x="22" y="8"/>
                  </a:lnTo>
                  <a:lnTo>
                    <a:pt x="14" y="13"/>
                  </a:lnTo>
                  <a:lnTo>
                    <a:pt x="13" y="17"/>
                  </a:lnTo>
                  <a:lnTo>
                    <a:pt x="9" y="20"/>
                  </a:lnTo>
                  <a:lnTo>
                    <a:pt x="8" y="29"/>
                  </a:lnTo>
                  <a:lnTo>
                    <a:pt x="8" y="67"/>
                  </a:lnTo>
                  <a:lnTo>
                    <a:pt x="0" y="67"/>
                  </a:lnTo>
                  <a:lnTo>
                    <a:pt x="0" y="2"/>
                  </a:lnTo>
                  <a:lnTo>
                    <a:pt x="8" y="2"/>
                  </a:lnTo>
                  <a:lnTo>
                    <a:pt x="8" y="13"/>
                  </a:lnTo>
                  <a:lnTo>
                    <a:pt x="9" y="13"/>
                  </a:lnTo>
                  <a:lnTo>
                    <a:pt x="13" y="8"/>
                  </a:lnTo>
                  <a:lnTo>
                    <a:pt x="18" y="5"/>
                  </a:lnTo>
                  <a:lnTo>
                    <a:pt x="24" y="2"/>
                  </a:lnTo>
                  <a:lnTo>
                    <a:pt x="34" y="0"/>
                  </a:lnTo>
                  <a:lnTo>
                    <a:pt x="43" y="2"/>
                  </a:lnTo>
                  <a:lnTo>
                    <a:pt x="50" y="5"/>
                  </a:lnTo>
                  <a:lnTo>
                    <a:pt x="55" y="10"/>
                  </a:lnTo>
                  <a:lnTo>
                    <a:pt x="58" y="15"/>
                  </a:lnTo>
                  <a:lnTo>
                    <a:pt x="61" y="10"/>
                  </a:lnTo>
                  <a:lnTo>
                    <a:pt x="66" y="5"/>
                  </a:lnTo>
                  <a:lnTo>
                    <a:pt x="74" y="2"/>
                  </a:lnTo>
                  <a:lnTo>
                    <a:pt x="82" y="0"/>
                  </a:lnTo>
                  <a:lnTo>
                    <a:pt x="95" y="2"/>
                  </a:lnTo>
                  <a:lnTo>
                    <a:pt x="98" y="4"/>
                  </a:lnTo>
                  <a:lnTo>
                    <a:pt x="103" y="7"/>
                  </a:lnTo>
                  <a:lnTo>
                    <a:pt x="105" y="10"/>
                  </a:lnTo>
                  <a:lnTo>
                    <a:pt x="108" y="13"/>
                  </a:lnTo>
                  <a:lnTo>
                    <a:pt x="110" y="23"/>
                  </a:lnTo>
                  <a:lnTo>
                    <a:pt x="110" y="67"/>
                  </a:lnTo>
                  <a:lnTo>
                    <a:pt x="100" y="67"/>
                  </a:lnTo>
                  <a:lnTo>
                    <a:pt x="100" y="2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39"/>
            <p:cNvSpPr>
              <a:spLocks noEditPoints="1"/>
            </p:cNvSpPr>
            <p:nvPr userDrawn="1"/>
          </p:nvSpPr>
          <p:spPr bwMode="black">
            <a:xfrm>
              <a:off x="4438" y="4098"/>
              <a:ext cx="36" cy="34"/>
            </a:xfrm>
            <a:custGeom>
              <a:avLst/>
              <a:gdLst>
                <a:gd name="T0" fmla="*/ 1 w 71"/>
                <a:gd name="T1" fmla="*/ 1 h 68"/>
                <a:gd name="T2" fmla="*/ 1 w 71"/>
                <a:gd name="T3" fmla="*/ 1 h 68"/>
                <a:gd name="T4" fmla="*/ 1 w 71"/>
                <a:gd name="T5" fmla="*/ 1 h 68"/>
                <a:gd name="T6" fmla="*/ 1 w 71"/>
                <a:gd name="T7" fmla="*/ 1 h 68"/>
                <a:gd name="T8" fmla="*/ 1 w 71"/>
                <a:gd name="T9" fmla="*/ 1 h 68"/>
                <a:gd name="T10" fmla="*/ 1 w 71"/>
                <a:gd name="T11" fmla="*/ 1 h 68"/>
                <a:gd name="T12" fmla="*/ 1 w 71"/>
                <a:gd name="T13" fmla="*/ 1 h 68"/>
                <a:gd name="T14" fmla="*/ 1 w 71"/>
                <a:gd name="T15" fmla="*/ 1 h 68"/>
                <a:gd name="T16" fmla="*/ 1 w 71"/>
                <a:gd name="T17" fmla="*/ 1 h 68"/>
                <a:gd name="T18" fmla="*/ 1 w 71"/>
                <a:gd name="T19" fmla="*/ 1 h 68"/>
                <a:gd name="T20" fmla="*/ 1 w 71"/>
                <a:gd name="T21" fmla="*/ 1 h 68"/>
                <a:gd name="T22" fmla="*/ 1 w 71"/>
                <a:gd name="T23" fmla="*/ 1 h 68"/>
                <a:gd name="T24" fmla="*/ 1 w 71"/>
                <a:gd name="T25" fmla="*/ 1 h 68"/>
                <a:gd name="T26" fmla="*/ 1 w 71"/>
                <a:gd name="T27" fmla="*/ 1 h 68"/>
                <a:gd name="T28" fmla="*/ 1 w 71"/>
                <a:gd name="T29" fmla="*/ 1 h 68"/>
                <a:gd name="T30" fmla="*/ 0 w 71"/>
                <a:gd name="T31" fmla="*/ 1 h 68"/>
                <a:gd name="T32" fmla="*/ 0 w 71"/>
                <a:gd name="T33" fmla="*/ 1 h 68"/>
                <a:gd name="T34" fmla="*/ 0 w 71"/>
                <a:gd name="T35" fmla="*/ 1 h 68"/>
                <a:gd name="T36" fmla="*/ 1 w 71"/>
                <a:gd name="T37" fmla="*/ 1 h 68"/>
                <a:gd name="T38" fmla="*/ 1 w 71"/>
                <a:gd name="T39" fmla="*/ 1 h 68"/>
                <a:gd name="T40" fmla="*/ 1 w 71"/>
                <a:gd name="T41" fmla="*/ 1 h 68"/>
                <a:gd name="T42" fmla="*/ 1 w 71"/>
                <a:gd name="T43" fmla="*/ 1 h 68"/>
                <a:gd name="T44" fmla="*/ 1 w 71"/>
                <a:gd name="T45" fmla="*/ 1 h 68"/>
                <a:gd name="T46" fmla="*/ 1 w 71"/>
                <a:gd name="T47" fmla="*/ 0 h 68"/>
                <a:gd name="T48" fmla="*/ 1 w 71"/>
                <a:gd name="T49" fmla="*/ 0 h 68"/>
                <a:gd name="T50" fmla="*/ 1 w 71"/>
                <a:gd name="T51" fmla="*/ 0 h 68"/>
                <a:gd name="T52" fmla="*/ 1 w 71"/>
                <a:gd name="T53" fmla="*/ 1 h 68"/>
                <a:gd name="T54" fmla="*/ 1 w 71"/>
                <a:gd name="T55" fmla="*/ 1 h 68"/>
                <a:gd name="T56" fmla="*/ 1 w 71"/>
                <a:gd name="T57" fmla="*/ 1 h 68"/>
                <a:gd name="T58" fmla="*/ 1 w 71"/>
                <a:gd name="T59" fmla="*/ 1 h 68"/>
                <a:gd name="T60" fmla="*/ 1 w 71"/>
                <a:gd name="T61" fmla="*/ 1 h 68"/>
                <a:gd name="T62" fmla="*/ 1 w 71"/>
                <a:gd name="T63" fmla="*/ 1 h 68"/>
                <a:gd name="T64" fmla="*/ 1 w 71"/>
                <a:gd name="T65" fmla="*/ 1 h 68"/>
                <a:gd name="T66" fmla="*/ 1 w 71"/>
                <a:gd name="T67" fmla="*/ 1 h 68"/>
                <a:gd name="T68" fmla="*/ 1 w 71"/>
                <a:gd name="T69" fmla="*/ 1 h 68"/>
                <a:gd name="T70" fmla="*/ 1 w 71"/>
                <a:gd name="T71" fmla="*/ 1 h 68"/>
                <a:gd name="T72" fmla="*/ 1 w 71"/>
                <a:gd name="T73" fmla="*/ 1 h 68"/>
                <a:gd name="T74" fmla="*/ 1 w 71"/>
                <a:gd name="T75" fmla="*/ 1 h 68"/>
                <a:gd name="T76" fmla="*/ 1 w 71"/>
                <a:gd name="T77" fmla="*/ 1 h 68"/>
                <a:gd name="T78" fmla="*/ 1 w 71"/>
                <a:gd name="T79" fmla="*/ 1 h 68"/>
                <a:gd name="T80" fmla="*/ 1 w 71"/>
                <a:gd name="T81" fmla="*/ 1 h 68"/>
                <a:gd name="T82" fmla="*/ 1 w 71"/>
                <a:gd name="T83" fmla="*/ 1 h 68"/>
                <a:gd name="T84" fmla="*/ 1 w 71"/>
                <a:gd name="T85" fmla="*/ 1 h 68"/>
                <a:gd name="T86" fmla="*/ 1 w 71"/>
                <a:gd name="T87" fmla="*/ 1 h 68"/>
                <a:gd name="T88" fmla="*/ 1 w 71"/>
                <a:gd name="T89" fmla="*/ 1 h 68"/>
                <a:gd name="T90" fmla="*/ 1 w 71"/>
                <a:gd name="T91" fmla="*/ 1 h 68"/>
                <a:gd name="T92" fmla="*/ 1 w 71"/>
                <a:gd name="T93" fmla="*/ 1 h 68"/>
                <a:gd name="T94" fmla="*/ 1 w 71"/>
                <a:gd name="T95" fmla="*/ 1 h 68"/>
                <a:gd name="T96" fmla="*/ 1 w 71"/>
                <a:gd name="T97" fmla="*/ 1 h 68"/>
                <a:gd name="T98" fmla="*/ 1 w 71"/>
                <a:gd name="T99" fmla="*/ 1 h 68"/>
                <a:gd name="T100" fmla="*/ 1 w 71"/>
                <a:gd name="T101" fmla="*/ 1 h 68"/>
                <a:gd name="T102" fmla="*/ 1 w 71"/>
                <a:gd name="T103" fmla="*/ 1 h 68"/>
                <a:gd name="T104" fmla="*/ 1 w 71"/>
                <a:gd name="T105" fmla="*/ 1 h 68"/>
                <a:gd name="T106" fmla="*/ 1 w 71"/>
                <a:gd name="T107" fmla="*/ 1 h 68"/>
                <a:gd name="T108" fmla="*/ 1 w 71"/>
                <a:gd name="T109" fmla="*/ 1 h 68"/>
                <a:gd name="T110" fmla="*/ 1 w 71"/>
                <a:gd name="T111" fmla="*/ 1 h 68"/>
                <a:gd name="T112" fmla="*/ 1 w 71"/>
                <a:gd name="T113" fmla="*/ 1 h 68"/>
                <a:gd name="T114" fmla="*/ 1 w 71"/>
                <a:gd name="T115" fmla="*/ 1 h 68"/>
                <a:gd name="T116" fmla="*/ 1 w 71"/>
                <a:gd name="T117" fmla="*/ 1 h 68"/>
                <a:gd name="T118" fmla="*/ 1 w 71"/>
                <a:gd name="T119" fmla="*/ 1 h 68"/>
                <a:gd name="T120" fmla="*/ 1 w 71"/>
                <a:gd name="T121" fmla="*/ 1 h 68"/>
                <a:gd name="T122" fmla="*/ 1 w 71"/>
                <a:gd name="T123" fmla="*/ 1 h 68"/>
                <a:gd name="T124" fmla="*/ 1 w 71"/>
                <a:gd name="T125" fmla="*/ 1 h 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 h="68">
                  <a:moveTo>
                    <a:pt x="69" y="46"/>
                  </a:moveTo>
                  <a:lnTo>
                    <a:pt x="69" y="46"/>
                  </a:lnTo>
                  <a:lnTo>
                    <a:pt x="66" y="54"/>
                  </a:lnTo>
                  <a:lnTo>
                    <a:pt x="60" y="62"/>
                  </a:lnTo>
                  <a:lnTo>
                    <a:pt x="55" y="65"/>
                  </a:lnTo>
                  <a:lnTo>
                    <a:pt x="48" y="67"/>
                  </a:lnTo>
                  <a:lnTo>
                    <a:pt x="42" y="68"/>
                  </a:lnTo>
                  <a:lnTo>
                    <a:pt x="36" y="68"/>
                  </a:lnTo>
                  <a:lnTo>
                    <a:pt x="26" y="68"/>
                  </a:lnTo>
                  <a:lnTo>
                    <a:pt x="19" y="65"/>
                  </a:lnTo>
                  <a:lnTo>
                    <a:pt x="13" y="62"/>
                  </a:lnTo>
                  <a:lnTo>
                    <a:pt x="8" y="57"/>
                  </a:lnTo>
                  <a:lnTo>
                    <a:pt x="5" y="52"/>
                  </a:lnTo>
                  <a:lnTo>
                    <a:pt x="2" y="46"/>
                  </a:lnTo>
                  <a:lnTo>
                    <a:pt x="0" y="34"/>
                  </a:lnTo>
                  <a:lnTo>
                    <a:pt x="0" y="28"/>
                  </a:lnTo>
                  <a:lnTo>
                    <a:pt x="2" y="21"/>
                  </a:lnTo>
                  <a:lnTo>
                    <a:pt x="5" y="15"/>
                  </a:lnTo>
                  <a:lnTo>
                    <a:pt x="8" y="10"/>
                  </a:lnTo>
                  <a:lnTo>
                    <a:pt x="13" y="7"/>
                  </a:lnTo>
                  <a:lnTo>
                    <a:pt x="19" y="4"/>
                  </a:lnTo>
                  <a:lnTo>
                    <a:pt x="27" y="0"/>
                  </a:lnTo>
                  <a:lnTo>
                    <a:pt x="36" y="0"/>
                  </a:lnTo>
                  <a:lnTo>
                    <a:pt x="48" y="2"/>
                  </a:lnTo>
                  <a:lnTo>
                    <a:pt x="53" y="4"/>
                  </a:lnTo>
                  <a:lnTo>
                    <a:pt x="60" y="7"/>
                  </a:lnTo>
                  <a:lnTo>
                    <a:pt x="65" y="12"/>
                  </a:lnTo>
                  <a:lnTo>
                    <a:pt x="68" y="18"/>
                  </a:lnTo>
                  <a:lnTo>
                    <a:pt x="71" y="26"/>
                  </a:lnTo>
                  <a:lnTo>
                    <a:pt x="71" y="36"/>
                  </a:lnTo>
                  <a:lnTo>
                    <a:pt x="10" y="36"/>
                  </a:lnTo>
                  <a:lnTo>
                    <a:pt x="11" y="46"/>
                  </a:lnTo>
                  <a:lnTo>
                    <a:pt x="16" y="54"/>
                  </a:lnTo>
                  <a:lnTo>
                    <a:pt x="19" y="57"/>
                  </a:lnTo>
                  <a:lnTo>
                    <a:pt x="24" y="59"/>
                  </a:lnTo>
                  <a:lnTo>
                    <a:pt x="29" y="60"/>
                  </a:lnTo>
                  <a:lnTo>
                    <a:pt x="36" y="60"/>
                  </a:lnTo>
                  <a:lnTo>
                    <a:pt x="45" y="60"/>
                  </a:lnTo>
                  <a:lnTo>
                    <a:pt x="53" y="57"/>
                  </a:lnTo>
                  <a:lnTo>
                    <a:pt x="58" y="52"/>
                  </a:lnTo>
                  <a:lnTo>
                    <a:pt x="61" y="46"/>
                  </a:lnTo>
                  <a:lnTo>
                    <a:pt x="69" y="46"/>
                  </a:lnTo>
                  <a:close/>
                  <a:moveTo>
                    <a:pt x="63" y="29"/>
                  </a:moveTo>
                  <a:lnTo>
                    <a:pt x="63" y="29"/>
                  </a:lnTo>
                  <a:lnTo>
                    <a:pt x="61" y="25"/>
                  </a:lnTo>
                  <a:lnTo>
                    <a:pt x="58" y="20"/>
                  </a:lnTo>
                  <a:lnTo>
                    <a:pt x="57" y="15"/>
                  </a:lnTo>
                  <a:lnTo>
                    <a:pt x="53" y="13"/>
                  </a:lnTo>
                  <a:lnTo>
                    <a:pt x="45" y="8"/>
                  </a:lnTo>
                  <a:lnTo>
                    <a:pt x="36" y="8"/>
                  </a:lnTo>
                  <a:lnTo>
                    <a:pt x="27" y="8"/>
                  </a:lnTo>
                  <a:lnTo>
                    <a:pt x="19" y="13"/>
                  </a:lnTo>
                  <a:lnTo>
                    <a:pt x="16" y="17"/>
                  </a:lnTo>
                  <a:lnTo>
                    <a:pt x="13" y="20"/>
                  </a:lnTo>
                  <a:lnTo>
                    <a:pt x="11" y="25"/>
                  </a:lnTo>
                  <a:lnTo>
                    <a:pt x="10" y="29"/>
                  </a:lnTo>
                  <a:lnTo>
                    <a:pt x="63"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40"/>
            <p:cNvSpPr>
              <a:spLocks/>
            </p:cNvSpPr>
            <p:nvPr userDrawn="1"/>
          </p:nvSpPr>
          <p:spPr bwMode="black">
            <a:xfrm>
              <a:off x="4480" y="4098"/>
              <a:ext cx="20" cy="33"/>
            </a:xfrm>
            <a:custGeom>
              <a:avLst/>
              <a:gdLst>
                <a:gd name="T0" fmla="*/ 0 w 41"/>
                <a:gd name="T1" fmla="*/ 0 h 67"/>
                <a:gd name="T2" fmla="*/ 0 w 41"/>
                <a:gd name="T3" fmla="*/ 0 h 67"/>
                <a:gd name="T4" fmla="*/ 0 w 41"/>
                <a:gd name="T5" fmla="*/ 0 h 67"/>
                <a:gd name="T6" fmla="*/ 0 w 41"/>
                <a:gd name="T7" fmla="*/ 0 h 67"/>
                <a:gd name="T8" fmla="*/ 0 w 41"/>
                <a:gd name="T9" fmla="*/ 0 h 67"/>
                <a:gd name="T10" fmla="*/ 0 w 41"/>
                <a:gd name="T11" fmla="*/ 0 h 67"/>
                <a:gd name="T12" fmla="*/ 0 w 41"/>
                <a:gd name="T13" fmla="*/ 0 h 67"/>
                <a:gd name="T14" fmla="*/ 0 w 41"/>
                <a:gd name="T15" fmla="*/ 0 h 67"/>
                <a:gd name="T16" fmla="*/ 0 w 41"/>
                <a:gd name="T17" fmla="*/ 0 h 67"/>
                <a:gd name="T18" fmla="*/ 0 w 41"/>
                <a:gd name="T19" fmla="*/ 0 h 67"/>
                <a:gd name="T20" fmla="*/ 0 w 41"/>
                <a:gd name="T21" fmla="*/ 0 h 67"/>
                <a:gd name="T22" fmla="*/ 0 w 41"/>
                <a:gd name="T23" fmla="*/ 0 h 67"/>
                <a:gd name="T24" fmla="*/ 0 w 41"/>
                <a:gd name="T25" fmla="*/ 0 h 67"/>
                <a:gd name="T26" fmla="*/ 0 w 41"/>
                <a:gd name="T27" fmla="*/ 0 h 67"/>
                <a:gd name="T28" fmla="*/ 0 w 41"/>
                <a:gd name="T29" fmla="*/ 0 h 67"/>
                <a:gd name="T30" fmla="*/ 0 w 41"/>
                <a:gd name="T31" fmla="*/ 0 h 67"/>
                <a:gd name="T32" fmla="*/ 0 w 41"/>
                <a:gd name="T33" fmla="*/ 0 h 67"/>
                <a:gd name="T34" fmla="*/ 0 w 41"/>
                <a:gd name="T35" fmla="*/ 0 h 67"/>
                <a:gd name="T36" fmla="*/ 0 w 41"/>
                <a:gd name="T37" fmla="*/ 0 h 67"/>
                <a:gd name="T38" fmla="*/ 0 w 41"/>
                <a:gd name="T39" fmla="*/ 0 h 67"/>
                <a:gd name="T40" fmla="*/ 0 w 41"/>
                <a:gd name="T41" fmla="*/ 0 h 67"/>
                <a:gd name="T42" fmla="*/ 0 w 41"/>
                <a:gd name="T43" fmla="*/ 0 h 67"/>
                <a:gd name="T44" fmla="*/ 0 w 41"/>
                <a:gd name="T45" fmla="*/ 0 h 67"/>
                <a:gd name="T46" fmla="*/ 0 w 41"/>
                <a:gd name="T47" fmla="*/ 0 h 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1" h="67">
                  <a:moveTo>
                    <a:pt x="0" y="2"/>
                  </a:moveTo>
                  <a:lnTo>
                    <a:pt x="10" y="2"/>
                  </a:lnTo>
                  <a:lnTo>
                    <a:pt x="10" y="17"/>
                  </a:lnTo>
                  <a:lnTo>
                    <a:pt x="13" y="12"/>
                  </a:lnTo>
                  <a:lnTo>
                    <a:pt x="18" y="5"/>
                  </a:lnTo>
                  <a:lnTo>
                    <a:pt x="25" y="2"/>
                  </a:lnTo>
                  <a:lnTo>
                    <a:pt x="34" y="0"/>
                  </a:lnTo>
                  <a:lnTo>
                    <a:pt x="41" y="0"/>
                  </a:lnTo>
                  <a:lnTo>
                    <a:pt x="41" y="10"/>
                  </a:lnTo>
                  <a:lnTo>
                    <a:pt x="33" y="8"/>
                  </a:lnTo>
                  <a:lnTo>
                    <a:pt x="25" y="10"/>
                  </a:lnTo>
                  <a:lnTo>
                    <a:pt x="17" y="15"/>
                  </a:lnTo>
                  <a:lnTo>
                    <a:pt x="15" y="18"/>
                  </a:lnTo>
                  <a:lnTo>
                    <a:pt x="12" y="21"/>
                  </a:lnTo>
                  <a:lnTo>
                    <a:pt x="10" y="28"/>
                  </a:lnTo>
                  <a:lnTo>
                    <a:pt x="10" y="34"/>
                  </a:lnTo>
                  <a:lnTo>
                    <a:pt x="10" y="67"/>
                  </a:lnTo>
                  <a:lnTo>
                    <a:pt x="0" y="67"/>
                  </a:lnTo>
                  <a:lnTo>
                    <a:pt x="0" y="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41"/>
            <p:cNvSpPr>
              <a:spLocks noEditPoints="1"/>
            </p:cNvSpPr>
            <p:nvPr userDrawn="1"/>
          </p:nvSpPr>
          <p:spPr bwMode="black">
            <a:xfrm>
              <a:off x="4503" y="4087"/>
              <a:ext cx="4" cy="44"/>
            </a:xfrm>
            <a:custGeom>
              <a:avLst/>
              <a:gdLst>
                <a:gd name="T0" fmla="*/ 0 w 8"/>
                <a:gd name="T1" fmla="*/ 0 h 89"/>
                <a:gd name="T2" fmla="*/ 1 w 8"/>
                <a:gd name="T3" fmla="*/ 0 h 89"/>
                <a:gd name="T4" fmla="*/ 1 w 8"/>
                <a:gd name="T5" fmla="*/ 0 h 89"/>
                <a:gd name="T6" fmla="*/ 0 w 8"/>
                <a:gd name="T7" fmla="*/ 0 h 89"/>
                <a:gd name="T8" fmla="*/ 0 w 8"/>
                <a:gd name="T9" fmla="*/ 0 h 89"/>
                <a:gd name="T10" fmla="*/ 0 w 8"/>
                <a:gd name="T11" fmla="*/ 0 h 89"/>
                <a:gd name="T12" fmla="*/ 1 w 8"/>
                <a:gd name="T13" fmla="*/ 0 h 89"/>
                <a:gd name="T14" fmla="*/ 1 w 8"/>
                <a:gd name="T15" fmla="*/ 0 h 89"/>
                <a:gd name="T16" fmla="*/ 0 w 8"/>
                <a:gd name="T17" fmla="*/ 0 h 89"/>
                <a:gd name="T18" fmla="*/ 0 w 8"/>
                <a:gd name="T19" fmla="*/ 0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89">
                  <a:moveTo>
                    <a:pt x="0" y="24"/>
                  </a:moveTo>
                  <a:lnTo>
                    <a:pt x="8" y="24"/>
                  </a:lnTo>
                  <a:lnTo>
                    <a:pt x="8" y="89"/>
                  </a:lnTo>
                  <a:lnTo>
                    <a:pt x="0" y="89"/>
                  </a:lnTo>
                  <a:lnTo>
                    <a:pt x="0" y="24"/>
                  </a:lnTo>
                  <a:close/>
                  <a:moveTo>
                    <a:pt x="0" y="0"/>
                  </a:moveTo>
                  <a:lnTo>
                    <a:pt x="8" y="0"/>
                  </a:lnTo>
                  <a:lnTo>
                    <a:pt x="8" y="13"/>
                  </a:lnTo>
                  <a:lnTo>
                    <a:pt x="0" y="13"/>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42"/>
            <p:cNvSpPr>
              <a:spLocks/>
            </p:cNvSpPr>
            <p:nvPr userDrawn="1"/>
          </p:nvSpPr>
          <p:spPr bwMode="black">
            <a:xfrm>
              <a:off x="4513" y="4098"/>
              <a:ext cx="34" cy="34"/>
            </a:xfrm>
            <a:custGeom>
              <a:avLst/>
              <a:gdLst>
                <a:gd name="T0" fmla="*/ 1 w 67"/>
                <a:gd name="T1" fmla="*/ 1 h 68"/>
                <a:gd name="T2" fmla="*/ 1 w 67"/>
                <a:gd name="T3" fmla="*/ 1 h 68"/>
                <a:gd name="T4" fmla="*/ 1 w 67"/>
                <a:gd name="T5" fmla="*/ 1 h 68"/>
                <a:gd name="T6" fmla="*/ 1 w 67"/>
                <a:gd name="T7" fmla="*/ 1 h 68"/>
                <a:gd name="T8" fmla="*/ 1 w 67"/>
                <a:gd name="T9" fmla="*/ 1 h 68"/>
                <a:gd name="T10" fmla="*/ 1 w 67"/>
                <a:gd name="T11" fmla="*/ 1 h 68"/>
                <a:gd name="T12" fmla="*/ 1 w 67"/>
                <a:gd name="T13" fmla="*/ 1 h 68"/>
                <a:gd name="T14" fmla="*/ 1 w 67"/>
                <a:gd name="T15" fmla="*/ 1 h 68"/>
                <a:gd name="T16" fmla="*/ 1 w 67"/>
                <a:gd name="T17" fmla="*/ 1 h 68"/>
                <a:gd name="T18" fmla="*/ 1 w 67"/>
                <a:gd name="T19" fmla="*/ 1 h 68"/>
                <a:gd name="T20" fmla="*/ 1 w 67"/>
                <a:gd name="T21" fmla="*/ 1 h 68"/>
                <a:gd name="T22" fmla="*/ 1 w 67"/>
                <a:gd name="T23" fmla="*/ 1 h 68"/>
                <a:gd name="T24" fmla="*/ 1 w 67"/>
                <a:gd name="T25" fmla="*/ 1 h 68"/>
                <a:gd name="T26" fmla="*/ 1 w 67"/>
                <a:gd name="T27" fmla="*/ 1 h 68"/>
                <a:gd name="T28" fmla="*/ 1 w 67"/>
                <a:gd name="T29" fmla="*/ 1 h 68"/>
                <a:gd name="T30" fmla="*/ 0 w 67"/>
                <a:gd name="T31" fmla="*/ 1 h 68"/>
                <a:gd name="T32" fmla="*/ 0 w 67"/>
                <a:gd name="T33" fmla="*/ 1 h 68"/>
                <a:gd name="T34" fmla="*/ 0 w 67"/>
                <a:gd name="T35" fmla="*/ 1 h 68"/>
                <a:gd name="T36" fmla="*/ 0 w 67"/>
                <a:gd name="T37" fmla="*/ 1 h 68"/>
                <a:gd name="T38" fmla="*/ 1 w 67"/>
                <a:gd name="T39" fmla="*/ 1 h 68"/>
                <a:gd name="T40" fmla="*/ 1 w 67"/>
                <a:gd name="T41" fmla="*/ 1 h 68"/>
                <a:gd name="T42" fmla="*/ 1 w 67"/>
                <a:gd name="T43" fmla="*/ 1 h 68"/>
                <a:gd name="T44" fmla="*/ 1 w 67"/>
                <a:gd name="T45" fmla="*/ 1 h 68"/>
                <a:gd name="T46" fmla="*/ 1 w 67"/>
                <a:gd name="T47" fmla="*/ 1 h 68"/>
                <a:gd name="T48" fmla="*/ 1 w 67"/>
                <a:gd name="T49" fmla="*/ 0 h 68"/>
                <a:gd name="T50" fmla="*/ 1 w 67"/>
                <a:gd name="T51" fmla="*/ 0 h 68"/>
                <a:gd name="T52" fmla="*/ 1 w 67"/>
                <a:gd name="T53" fmla="*/ 0 h 68"/>
                <a:gd name="T54" fmla="*/ 1 w 67"/>
                <a:gd name="T55" fmla="*/ 0 h 68"/>
                <a:gd name="T56" fmla="*/ 1 w 67"/>
                <a:gd name="T57" fmla="*/ 1 h 68"/>
                <a:gd name="T58" fmla="*/ 1 w 67"/>
                <a:gd name="T59" fmla="*/ 1 h 68"/>
                <a:gd name="T60" fmla="*/ 1 w 67"/>
                <a:gd name="T61" fmla="*/ 1 h 68"/>
                <a:gd name="T62" fmla="*/ 1 w 67"/>
                <a:gd name="T63" fmla="*/ 1 h 68"/>
                <a:gd name="T64" fmla="*/ 1 w 67"/>
                <a:gd name="T65" fmla="*/ 1 h 68"/>
                <a:gd name="T66" fmla="*/ 1 w 67"/>
                <a:gd name="T67" fmla="*/ 1 h 68"/>
                <a:gd name="T68" fmla="*/ 1 w 67"/>
                <a:gd name="T69" fmla="*/ 1 h 68"/>
                <a:gd name="T70" fmla="*/ 1 w 67"/>
                <a:gd name="T71" fmla="*/ 1 h 68"/>
                <a:gd name="T72" fmla="*/ 1 w 67"/>
                <a:gd name="T73" fmla="*/ 1 h 68"/>
                <a:gd name="T74" fmla="*/ 1 w 67"/>
                <a:gd name="T75" fmla="*/ 1 h 68"/>
                <a:gd name="T76" fmla="*/ 1 w 67"/>
                <a:gd name="T77" fmla="*/ 1 h 68"/>
                <a:gd name="T78" fmla="*/ 1 w 67"/>
                <a:gd name="T79" fmla="*/ 1 h 68"/>
                <a:gd name="T80" fmla="*/ 1 w 67"/>
                <a:gd name="T81" fmla="*/ 1 h 68"/>
                <a:gd name="T82" fmla="*/ 1 w 67"/>
                <a:gd name="T83" fmla="*/ 1 h 68"/>
                <a:gd name="T84" fmla="*/ 1 w 67"/>
                <a:gd name="T85" fmla="*/ 1 h 68"/>
                <a:gd name="T86" fmla="*/ 1 w 67"/>
                <a:gd name="T87" fmla="*/ 1 h 68"/>
                <a:gd name="T88" fmla="*/ 1 w 67"/>
                <a:gd name="T89" fmla="*/ 1 h 68"/>
                <a:gd name="T90" fmla="*/ 1 w 67"/>
                <a:gd name="T91" fmla="*/ 1 h 68"/>
                <a:gd name="T92" fmla="*/ 1 w 67"/>
                <a:gd name="T93" fmla="*/ 1 h 68"/>
                <a:gd name="T94" fmla="*/ 1 w 67"/>
                <a:gd name="T95" fmla="*/ 1 h 68"/>
                <a:gd name="T96" fmla="*/ 1 w 67"/>
                <a:gd name="T97" fmla="*/ 1 h 68"/>
                <a:gd name="T98" fmla="*/ 1 w 67"/>
                <a:gd name="T99" fmla="*/ 1 h 68"/>
                <a:gd name="T100" fmla="*/ 1 w 67"/>
                <a:gd name="T101" fmla="*/ 1 h 68"/>
                <a:gd name="T102" fmla="*/ 1 w 67"/>
                <a:gd name="T103" fmla="*/ 1 h 68"/>
                <a:gd name="T104" fmla="*/ 1 w 67"/>
                <a:gd name="T105" fmla="*/ 1 h 68"/>
                <a:gd name="T106" fmla="*/ 1 w 67"/>
                <a:gd name="T107" fmla="*/ 1 h 68"/>
                <a:gd name="T108" fmla="*/ 1 w 67"/>
                <a:gd name="T109" fmla="*/ 1 h 68"/>
                <a:gd name="T110" fmla="*/ 1 w 67"/>
                <a:gd name="T111" fmla="*/ 1 h 68"/>
                <a:gd name="T112" fmla="*/ 1 w 67"/>
                <a:gd name="T113" fmla="*/ 1 h 68"/>
                <a:gd name="T114" fmla="*/ 1 w 67"/>
                <a:gd name="T115" fmla="*/ 1 h 68"/>
                <a:gd name="T116" fmla="*/ 1 w 67"/>
                <a:gd name="T117" fmla="*/ 1 h 68"/>
                <a:gd name="T118" fmla="*/ 1 w 67"/>
                <a:gd name="T119" fmla="*/ 1 h 68"/>
                <a:gd name="T120" fmla="*/ 1 w 67"/>
                <a:gd name="T121" fmla="*/ 1 h 68"/>
                <a:gd name="T122" fmla="*/ 1 w 67"/>
                <a:gd name="T123" fmla="*/ 1 h 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7" h="68">
                  <a:moveTo>
                    <a:pt x="67" y="44"/>
                  </a:moveTo>
                  <a:lnTo>
                    <a:pt x="67" y="44"/>
                  </a:lnTo>
                  <a:lnTo>
                    <a:pt x="66" y="50"/>
                  </a:lnTo>
                  <a:lnTo>
                    <a:pt x="59" y="59"/>
                  </a:lnTo>
                  <a:lnTo>
                    <a:pt x="56" y="63"/>
                  </a:lnTo>
                  <a:lnTo>
                    <a:pt x="50" y="67"/>
                  </a:lnTo>
                  <a:lnTo>
                    <a:pt x="43" y="68"/>
                  </a:lnTo>
                  <a:lnTo>
                    <a:pt x="35" y="68"/>
                  </a:lnTo>
                  <a:lnTo>
                    <a:pt x="27" y="68"/>
                  </a:lnTo>
                  <a:lnTo>
                    <a:pt x="21" y="67"/>
                  </a:lnTo>
                  <a:lnTo>
                    <a:pt x="14" y="63"/>
                  </a:lnTo>
                  <a:lnTo>
                    <a:pt x="9" y="59"/>
                  </a:lnTo>
                  <a:lnTo>
                    <a:pt x="4" y="54"/>
                  </a:lnTo>
                  <a:lnTo>
                    <a:pt x="1" y="49"/>
                  </a:lnTo>
                  <a:lnTo>
                    <a:pt x="0" y="42"/>
                  </a:lnTo>
                  <a:lnTo>
                    <a:pt x="0" y="34"/>
                  </a:lnTo>
                  <a:lnTo>
                    <a:pt x="0" y="28"/>
                  </a:lnTo>
                  <a:lnTo>
                    <a:pt x="1" y="21"/>
                  </a:lnTo>
                  <a:lnTo>
                    <a:pt x="4" y="15"/>
                  </a:lnTo>
                  <a:lnTo>
                    <a:pt x="8" y="10"/>
                  </a:lnTo>
                  <a:lnTo>
                    <a:pt x="13" y="5"/>
                  </a:lnTo>
                  <a:lnTo>
                    <a:pt x="19" y="2"/>
                  </a:lnTo>
                  <a:lnTo>
                    <a:pt x="27" y="0"/>
                  </a:lnTo>
                  <a:lnTo>
                    <a:pt x="35" y="0"/>
                  </a:lnTo>
                  <a:lnTo>
                    <a:pt x="43" y="0"/>
                  </a:lnTo>
                  <a:lnTo>
                    <a:pt x="50" y="2"/>
                  </a:lnTo>
                  <a:lnTo>
                    <a:pt x="55" y="5"/>
                  </a:lnTo>
                  <a:lnTo>
                    <a:pt x="59" y="8"/>
                  </a:lnTo>
                  <a:lnTo>
                    <a:pt x="66" y="15"/>
                  </a:lnTo>
                  <a:lnTo>
                    <a:pt x="67" y="23"/>
                  </a:lnTo>
                  <a:lnTo>
                    <a:pt x="58" y="23"/>
                  </a:lnTo>
                  <a:lnTo>
                    <a:pt x="55" y="17"/>
                  </a:lnTo>
                  <a:lnTo>
                    <a:pt x="50" y="12"/>
                  </a:lnTo>
                  <a:lnTo>
                    <a:pt x="43" y="8"/>
                  </a:lnTo>
                  <a:lnTo>
                    <a:pt x="35" y="8"/>
                  </a:lnTo>
                  <a:lnTo>
                    <a:pt x="29" y="8"/>
                  </a:lnTo>
                  <a:lnTo>
                    <a:pt x="24" y="10"/>
                  </a:lnTo>
                  <a:lnTo>
                    <a:pt x="19" y="12"/>
                  </a:lnTo>
                  <a:lnTo>
                    <a:pt x="16" y="15"/>
                  </a:lnTo>
                  <a:lnTo>
                    <a:pt x="13" y="20"/>
                  </a:lnTo>
                  <a:lnTo>
                    <a:pt x="9" y="25"/>
                  </a:lnTo>
                  <a:lnTo>
                    <a:pt x="8" y="34"/>
                  </a:lnTo>
                  <a:lnTo>
                    <a:pt x="9" y="41"/>
                  </a:lnTo>
                  <a:lnTo>
                    <a:pt x="11" y="46"/>
                  </a:lnTo>
                  <a:lnTo>
                    <a:pt x="13" y="50"/>
                  </a:lnTo>
                  <a:lnTo>
                    <a:pt x="16" y="54"/>
                  </a:lnTo>
                  <a:lnTo>
                    <a:pt x="19" y="57"/>
                  </a:lnTo>
                  <a:lnTo>
                    <a:pt x="24" y="59"/>
                  </a:lnTo>
                  <a:lnTo>
                    <a:pt x="29" y="60"/>
                  </a:lnTo>
                  <a:lnTo>
                    <a:pt x="35" y="60"/>
                  </a:lnTo>
                  <a:lnTo>
                    <a:pt x="45" y="60"/>
                  </a:lnTo>
                  <a:lnTo>
                    <a:pt x="51" y="55"/>
                  </a:lnTo>
                  <a:lnTo>
                    <a:pt x="56" y="50"/>
                  </a:lnTo>
                  <a:lnTo>
                    <a:pt x="59" y="44"/>
                  </a:lnTo>
                  <a:lnTo>
                    <a:pt x="67" y="4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43"/>
            <p:cNvSpPr>
              <a:spLocks noEditPoints="1"/>
            </p:cNvSpPr>
            <p:nvPr userDrawn="1"/>
          </p:nvSpPr>
          <p:spPr bwMode="black">
            <a:xfrm>
              <a:off x="4551" y="4098"/>
              <a:ext cx="36" cy="34"/>
            </a:xfrm>
            <a:custGeom>
              <a:avLst/>
              <a:gdLst>
                <a:gd name="T0" fmla="*/ 1 w 72"/>
                <a:gd name="T1" fmla="*/ 1 h 68"/>
                <a:gd name="T2" fmla="*/ 1 w 72"/>
                <a:gd name="T3" fmla="*/ 1 h 68"/>
                <a:gd name="T4" fmla="*/ 1 w 72"/>
                <a:gd name="T5" fmla="*/ 1 h 68"/>
                <a:gd name="T6" fmla="*/ 1 w 72"/>
                <a:gd name="T7" fmla="*/ 0 h 68"/>
                <a:gd name="T8" fmla="*/ 1 w 72"/>
                <a:gd name="T9" fmla="*/ 1 h 68"/>
                <a:gd name="T10" fmla="*/ 1 w 72"/>
                <a:gd name="T11" fmla="*/ 1 h 68"/>
                <a:gd name="T12" fmla="*/ 1 w 72"/>
                <a:gd name="T13" fmla="*/ 1 h 68"/>
                <a:gd name="T14" fmla="*/ 1 w 72"/>
                <a:gd name="T15" fmla="*/ 1 h 68"/>
                <a:gd name="T16" fmla="*/ 1 w 72"/>
                <a:gd name="T17" fmla="*/ 1 h 68"/>
                <a:gd name="T18" fmla="*/ 1 w 72"/>
                <a:gd name="T19" fmla="*/ 1 h 68"/>
                <a:gd name="T20" fmla="*/ 1 w 72"/>
                <a:gd name="T21" fmla="*/ 1 h 68"/>
                <a:gd name="T22" fmla="*/ 1 w 72"/>
                <a:gd name="T23" fmla="*/ 1 h 68"/>
                <a:gd name="T24" fmla="*/ 1 w 72"/>
                <a:gd name="T25" fmla="*/ 1 h 68"/>
                <a:gd name="T26" fmla="*/ 1 w 72"/>
                <a:gd name="T27" fmla="*/ 1 h 68"/>
                <a:gd name="T28" fmla="*/ 1 w 72"/>
                <a:gd name="T29" fmla="*/ 1 h 68"/>
                <a:gd name="T30" fmla="*/ 1 w 72"/>
                <a:gd name="T31" fmla="*/ 1 h 68"/>
                <a:gd name="T32" fmla="*/ 1 w 72"/>
                <a:gd name="T33" fmla="*/ 1 h 68"/>
                <a:gd name="T34" fmla="*/ 1 w 72"/>
                <a:gd name="T35" fmla="*/ 1 h 68"/>
                <a:gd name="T36" fmla="*/ 1 w 72"/>
                <a:gd name="T37" fmla="*/ 1 h 68"/>
                <a:gd name="T38" fmla="*/ 1 w 72"/>
                <a:gd name="T39" fmla="*/ 1 h 68"/>
                <a:gd name="T40" fmla="*/ 0 w 72"/>
                <a:gd name="T41" fmla="*/ 1 h 68"/>
                <a:gd name="T42" fmla="*/ 0 w 72"/>
                <a:gd name="T43" fmla="*/ 1 h 68"/>
                <a:gd name="T44" fmla="*/ 1 w 72"/>
                <a:gd name="T45" fmla="*/ 1 h 68"/>
                <a:gd name="T46" fmla="*/ 1 w 72"/>
                <a:gd name="T47" fmla="*/ 1 h 68"/>
                <a:gd name="T48" fmla="*/ 1 w 72"/>
                <a:gd name="T49" fmla="*/ 1 h 68"/>
                <a:gd name="T50" fmla="*/ 1 w 72"/>
                <a:gd name="T51" fmla="*/ 1 h 68"/>
                <a:gd name="T52" fmla="*/ 1 w 72"/>
                <a:gd name="T53" fmla="*/ 1 h 68"/>
                <a:gd name="T54" fmla="*/ 1 w 72"/>
                <a:gd name="T55" fmla="*/ 1 h 68"/>
                <a:gd name="T56" fmla="*/ 1 w 72"/>
                <a:gd name="T57" fmla="*/ 1 h 68"/>
                <a:gd name="T58" fmla="*/ 1 w 72"/>
                <a:gd name="T59" fmla="*/ 1 h 68"/>
                <a:gd name="T60" fmla="*/ 1 w 72"/>
                <a:gd name="T61" fmla="*/ 1 h 68"/>
                <a:gd name="T62" fmla="*/ 1 w 72"/>
                <a:gd name="T63" fmla="*/ 1 h 68"/>
                <a:gd name="T64" fmla="*/ 1 w 72"/>
                <a:gd name="T65" fmla="*/ 1 h 68"/>
                <a:gd name="T66" fmla="*/ 1 w 72"/>
                <a:gd name="T67" fmla="*/ 1 h 68"/>
                <a:gd name="T68" fmla="*/ 1 w 72"/>
                <a:gd name="T69" fmla="*/ 1 h 68"/>
                <a:gd name="T70" fmla="*/ 1 w 72"/>
                <a:gd name="T71" fmla="*/ 1 h 68"/>
                <a:gd name="T72" fmla="*/ 1 w 72"/>
                <a:gd name="T73" fmla="*/ 1 h 68"/>
                <a:gd name="T74" fmla="*/ 1 w 72"/>
                <a:gd name="T75" fmla="*/ 1 h 68"/>
                <a:gd name="T76" fmla="*/ 1 w 72"/>
                <a:gd name="T77" fmla="*/ 1 h 68"/>
                <a:gd name="T78" fmla="*/ 1 w 72"/>
                <a:gd name="T79" fmla="*/ 1 h 68"/>
                <a:gd name="T80" fmla="*/ 1 w 72"/>
                <a:gd name="T81" fmla="*/ 1 h 68"/>
                <a:gd name="T82" fmla="*/ 1 w 72"/>
                <a:gd name="T83" fmla="*/ 1 h 68"/>
                <a:gd name="T84" fmla="*/ 1 w 72"/>
                <a:gd name="T85" fmla="*/ 1 h 68"/>
                <a:gd name="T86" fmla="*/ 1 w 72"/>
                <a:gd name="T87" fmla="*/ 1 h 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 h="68">
                  <a:moveTo>
                    <a:pt x="1" y="21"/>
                  </a:moveTo>
                  <a:lnTo>
                    <a:pt x="1" y="21"/>
                  </a:lnTo>
                  <a:lnTo>
                    <a:pt x="4" y="13"/>
                  </a:lnTo>
                  <a:lnTo>
                    <a:pt x="6" y="8"/>
                  </a:lnTo>
                  <a:lnTo>
                    <a:pt x="9" y="5"/>
                  </a:lnTo>
                  <a:lnTo>
                    <a:pt x="14" y="4"/>
                  </a:lnTo>
                  <a:lnTo>
                    <a:pt x="19" y="2"/>
                  </a:lnTo>
                  <a:lnTo>
                    <a:pt x="32" y="0"/>
                  </a:lnTo>
                  <a:lnTo>
                    <a:pt x="46" y="2"/>
                  </a:lnTo>
                  <a:lnTo>
                    <a:pt x="56" y="5"/>
                  </a:lnTo>
                  <a:lnTo>
                    <a:pt x="58" y="8"/>
                  </a:lnTo>
                  <a:lnTo>
                    <a:pt x="61" y="12"/>
                  </a:lnTo>
                  <a:lnTo>
                    <a:pt x="63" y="20"/>
                  </a:lnTo>
                  <a:lnTo>
                    <a:pt x="63" y="54"/>
                  </a:lnTo>
                  <a:lnTo>
                    <a:pt x="63" y="59"/>
                  </a:lnTo>
                  <a:lnTo>
                    <a:pt x="64" y="60"/>
                  </a:lnTo>
                  <a:lnTo>
                    <a:pt x="67" y="60"/>
                  </a:lnTo>
                  <a:lnTo>
                    <a:pt x="72" y="60"/>
                  </a:lnTo>
                  <a:lnTo>
                    <a:pt x="72" y="67"/>
                  </a:lnTo>
                  <a:lnTo>
                    <a:pt x="64" y="67"/>
                  </a:lnTo>
                  <a:lnTo>
                    <a:pt x="59" y="67"/>
                  </a:lnTo>
                  <a:lnTo>
                    <a:pt x="56" y="63"/>
                  </a:lnTo>
                  <a:lnTo>
                    <a:pt x="55" y="60"/>
                  </a:lnTo>
                  <a:lnTo>
                    <a:pt x="55" y="55"/>
                  </a:lnTo>
                  <a:lnTo>
                    <a:pt x="51" y="60"/>
                  </a:lnTo>
                  <a:lnTo>
                    <a:pt x="46" y="63"/>
                  </a:lnTo>
                  <a:lnTo>
                    <a:pt x="37" y="67"/>
                  </a:lnTo>
                  <a:lnTo>
                    <a:pt x="24" y="68"/>
                  </a:lnTo>
                  <a:lnTo>
                    <a:pt x="16" y="68"/>
                  </a:lnTo>
                  <a:lnTo>
                    <a:pt x="8" y="65"/>
                  </a:lnTo>
                  <a:lnTo>
                    <a:pt x="4" y="62"/>
                  </a:lnTo>
                  <a:lnTo>
                    <a:pt x="1" y="59"/>
                  </a:lnTo>
                  <a:lnTo>
                    <a:pt x="0" y="54"/>
                  </a:lnTo>
                  <a:lnTo>
                    <a:pt x="0" y="49"/>
                  </a:lnTo>
                  <a:lnTo>
                    <a:pt x="0" y="44"/>
                  </a:lnTo>
                  <a:lnTo>
                    <a:pt x="3" y="39"/>
                  </a:lnTo>
                  <a:lnTo>
                    <a:pt x="6" y="36"/>
                  </a:lnTo>
                  <a:lnTo>
                    <a:pt x="9" y="33"/>
                  </a:lnTo>
                  <a:lnTo>
                    <a:pt x="21" y="29"/>
                  </a:lnTo>
                  <a:lnTo>
                    <a:pt x="32" y="29"/>
                  </a:lnTo>
                  <a:lnTo>
                    <a:pt x="43" y="28"/>
                  </a:lnTo>
                  <a:lnTo>
                    <a:pt x="50" y="26"/>
                  </a:lnTo>
                  <a:lnTo>
                    <a:pt x="53" y="25"/>
                  </a:lnTo>
                  <a:lnTo>
                    <a:pt x="53" y="20"/>
                  </a:lnTo>
                  <a:lnTo>
                    <a:pt x="53" y="15"/>
                  </a:lnTo>
                  <a:lnTo>
                    <a:pt x="48" y="10"/>
                  </a:lnTo>
                  <a:lnTo>
                    <a:pt x="42" y="8"/>
                  </a:lnTo>
                  <a:lnTo>
                    <a:pt x="32" y="8"/>
                  </a:lnTo>
                  <a:lnTo>
                    <a:pt x="22" y="8"/>
                  </a:lnTo>
                  <a:lnTo>
                    <a:pt x="16" y="12"/>
                  </a:lnTo>
                  <a:lnTo>
                    <a:pt x="13" y="15"/>
                  </a:lnTo>
                  <a:lnTo>
                    <a:pt x="11" y="21"/>
                  </a:lnTo>
                  <a:lnTo>
                    <a:pt x="1" y="21"/>
                  </a:lnTo>
                  <a:close/>
                  <a:moveTo>
                    <a:pt x="53" y="31"/>
                  </a:moveTo>
                  <a:lnTo>
                    <a:pt x="53" y="31"/>
                  </a:lnTo>
                  <a:lnTo>
                    <a:pt x="50" y="33"/>
                  </a:lnTo>
                  <a:lnTo>
                    <a:pt x="45" y="34"/>
                  </a:lnTo>
                  <a:lnTo>
                    <a:pt x="25" y="36"/>
                  </a:lnTo>
                  <a:lnTo>
                    <a:pt x="17" y="38"/>
                  </a:lnTo>
                  <a:lnTo>
                    <a:pt x="13" y="41"/>
                  </a:lnTo>
                  <a:lnTo>
                    <a:pt x="9" y="44"/>
                  </a:lnTo>
                  <a:lnTo>
                    <a:pt x="8" y="49"/>
                  </a:lnTo>
                  <a:lnTo>
                    <a:pt x="9" y="55"/>
                  </a:lnTo>
                  <a:lnTo>
                    <a:pt x="14" y="59"/>
                  </a:lnTo>
                  <a:lnTo>
                    <a:pt x="19" y="62"/>
                  </a:lnTo>
                  <a:lnTo>
                    <a:pt x="27" y="62"/>
                  </a:lnTo>
                  <a:lnTo>
                    <a:pt x="37" y="60"/>
                  </a:lnTo>
                  <a:lnTo>
                    <a:pt x="45" y="57"/>
                  </a:lnTo>
                  <a:lnTo>
                    <a:pt x="48" y="54"/>
                  </a:lnTo>
                  <a:lnTo>
                    <a:pt x="51" y="50"/>
                  </a:lnTo>
                  <a:lnTo>
                    <a:pt x="53" y="46"/>
                  </a:lnTo>
                  <a:lnTo>
                    <a:pt x="53" y="42"/>
                  </a:lnTo>
                  <a:lnTo>
                    <a:pt x="53" y="3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44"/>
            <p:cNvSpPr>
              <a:spLocks/>
            </p:cNvSpPr>
            <p:nvPr userDrawn="1"/>
          </p:nvSpPr>
          <p:spPr bwMode="black">
            <a:xfrm>
              <a:off x="4590" y="4098"/>
              <a:ext cx="32" cy="33"/>
            </a:xfrm>
            <a:custGeom>
              <a:avLst/>
              <a:gdLst>
                <a:gd name="T0" fmla="*/ 1 w 63"/>
                <a:gd name="T1" fmla="*/ 0 h 67"/>
                <a:gd name="T2" fmla="*/ 1 w 63"/>
                <a:gd name="T3" fmla="*/ 0 h 67"/>
                <a:gd name="T4" fmla="*/ 1 w 63"/>
                <a:gd name="T5" fmla="*/ 0 h 67"/>
                <a:gd name="T6" fmla="*/ 1 w 63"/>
                <a:gd name="T7" fmla="*/ 0 h 67"/>
                <a:gd name="T8" fmla="*/ 1 w 63"/>
                <a:gd name="T9" fmla="*/ 0 h 67"/>
                <a:gd name="T10" fmla="*/ 1 w 63"/>
                <a:gd name="T11" fmla="*/ 0 h 67"/>
                <a:gd name="T12" fmla="*/ 1 w 63"/>
                <a:gd name="T13" fmla="*/ 0 h 67"/>
                <a:gd name="T14" fmla="*/ 1 w 63"/>
                <a:gd name="T15" fmla="*/ 0 h 67"/>
                <a:gd name="T16" fmla="*/ 1 w 63"/>
                <a:gd name="T17" fmla="*/ 0 h 67"/>
                <a:gd name="T18" fmla="*/ 1 w 63"/>
                <a:gd name="T19" fmla="*/ 0 h 67"/>
                <a:gd name="T20" fmla="*/ 1 w 63"/>
                <a:gd name="T21" fmla="*/ 0 h 67"/>
                <a:gd name="T22" fmla="*/ 1 w 63"/>
                <a:gd name="T23" fmla="*/ 0 h 67"/>
                <a:gd name="T24" fmla="*/ 1 w 63"/>
                <a:gd name="T25" fmla="*/ 0 h 67"/>
                <a:gd name="T26" fmla="*/ 1 w 63"/>
                <a:gd name="T27" fmla="*/ 0 h 67"/>
                <a:gd name="T28" fmla="*/ 0 w 63"/>
                <a:gd name="T29" fmla="*/ 0 h 67"/>
                <a:gd name="T30" fmla="*/ 0 w 63"/>
                <a:gd name="T31" fmla="*/ 0 h 67"/>
                <a:gd name="T32" fmla="*/ 1 w 63"/>
                <a:gd name="T33" fmla="*/ 0 h 67"/>
                <a:gd name="T34" fmla="*/ 1 w 63"/>
                <a:gd name="T35" fmla="*/ 0 h 67"/>
                <a:gd name="T36" fmla="*/ 1 w 63"/>
                <a:gd name="T37" fmla="*/ 0 h 67"/>
                <a:gd name="T38" fmla="*/ 1 w 63"/>
                <a:gd name="T39" fmla="*/ 0 h 67"/>
                <a:gd name="T40" fmla="*/ 1 w 63"/>
                <a:gd name="T41" fmla="*/ 0 h 67"/>
                <a:gd name="T42" fmla="*/ 1 w 63"/>
                <a:gd name="T43" fmla="*/ 0 h 67"/>
                <a:gd name="T44" fmla="*/ 1 w 63"/>
                <a:gd name="T45" fmla="*/ 0 h 67"/>
                <a:gd name="T46" fmla="*/ 1 w 63"/>
                <a:gd name="T47" fmla="*/ 0 h 67"/>
                <a:gd name="T48" fmla="*/ 1 w 63"/>
                <a:gd name="T49" fmla="*/ 0 h 67"/>
                <a:gd name="T50" fmla="*/ 1 w 63"/>
                <a:gd name="T51" fmla="*/ 0 h 67"/>
                <a:gd name="T52" fmla="*/ 1 w 63"/>
                <a:gd name="T53" fmla="*/ 0 h 67"/>
                <a:gd name="T54" fmla="*/ 1 w 63"/>
                <a:gd name="T55" fmla="*/ 0 h 67"/>
                <a:gd name="T56" fmla="*/ 1 w 63"/>
                <a:gd name="T57" fmla="*/ 0 h 67"/>
                <a:gd name="T58" fmla="*/ 1 w 63"/>
                <a:gd name="T59" fmla="*/ 0 h 67"/>
                <a:gd name="T60" fmla="*/ 1 w 63"/>
                <a:gd name="T61" fmla="*/ 0 h 67"/>
                <a:gd name="T62" fmla="*/ 1 w 63"/>
                <a:gd name="T63" fmla="*/ 0 h 67"/>
                <a:gd name="T64" fmla="*/ 1 w 63"/>
                <a:gd name="T65" fmla="*/ 0 h 67"/>
                <a:gd name="T66" fmla="*/ 1 w 63"/>
                <a:gd name="T67" fmla="*/ 0 h 67"/>
                <a:gd name="T68" fmla="*/ 1 w 63"/>
                <a:gd name="T69" fmla="*/ 0 h 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3" h="67">
                  <a:moveTo>
                    <a:pt x="55" y="25"/>
                  </a:moveTo>
                  <a:lnTo>
                    <a:pt x="55" y="25"/>
                  </a:lnTo>
                  <a:lnTo>
                    <a:pt x="53" y="17"/>
                  </a:lnTo>
                  <a:lnTo>
                    <a:pt x="48" y="12"/>
                  </a:lnTo>
                  <a:lnTo>
                    <a:pt x="42" y="8"/>
                  </a:lnTo>
                  <a:lnTo>
                    <a:pt x="35" y="8"/>
                  </a:lnTo>
                  <a:lnTo>
                    <a:pt x="22" y="10"/>
                  </a:lnTo>
                  <a:lnTo>
                    <a:pt x="18" y="12"/>
                  </a:lnTo>
                  <a:lnTo>
                    <a:pt x="14" y="15"/>
                  </a:lnTo>
                  <a:lnTo>
                    <a:pt x="11" y="18"/>
                  </a:lnTo>
                  <a:lnTo>
                    <a:pt x="9" y="21"/>
                  </a:lnTo>
                  <a:lnTo>
                    <a:pt x="8" y="31"/>
                  </a:lnTo>
                  <a:lnTo>
                    <a:pt x="8" y="67"/>
                  </a:lnTo>
                  <a:lnTo>
                    <a:pt x="0" y="67"/>
                  </a:lnTo>
                  <a:lnTo>
                    <a:pt x="0" y="2"/>
                  </a:lnTo>
                  <a:lnTo>
                    <a:pt x="8" y="2"/>
                  </a:lnTo>
                  <a:lnTo>
                    <a:pt x="8" y="15"/>
                  </a:lnTo>
                  <a:lnTo>
                    <a:pt x="13" y="10"/>
                  </a:lnTo>
                  <a:lnTo>
                    <a:pt x="18" y="5"/>
                  </a:lnTo>
                  <a:lnTo>
                    <a:pt x="26" y="2"/>
                  </a:lnTo>
                  <a:lnTo>
                    <a:pt x="35" y="0"/>
                  </a:lnTo>
                  <a:lnTo>
                    <a:pt x="43" y="0"/>
                  </a:lnTo>
                  <a:lnTo>
                    <a:pt x="48" y="2"/>
                  </a:lnTo>
                  <a:lnTo>
                    <a:pt x="53" y="5"/>
                  </a:lnTo>
                  <a:lnTo>
                    <a:pt x="58" y="7"/>
                  </a:lnTo>
                  <a:lnTo>
                    <a:pt x="60" y="12"/>
                  </a:lnTo>
                  <a:lnTo>
                    <a:pt x="61" y="17"/>
                  </a:lnTo>
                  <a:lnTo>
                    <a:pt x="63" y="26"/>
                  </a:lnTo>
                  <a:lnTo>
                    <a:pt x="63" y="67"/>
                  </a:lnTo>
                  <a:lnTo>
                    <a:pt x="55" y="67"/>
                  </a:lnTo>
                  <a:lnTo>
                    <a:pt x="55"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45"/>
            <p:cNvSpPr>
              <a:spLocks/>
            </p:cNvSpPr>
            <p:nvPr userDrawn="1"/>
          </p:nvSpPr>
          <p:spPr bwMode="black">
            <a:xfrm>
              <a:off x="4645" y="4086"/>
              <a:ext cx="52" cy="47"/>
            </a:xfrm>
            <a:custGeom>
              <a:avLst/>
              <a:gdLst>
                <a:gd name="T0" fmla="*/ 0 w 105"/>
                <a:gd name="T1" fmla="*/ 1 h 94"/>
                <a:gd name="T2" fmla="*/ 0 w 105"/>
                <a:gd name="T3" fmla="*/ 1 h 94"/>
                <a:gd name="T4" fmla="*/ 0 w 105"/>
                <a:gd name="T5" fmla="*/ 1 h 94"/>
                <a:gd name="T6" fmla="*/ 0 w 105"/>
                <a:gd name="T7" fmla="*/ 1 h 94"/>
                <a:gd name="T8" fmla="*/ 0 w 105"/>
                <a:gd name="T9" fmla="*/ 1 h 94"/>
                <a:gd name="T10" fmla="*/ 0 w 105"/>
                <a:gd name="T11" fmla="*/ 1 h 94"/>
                <a:gd name="T12" fmla="*/ 0 w 105"/>
                <a:gd name="T13" fmla="*/ 1 h 94"/>
                <a:gd name="T14" fmla="*/ 0 w 105"/>
                <a:gd name="T15" fmla="*/ 1 h 94"/>
                <a:gd name="T16" fmla="*/ 0 w 105"/>
                <a:gd name="T17" fmla="*/ 1 h 94"/>
                <a:gd name="T18" fmla="*/ 0 w 105"/>
                <a:gd name="T19" fmla="*/ 1 h 94"/>
                <a:gd name="T20" fmla="*/ 0 w 105"/>
                <a:gd name="T21" fmla="*/ 1 h 94"/>
                <a:gd name="T22" fmla="*/ 0 w 105"/>
                <a:gd name="T23" fmla="*/ 1 h 94"/>
                <a:gd name="T24" fmla="*/ 0 w 105"/>
                <a:gd name="T25" fmla="*/ 1 h 94"/>
                <a:gd name="T26" fmla="*/ 0 w 105"/>
                <a:gd name="T27" fmla="*/ 1 h 94"/>
                <a:gd name="T28" fmla="*/ 0 w 105"/>
                <a:gd name="T29" fmla="*/ 1 h 94"/>
                <a:gd name="T30" fmla="*/ 0 w 105"/>
                <a:gd name="T31" fmla="*/ 1 h 94"/>
                <a:gd name="T32" fmla="*/ 0 w 105"/>
                <a:gd name="T33" fmla="*/ 1 h 94"/>
                <a:gd name="T34" fmla="*/ 0 w 105"/>
                <a:gd name="T35" fmla="*/ 1 h 94"/>
                <a:gd name="T36" fmla="*/ 0 w 105"/>
                <a:gd name="T37" fmla="*/ 1 h 94"/>
                <a:gd name="T38" fmla="*/ 0 w 105"/>
                <a:gd name="T39" fmla="*/ 1 h 94"/>
                <a:gd name="T40" fmla="*/ 0 w 105"/>
                <a:gd name="T41" fmla="*/ 1 h 94"/>
                <a:gd name="T42" fmla="*/ 0 w 105"/>
                <a:gd name="T43" fmla="*/ 1 h 94"/>
                <a:gd name="T44" fmla="*/ 0 w 105"/>
                <a:gd name="T45" fmla="*/ 1 h 94"/>
                <a:gd name="T46" fmla="*/ 0 w 105"/>
                <a:gd name="T47" fmla="*/ 1 h 94"/>
                <a:gd name="T48" fmla="*/ 0 w 105"/>
                <a:gd name="T49" fmla="*/ 1 h 94"/>
                <a:gd name="T50" fmla="*/ 0 w 105"/>
                <a:gd name="T51" fmla="*/ 1 h 94"/>
                <a:gd name="T52" fmla="*/ 0 w 105"/>
                <a:gd name="T53" fmla="*/ 1 h 94"/>
                <a:gd name="T54" fmla="*/ 0 w 105"/>
                <a:gd name="T55" fmla="*/ 0 h 94"/>
                <a:gd name="T56" fmla="*/ 0 w 105"/>
                <a:gd name="T57" fmla="*/ 0 h 94"/>
                <a:gd name="T58" fmla="*/ 0 w 105"/>
                <a:gd name="T59" fmla="*/ 1 h 94"/>
                <a:gd name="T60" fmla="*/ 0 w 105"/>
                <a:gd name="T61" fmla="*/ 1 h 94"/>
                <a:gd name="T62" fmla="*/ 0 w 105"/>
                <a:gd name="T63" fmla="*/ 1 h 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5" h="94">
                  <a:moveTo>
                    <a:pt x="79" y="36"/>
                  </a:moveTo>
                  <a:lnTo>
                    <a:pt x="79" y="36"/>
                  </a:lnTo>
                  <a:lnTo>
                    <a:pt x="76" y="28"/>
                  </a:lnTo>
                  <a:lnTo>
                    <a:pt x="71" y="21"/>
                  </a:lnTo>
                  <a:lnTo>
                    <a:pt x="63" y="18"/>
                  </a:lnTo>
                  <a:lnTo>
                    <a:pt x="53" y="16"/>
                  </a:lnTo>
                  <a:lnTo>
                    <a:pt x="47" y="18"/>
                  </a:lnTo>
                  <a:lnTo>
                    <a:pt x="40" y="20"/>
                  </a:lnTo>
                  <a:lnTo>
                    <a:pt x="36" y="23"/>
                  </a:lnTo>
                  <a:lnTo>
                    <a:pt x="32" y="28"/>
                  </a:lnTo>
                  <a:lnTo>
                    <a:pt x="29" y="31"/>
                  </a:lnTo>
                  <a:lnTo>
                    <a:pt x="27" y="37"/>
                  </a:lnTo>
                  <a:lnTo>
                    <a:pt x="26" y="47"/>
                  </a:lnTo>
                  <a:lnTo>
                    <a:pt x="27" y="57"/>
                  </a:lnTo>
                  <a:lnTo>
                    <a:pt x="29" y="62"/>
                  </a:lnTo>
                  <a:lnTo>
                    <a:pt x="32" y="66"/>
                  </a:lnTo>
                  <a:lnTo>
                    <a:pt x="36" y="70"/>
                  </a:lnTo>
                  <a:lnTo>
                    <a:pt x="40" y="73"/>
                  </a:lnTo>
                  <a:lnTo>
                    <a:pt x="47" y="76"/>
                  </a:lnTo>
                  <a:lnTo>
                    <a:pt x="53" y="76"/>
                  </a:lnTo>
                  <a:lnTo>
                    <a:pt x="63" y="74"/>
                  </a:lnTo>
                  <a:lnTo>
                    <a:pt x="69" y="71"/>
                  </a:lnTo>
                  <a:lnTo>
                    <a:pt x="76" y="65"/>
                  </a:lnTo>
                  <a:lnTo>
                    <a:pt x="78" y="62"/>
                  </a:lnTo>
                  <a:lnTo>
                    <a:pt x="79" y="57"/>
                  </a:lnTo>
                  <a:lnTo>
                    <a:pt x="105" y="57"/>
                  </a:lnTo>
                  <a:lnTo>
                    <a:pt x="103" y="65"/>
                  </a:lnTo>
                  <a:lnTo>
                    <a:pt x="100" y="73"/>
                  </a:lnTo>
                  <a:lnTo>
                    <a:pt x="95" y="79"/>
                  </a:lnTo>
                  <a:lnTo>
                    <a:pt x="89" y="84"/>
                  </a:lnTo>
                  <a:lnTo>
                    <a:pt x="81" y="89"/>
                  </a:lnTo>
                  <a:lnTo>
                    <a:pt x="73" y="91"/>
                  </a:lnTo>
                  <a:lnTo>
                    <a:pt x="63" y="92"/>
                  </a:lnTo>
                  <a:lnTo>
                    <a:pt x="53" y="94"/>
                  </a:lnTo>
                  <a:lnTo>
                    <a:pt x="42" y="92"/>
                  </a:lnTo>
                  <a:lnTo>
                    <a:pt x="31" y="91"/>
                  </a:lnTo>
                  <a:lnTo>
                    <a:pt x="23" y="87"/>
                  </a:lnTo>
                  <a:lnTo>
                    <a:pt x="15" y="83"/>
                  </a:lnTo>
                  <a:lnTo>
                    <a:pt x="8" y="76"/>
                  </a:lnTo>
                  <a:lnTo>
                    <a:pt x="5" y="68"/>
                  </a:lnTo>
                  <a:lnTo>
                    <a:pt x="2" y="58"/>
                  </a:lnTo>
                  <a:lnTo>
                    <a:pt x="0" y="47"/>
                  </a:lnTo>
                  <a:lnTo>
                    <a:pt x="2" y="34"/>
                  </a:lnTo>
                  <a:lnTo>
                    <a:pt x="5" y="24"/>
                  </a:lnTo>
                  <a:lnTo>
                    <a:pt x="8" y="16"/>
                  </a:lnTo>
                  <a:lnTo>
                    <a:pt x="15" y="10"/>
                  </a:lnTo>
                  <a:lnTo>
                    <a:pt x="23" y="5"/>
                  </a:lnTo>
                  <a:lnTo>
                    <a:pt x="31" y="2"/>
                  </a:lnTo>
                  <a:lnTo>
                    <a:pt x="42" y="0"/>
                  </a:lnTo>
                  <a:lnTo>
                    <a:pt x="53" y="0"/>
                  </a:lnTo>
                  <a:lnTo>
                    <a:pt x="69" y="0"/>
                  </a:lnTo>
                  <a:lnTo>
                    <a:pt x="78" y="3"/>
                  </a:lnTo>
                  <a:lnTo>
                    <a:pt x="86" y="7"/>
                  </a:lnTo>
                  <a:lnTo>
                    <a:pt x="92" y="12"/>
                  </a:lnTo>
                  <a:lnTo>
                    <a:pt x="99" y="16"/>
                  </a:lnTo>
                  <a:lnTo>
                    <a:pt x="103" y="24"/>
                  </a:lnTo>
                  <a:lnTo>
                    <a:pt x="105" y="36"/>
                  </a:lnTo>
                  <a:lnTo>
                    <a:pt x="79"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46"/>
            <p:cNvSpPr>
              <a:spLocks noEditPoints="1"/>
            </p:cNvSpPr>
            <p:nvPr userDrawn="1"/>
          </p:nvSpPr>
          <p:spPr bwMode="black">
            <a:xfrm>
              <a:off x="4701" y="4097"/>
              <a:ext cx="44" cy="36"/>
            </a:xfrm>
            <a:custGeom>
              <a:avLst/>
              <a:gdLst>
                <a:gd name="T0" fmla="*/ 1 w 87"/>
                <a:gd name="T1" fmla="*/ 0 h 73"/>
                <a:gd name="T2" fmla="*/ 1 w 87"/>
                <a:gd name="T3" fmla="*/ 0 h 73"/>
                <a:gd name="T4" fmla="*/ 1 w 87"/>
                <a:gd name="T5" fmla="*/ 0 h 73"/>
                <a:gd name="T6" fmla="*/ 1 w 87"/>
                <a:gd name="T7" fmla="*/ 0 h 73"/>
                <a:gd name="T8" fmla="*/ 1 w 87"/>
                <a:gd name="T9" fmla="*/ 0 h 73"/>
                <a:gd name="T10" fmla="*/ 1 w 87"/>
                <a:gd name="T11" fmla="*/ 0 h 73"/>
                <a:gd name="T12" fmla="*/ 1 w 87"/>
                <a:gd name="T13" fmla="*/ 0 h 73"/>
                <a:gd name="T14" fmla="*/ 1 w 87"/>
                <a:gd name="T15" fmla="*/ 0 h 73"/>
                <a:gd name="T16" fmla="*/ 1 w 87"/>
                <a:gd name="T17" fmla="*/ 0 h 73"/>
                <a:gd name="T18" fmla="*/ 1 w 87"/>
                <a:gd name="T19" fmla="*/ 0 h 73"/>
                <a:gd name="T20" fmla="*/ 1 w 87"/>
                <a:gd name="T21" fmla="*/ 0 h 73"/>
                <a:gd name="T22" fmla="*/ 1 w 87"/>
                <a:gd name="T23" fmla="*/ 0 h 73"/>
                <a:gd name="T24" fmla="*/ 1 w 87"/>
                <a:gd name="T25" fmla="*/ 0 h 73"/>
                <a:gd name="T26" fmla="*/ 1 w 87"/>
                <a:gd name="T27" fmla="*/ 0 h 73"/>
                <a:gd name="T28" fmla="*/ 1 w 87"/>
                <a:gd name="T29" fmla="*/ 0 h 73"/>
                <a:gd name="T30" fmla="*/ 1 w 87"/>
                <a:gd name="T31" fmla="*/ 0 h 73"/>
                <a:gd name="T32" fmla="*/ 1 w 87"/>
                <a:gd name="T33" fmla="*/ 0 h 73"/>
                <a:gd name="T34" fmla="*/ 1 w 87"/>
                <a:gd name="T35" fmla="*/ 0 h 73"/>
                <a:gd name="T36" fmla="*/ 1 w 87"/>
                <a:gd name="T37" fmla="*/ 0 h 73"/>
                <a:gd name="T38" fmla="*/ 1 w 87"/>
                <a:gd name="T39" fmla="*/ 0 h 73"/>
                <a:gd name="T40" fmla="*/ 1 w 87"/>
                <a:gd name="T41" fmla="*/ 0 h 73"/>
                <a:gd name="T42" fmla="*/ 1 w 87"/>
                <a:gd name="T43" fmla="*/ 0 h 73"/>
                <a:gd name="T44" fmla="*/ 1 w 87"/>
                <a:gd name="T45" fmla="*/ 0 h 73"/>
                <a:gd name="T46" fmla="*/ 1 w 87"/>
                <a:gd name="T47" fmla="*/ 0 h 73"/>
                <a:gd name="T48" fmla="*/ 1 w 87"/>
                <a:gd name="T49" fmla="*/ 0 h 73"/>
                <a:gd name="T50" fmla="*/ 1 w 87"/>
                <a:gd name="T51" fmla="*/ 0 h 73"/>
                <a:gd name="T52" fmla="*/ 0 w 87"/>
                <a:gd name="T53" fmla="*/ 0 h 73"/>
                <a:gd name="T54" fmla="*/ 0 w 87"/>
                <a:gd name="T55" fmla="*/ 0 h 73"/>
                <a:gd name="T56" fmla="*/ 0 w 87"/>
                <a:gd name="T57" fmla="*/ 0 h 73"/>
                <a:gd name="T58" fmla="*/ 0 w 87"/>
                <a:gd name="T59" fmla="*/ 0 h 73"/>
                <a:gd name="T60" fmla="*/ 1 w 87"/>
                <a:gd name="T61" fmla="*/ 0 h 73"/>
                <a:gd name="T62" fmla="*/ 1 w 87"/>
                <a:gd name="T63" fmla="*/ 0 h 73"/>
                <a:gd name="T64" fmla="*/ 1 w 87"/>
                <a:gd name="T65" fmla="*/ 0 h 73"/>
                <a:gd name="T66" fmla="*/ 1 w 87"/>
                <a:gd name="T67" fmla="*/ 0 h 73"/>
                <a:gd name="T68" fmla="*/ 1 w 87"/>
                <a:gd name="T69" fmla="*/ 0 h 73"/>
                <a:gd name="T70" fmla="*/ 1 w 87"/>
                <a:gd name="T71" fmla="*/ 0 h 73"/>
                <a:gd name="T72" fmla="*/ 1 w 87"/>
                <a:gd name="T73" fmla="*/ 0 h 73"/>
                <a:gd name="T74" fmla="*/ 1 w 87"/>
                <a:gd name="T75" fmla="*/ 0 h 73"/>
                <a:gd name="T76" fmla="*/ 1 w 87"/>
                <a:gd name="T77" fmla="*/ 0 h 73"/>
                <a:gd name="T78" fmla="*/ 1 w 87"/>
                <a:gd name="T79" fmla="*/ 0 h 73"/>
                <a:gd name="T80" fmla="*/ 1 w 87"/>
                <a:gd name="T81" fmla="*/ 0 h 73"/>
                <a:gd name="T82" fmla="*/ 1 w 87"/>
                <a:gd name="T83" fmla="*/ 0 h 73"/>
                <a:gd name="T84" fmla="*/ 1 w 87"/>
                <a:gd name="T85" fmla="*/ 0 h 73"/>
                <a:gd name="T86" fmla="*/ 1 w 87"/>
                <a:gd name="T87" fmla="*/ 0 h 73"/>
                <a:gd name="T88" fmla="*/ 1 w 87"/>
                <a:gd name="T89" fmla="*/ 0 h 73"/>
                <a:gd name="T90" fmla="*/ 1 w 87"/>
                <a:gd name="T91" fmla="*/ 0 h 73"/>
                <a:gd name="T92" fmla="*/ 1 w 87"/>
                <a:gd name="T93" fmla="*/ 0 h 73"/>
                <a:gd name="T94" fmla="*/ 1 w 87"/>
                <a:gd name="T95" fmla="*/ 0 h 73"/>
                <a:gd name="T96" fmla="*/ 1 w 87"/>
                <a:gd name="T97" fmla="*/ 0 h 73"/>
                <a:gd name="T98" fmla="*/ 1 w 87"/>
                <a:gd name="T99" fmla="*/ 0 h 73"/>
                <a:gd name="T100" fmla="*/ 1 w 87"/>
                <a:gd name="T101" fmla="*/ 0 h 73"/>
                <a:gd name="T102" fmla="*/ 1 w 87"/>
                <a:gd name="T103" fmla="*/ 0 h 73"/>
                <a:gd name="T104" fmla="*/ 1 w 87"/>
                <a:gd name="T105" fmla="*/ 0 h 73"/>
                <a:gd name="T106" fmla="*/ 1 w 87"/>
                <a:gd name="T107" fmla="*/ 0 h 73"/>
                <a:gd name="T108" fmla="*/ 1 w 87"/>
                <a:gd name="T109" fmla="*/ 0 h 73"/>
                <a:gd name="T110" fmla="*/ 1 w 87"/>
                <a:gd name="T111" fmla="*/ 0 h 73"/>
                <a:gd name="T112" fmla="*/ 1 w 87"/>
                <a:gd name="T113" fmla="*/ 0 h 73"/>
                <a:gd name="T114" fmla="*/ 1 w 87"/>
                <a:gd name="T115" fmla="*/ 0 h 73"/>
                <a:gd name="T116" fmla="*/ 1 w 87"/>
                <a:gd name="T117" fmla="*/ 0 h 73"/>
                <a:gd name="T118" fmla="*/ 1 w 87"/>
                <a:gd name="T119" fmla="*/ 0 h 7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7" h="73">
                  <a:moveTo>
                    <a:pt x="44" y="0"/>
                  </a:moveTo>
                  <a:lnTo>
                    <a:pt x="44" y="0"/>
                  </a:lnTo>
                  <a:lnTo>
                    <a:pt x="53" y="2"/>
                  </a:lnTo>
                  <a:lnTo>
                    <a:pt x="62" y="3"/>
                  </a:lnTo>
                  <a:lnTo>
                    <a:pt x="70" y="5"/>
                  </a:lnTo>
                  <a:lnTo>
                    <a:pt x="76" y="10"/>
                  </a:lnTo>
                  <a:lnTo>
                    <a:pt x="81" y="15"/>
                  </a:lnTo>
                  <a:lnTo>
                    <a:pt x="84" y="20"/>
                  </a:lnTo>
                  <a:lnTo>
                    <a:pt x="87" y="28"/>
                  </a:lnTo>
                  <a:lnTo>
                    <a:pt x="87" y="36"/>
                  </a:lnTo>
                  <a:lnTo>
                    <a:pt x="87" y="45"/>
                  </a:lnTo>
                  <a:lnTo>
                    <a:pt x="84" y="52"/>
                  </a:lnTo>
                  <a:lnTo>
                    <a:pt x="81" y="58"/>
                  </a:lnTo>
                  <a:lnTo>
                    <a:pt x="76" y="63"/>
                  </a:lnTo>
                  <a:lnTo>
                    <a:pt x="70" y="68"/>
                  </a:lnTo>
                  <a:lnTo>
                    <a:pt x="62" y="70"/>
                  </a:lnTo>
                  <a:lnTo>
                    <a:pt x="53" y="71"/>
                  </a:lnTo>
                  <a:lnTo>
                    <a:pt x="44" y="73"/>
                  </a:lnTo>
                  <a:lnTo>
                    <a:pt x="34" y="71"/>
                  </a:lnTo>
                  <a:lnTo>
                    <a:pt x="26" y="70"/>
                  </a:lnTo>
                  <a:lnTo>
                    <a:pt x="18" y="68"/>
                  </a:lnTo>
                  <a:lnTo>
                    <a:pt x="11" y="63"/>
                  </a:lnTo>
                  <a:lnTo>
                    <a:pt x="7" y="58"/>
                  </a:lnTo>
                  <a:lnTo>
                    <a:pt x="3" y="52"/>
                  </a:lnTo>
                  <a:lnTo>
                    <a:pt x="0" y="45"/>
                  </a:lnTo>
                  <a:lnTo>
                    <a:pt x="0" y="36"/>
                  </a:lnTo>
                  <a:lnTo>
                    <a:pt x="0" y="28"/>
                  </a:lnTo>
                  <a:lnTo>
                    <a:pt x="3" y="20"/>
                  </a:lnTo>
                  <a:lnTo>
                    <a:pt x="7" y="15"/>
                  </a:lnTo>
                  <a:lnTo>
                    <a:pt x="11" y="10"/>
                  </a:lnTo>
                  <a:lnTo>
                    <a:pt x="18" y="5"/>
                  </a:lnTo>
                  <a:lnTo>
                    <a:pt x="26" y="3"/>
                  </a:lnTo>
                  <a:lnTo>
                    <a:pt x="34" y="2"/>
                  </a:lnTo>
                  <a:lnTo>
                    <a:pt x="44" y="0"/>
                  </a:lnTo>
                  <a:close/>
                  <a:moveTo>
                    <a:pt x="44" y="57"/>
                  </a:moveTo>
                  <a:lnTo>
                    <a:pt x="44" y="57"/>
                  </a:lnTo>
                  <a:lnTo>
                    <a:pt x="53" y="55"/>
                  </a:lnTo>
                  <a:lnTo>
                    <a:pt x="60" y="52"/>
                  </a:lnTo>
                  <a:lnTo>
                    <a:pt x="63" y="45"/>
                  </a:lnTo>
                  <a:lnTo>
                    <a:pt x="65" y="36"/>
                  </a:lnTo>
                  <a:lnTo>
                    <a:pt x="63" y="28"/>
                  </a:lnTo>
                  <a:lnTo>
                    <a:pt x="60" y="21"/>
                  </a:lnTo>
                  <a:lnTo>
                    <a:pt x="53" y="18"/>
                  </a:lnTo>
                  <a:lnTo>
                    <a:pt x="44" y="16"/>
                  </a:lnTo>
                  <a:lnTo>
                    <a:pt x="36" y="18"/>
                  </a:lnTo>
                  <a:lnTo>
                    <a:pt x="28" y="21"/>
                  </a:lnTo>
                  <a:lnTo>
                    <a:pt x="24" y="28"/>
                  </a:lnTo>
                  <a:lnTo>
                    <a:pt x="23" y="36"/>
                  </a:lnTo>
                  <a:lnTo>
                    <a:pt x="24" y="45"/>
                  </a:lnTo>
                  <a:lnTo>
                    <a:pt x="28" y="52"/>
                  </a:lnTo>
                  <a:lnTo>
                    <a:pt x="36" y="55"/>
                  </a:lnTo>
                  <a:lnTo>
                    <a:pt x="44" y="5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47"/>
            <p:cNvSpPr>
              <a:spLocks/>
            </p:cNvSpPr>
            <p:nvPr userDrawn="1"/>
          </p:nvSpPr>
          <p:spPr bwMode="black">
            <a:xfrm>
              <a:off x="4751" y="4097"/>
              <a:ext cx="38" cy="34"/>
            </a:xfrm>
            <a:custGeom>
              <a:avLst/>
              <a:gdLst>
                <a:gd name="T0" fmla="*/ 1 w 76"/>
                <a:gd name="T1" fmla="*/ 1 h 68"/>
                <a:gd name="T2" fmla="*/ 1 w 76"/>
                <a:gd name="T3" fmla="*/ 1 h 68"/>
                <a:gd name="T4" fmla="*/ 1 w 76"/>
                <a:gd name="T5" fmla="*/ 1 h 68"/>
                <a:gd name="T6" fmla="*/ 1 w 76"/>
                <a:gd name="T7" fmla="*/ 1 h 68"/>
                <a:gd name="T8" fmla="*/ 1 w 76"/>
                <a:gd name="T9" fmla="*/ 1 h 68"/>
                <a:gd name="T10" fmla="*/ 1 w 76"/>
                <a:gd name="T11" fmla="*/ 1 h 68"/>
                <a:gd name="T12" fmla="*/ 1 w 76"/>
                <a:gd name="T13" fmla="*/ 1 h 68"/>
                <a:gd name="T14" fmla="*/ 1 w 76"/>
                <a:gd name="T15" fmla="*/ 1 h 68"/>
                <a:gd name="T16" fmla="*/ 1 w 76"/>
                <a:gd name="T17" fmla="*/ 1 h 68"/>
                <a:gd name="T18" fmla="*/ 1 w 76"/>
                <a:gd name="T19" fmla="*/ 1 h 68"/>
                <a:gd name="T20" fmla="*/ 1 w 76"/>
                <a:gd name="T21" fmla="*/ 1 h 68"/>
                <a:gd name="T22" fmla="*/ 1 w 76"/>
                <a:gd name="T23" fmla="*/ 1 h 68"/>
                <a:gd name="T24" fmla="*/ 0 w 76"/>
                <a:gd name="T25" fmla="*/ 1 h 68"/>
                <a:gd name="T26" fmla="*/ 0 w 76"/>
                <a:gd name="T27" fmla="*/ 1 h 68"/>
                <a:gd name="T28" fmla="*/ 1 w 76"/>
                <a:gd name="T29" fmla="*/ 1 h 68"/>
                <a:gd name="T30" fmla="*/ 1 w 76"/>
                <a:gd name="T31" fmla="*/ 1 h 68"/>
                <a:gd name="T32" fmla="*/ 1 w 76"/>
                <a:gd name="T33" fmla="*/ 1 h 68"/>
                <a:gd name="T34" fmla="*/ 1 w 76"/>
                <a:gd name="T35" fmla="*/ 1 h 68"/>
                <a:gd name="T36" fmla="*/ 1 w 76"/>
                <a:gd name="T37" fmla="*/ 1 h 68"/>
                <a:gd name="T38" fmla="*/ 1 w 76"/>
                <a:gd name="T39" fmla="*/ 1 h 68"/>
                <a:gd name="T40" fmla="*/ 1 w 76"/>
                <a:gd name="T41" fmla="*/ 0 h 68"/>
                <a:gd name="T42" fmla="*/ 1 w 76"/>
                <a:gd name="T43" fmla="*/ 0 h 68"/>
                <a:gd name="T44" fmla="*/ 1 w 76"/>
                <a:gd name="T45" fmla="*/ 0 h 68"/>
                <a:gd name="T46" fmla="*/ 1 w 76"/>
                <a:gd name="T47" fmla="*/ 0 h 68"/>
                <a:gd name="T48" fmla="*/ 1 w 76"/>
                <a:gd name="T49" fmla="*/ 1 h 68"/>
                <a:gd name="T50" fmla="*/ 1 w 76"/>
                <a:gd name="T51" fmla="*/ 1 h 68"/>
                <a:gd name="T52" fmla="*/ 1 w 76"/>
                <a:gd name="T53" fmla="*/ 1 h 68"/>
                <a:gd name="T54" fmla="*/ 1 w 76"/>
                <a:gd name="T55" fmla="*/ 1 h 68"/>
                <a:gd name="T56" fmla="*/ 1 w 76"/>
                <a:gd name="T57" fmla="*/ 1 h 68"/>
                <a:gd name="T58" fmla="*/ 1 w 76"/>
                <a:gd name="T59" fmla="*/ 1 h 68"/>
                <a:gd name="T60" fmla="*/ 1 w 76"/>
                <a:gd name="T61" fmla="*/ 1 h 68"/>
                <a:gd name="T62" fmla="*/ 1 w 76"/>
                <a:gd name="T63" fmla="*/ 1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6" h="68">
                  <a:moveTo>
                    <a:pt x="55" y="30"/>
                  </a:moveTo>
                  <a:lnTo>
                    <a:pt x="55" y="30"/>
                  </a:lnTo>
                  <a:lnTo>
                    <a:pt x="54" y="24"/>
                  </a:lnTo>
                  <a:lnTo>
                    <a:pt x="50" y="19"/>
                  </a:lnTo>
                  <a:lnTo>
                    <a:pt x="47" y="18"/>
                  </a:lnTo>
                  <a:lnTo>
                    <a:pt x="41" y="16"/>
                  </a:lnTo>
                  <a:lnTo>
                    <a:pt x="33" y="18"/>
                  </a:lnTo>
                  <a:lnTo>
                    <a:pt x="28" y="21"/>
                  </a:lnTo>
                  <a:lnTo>
                    <a:pt x="23" y="27"/>
                  </a:lnTo>
                  <a:lnTo>
                    <a:pt x="21" y="35"/>
                  </a:lnTo>
                  <a:lnTo>
                    <a:pt x="21" y="68"/>
                  </a:lnTo>
                  <a:lnTo>
                    <a:pt x="0" y="68"/>
                  </a:lnTo>
                  <a:lnTo>
                    <a:pt x="0" y="1"/>
                  </a:lnTo>
                  <a:lnTo>
                    <a:pt x="21" y="1"/>
                  </a:lnTo>
                  <a:lnTo>
                    <a:pt x="21" y="11"/>
                  </a:lnTo>
                  <a:lnTo>
                    <a:pt x="25" y="6"/>
                  </a:lnTo>
                  <a:lnTo>
                    <a:pt x="31" y="3"/>
                  </a:lnTo>
                  <a:lnTo>
                    <a:pt x="39" y="0"/>
                  </a:lnTo>
                  <a:lnTo>
                    <a:pt x="49" y="0"/>
                  </a:lnTo>
                  <a:lnTo>
                    <a:pt x="57" y="0"/>
                  </a:lnTo>
                  <a:lnTo>
                    <a:pt x="67" y="5"/>
                  </a:lnTo>
                  <a:lnTo>
                    <a:pt x="71" y="8"/>
                  </a:lnTo>
                  <a:lnTo>
                    <a:pt x="73" y="11"/>
                  </a:lnTo>
                  <a:lnTo>
                    <a:pt x="76" y="16"/>
                  </a:lnTo>
                  <a:lnTo>
                    <a:pt x="76" y="24"/>
                  </a:lnTo>
                  <a:lnTo>
                    <a:pt x="76" y="68"/>
                  </a:lnTo>
                  <a:lnTo>
                    <a:pt x="55" y="68"/>
                  </a:lnTo>
                  <a:lnTo>
                    <a:pt x="55"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48"/>
            <p:cNvSpPr>
              <a:spLocks/>
            </p:cNvSpPr>
            <p:nvPr userDrawn="1"/>
          </p:nvSpPr>
          <p:spPr bwMode="black">
            <a:xfrm>
              <a:off x="4796" y="4097"/>
              <a:ext cx="42" cy="36"/>
            </a:xfrm>
            <a:custGeom>
              <a:avLst/>
              <a:gdLst>
                <a:gd name="T0" fmla="*/ 1 w 84"/>
                <a:gd name="T1" fmla="*/ 0 h 73"/>
                <a:gd name="T2" fmla="*/ 1 w 84"/>
                <a:gd name="T3" fmla="*/ 0 h 73"/>
                <a:gd name="T4" fmla="*/ 1 w 84"/>
                <a:gd name="T5" fmla="*/ 0 h 73"/>
                <a:gd name="T6" fmla="*/ 1 w 84"/>
                <a:gd name="T7" fmla="*/ 0 h 73"/>
                <a:gd name="T8" fmla="*/ 1 w 84"/>
                <a:gd name="T9" fmla="*/ 0 h 73"/>
                <a:gd name="T10" fmla="*/ 1 w 84"/>
                <a:gd name="T11" fmla="*/ 0 h 73"/>
                <a:gd name="T12" fmla="*/ 1 w 84"/>
                <a:gd name="T13" fmla="*/ 0 h 73"/>
                <a:gd name="T14" fmla="*/ 1 w 84"/>
                <a:gd name="T15" fmla="*/ 0 h 73"/>
                <a:gd name="T16" fmla="*/ 1 w 84"/>
                <a:gd name="T17" fmla="*/ 0 h 73"/>
                <a:gd name="T18" fmla="*/ 1 w 84"/>
                <a:gd name="T19" fmla="*/ 0 h 73"/>
                <a:gd name="T20" fmla="*/ 1 w 84"/>
                <a:gd name="T21" fmla="*/ 0 h 73"/>
                <a:gd name="T22" fmla="*/ 1 w 84"/>
                <a:gd name="T23" fmla="*/ 0 h 73"/>
                <a:gd name="T24" fmla="*/ 1 w 84"/>
                <a:gd name="T25" fmla="*/ 0 h 73"/>
                <a:gd name="T26" fmla="*/ 1 w 84"/>
                <a:gd name="T27" fmla="*/ 0 h 73"/>
                <a:gd name="T28" fmla="*/ 1 w 84"/>
                <a:gd name="T29" fmla="*/ 0 h 73"/>
                <a:gd name="T30" fmla="*/ 1 w 84"/>
                <a:gd name="T31" fmla="*/ 0 h 73"/>
                <a:gd name="T32" fmla="*/ 1 w 84"/>
                <a:gd name="T33" fmla="*/ 0 h 73"/>
                <a:gd name="T34" fmla="*/ 1 w 84"/>
                <a:gd name="T35" fmla="*/ 0 h 73"/>
                <a:gd name="T36" fmla="*/ 1 w 84"/>
                <a:gd name="T37" fmla="*/ 0 h 73"/>
                <a:gd name="T38" fmla="*/ 1 w 84"/>
                <a:gd name="T39" fmla="*/ 0 h 73"/>
                <a:gd name="T40" fmla="*/ 1 w 84"/>
                <a:gd name="T41" fmla="*/ 0 h 73"/>
                <a:gd name="T42" fmla="*/ 1 w 84"/>
                <a:gd name="T43" fmla="*/ 0 h 73"/>
                <a:gd name="T44" fmla="*/ 1 w 84"/>
                <a:gd name="T45" fmla="*/ 0 h 73"/>
                <a:gd name="T46" fmla="*/ 1 w 84"/>
                <a:gd name="T47" fmla="*/ 0 h 73"/>
                <a:gd name="T48" fmla="*/ 1 w 84"/>
                <a:gd name="T49" fmla="*/ 0 h 73"/>
                <a:gd name="T50" fmla="*/ 1 w 84"/>
                <a:gd name="T51" fmla="*/ 0 h 73"/>
                <a:gd name="T52" fmla="*/ 1 w 84"/>
                <a:gd name="T53" fmla="*/ 0 h 73"/>
                <a:gd name="T54" fmla="*/ 1 w 84"/>
                <a:gd name="T55" fmla="*/ 0 h 73"/>
                <a:gd name="T56" fmla="*/ 1 w 84"/>
                <a:gd name="T57" fmla="*/ 0 h 73"/>
                <a:gd name="T58" fmla="*/ 1 w 84"/>
                <a:gd name="T59" fmla="*/ 0 h 73"/>
                <a:gd name="T60" fmla="*/ 1 w 84"/>
                <a:gd name="T61" fmla="*/ 0 h 73"/>
                <a:gd name="T62" fmla="*/ 1 w 84"/>
                <a:gd name="T63" fmla="*/ 0 h 73"/>
                <a:gd name="T64" fmla="*/ 1 w 84"/>
                <a:gd name="T65" fmla="*/ 0 h 73"/>
                <a:gd name="T66" fmla="*/ 1 w 84"/>
                <a:gd name="T67" fmla="*/ 0 h 73"/>
                <a:gd name="T68" fmla="*/ 1 w 84"/>
                <a:gd name="T69" fmla="*/ 0 h 73"/>
                <a:gd name="T70" fmla="*/ 1 w 84"/>
                <a:gd name="T71" fmla="*/ 0 h 73"/>
                <a:gd name="T72" fmla="*/ 1 w 84"/>
                <a:gd name="T73" fmla="*/ 0 h 73"/>
                <a:gd name="T74" fmla="*/ 0 w 84"/>
                <a:gd name="T75" fmla="*/ 0 h 73"/>
                <a:gd name="T76" fmla="*/ 0 w 84"/>
                <a:gd name="T77" fmla="*/ 0 h 73"/>
                <a:gd name="T78" fmla="*/ 0 w 84"/>
                <a:gd name="T79" fmla="*/ 0 h 73"/>
                <a:gd name="T80" fmla="*/ 0 w 84"/>
                <a:gd name="T81" fmla="*/ 0 h 73"/>
                <a:gd name="T82" fmla="*/ 1 w 84"/>
                <a:gd name="T83" fmla="*/ 0 h 73"/>
                <a:gd name="T84" fmla="*/ 1 w 84"/>
                <a:gd name="T85" fmla="*/ 0 h 73"/>
                <a:gd name="T86" fmla="*/ 1 w 84"/>
                <a:gd name="T87" fmla="*/ 0 h 73"/>
                <a:gd name="T88" fmla="*/ 1 w 84"/>
                <a:gd name="T89" fmla="*/ 0 h 73"/>
                <a:gd name="T90" fmla="*/ 1 w 84"/>
                <a:gd name="T91" fmla="*/ 0 h 73"/>
                <a:gd name="T92" fmla="*/ 1 w 84"/>
                <a:gd name="T93" fmla="*/ 0 h 73"/>
                <a:gd name="T94" fmla="*/ 1 w 84"/>
                <a:gd name="T95" fmla="*/ 0 h 73"/>
                <a:gd name="T96" fmla="*/ 1 w 84"/>
                <a:gd name="T97" fmla="*/ 0 h 73"/>
                <a:gd name="T98" fmla="*/ 1 w 84"/>
                <a:gd name="T99" fmla="*/ 0 h 73"/>
                <a:gd name="T100" fmla="*/ 1 w 84"/>
                <a:gd name="T101" fmla="*/ 0 h 73"/>
                <a:gd name="T102" fmla="*/ 1 w 84"/>
                <a:gd name="T103" fmla="*/ 0 h 73"/>
                <a:gd name="T104" fmla="*/ 1 w 84"/>
                <a:gd name="T105" fmla="*/ 0 h 73"/>
                <a:gd name="T106" fmla="*/ 1 w 84"/>
                <a:gd name="T107" fmla="*/ 0 h 73"/>
                <a:gd name="T108" fmla="*/ 1 w 84"/>
                <a:gd name="T109" fmla="*/ 0 h 73"/>
                <a:gd name="T110" fmla="*/ 1 w 84"/>
                <a:gd name="T111" fmla="*/ 0 h 73"/>
                <a:gd name="T112" fmla="*/ 1 w 84"/>
                <a:gd name="T113" fmla="*/ 0 h 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4" h="73">
                  <a:moveTo>
                    <a:pt x="62" y="28"/>
                  </a:moveTo>
                  <a:lnTo>
                    <a:pt x="62" y="28"/>
                  </a:lnTo>
                  <a:lnTo>
                    <a:pt x="58" y="23"/>
                  </a:lnTo>
                  <a:lnTo>
                    <a:pt x="55" y="18"/>
                  </a:lnTo>
                  <a:lnTo>
                    <a:pt x="50" y="16"/>
                  </a:lnTo>
                  <a:lnTo>
                    <a:pt x="44" y="16"/>
                  </a:lnTo>
                  <a:lnTo>
                    <a:pt x="34" y="18"/>
                  </a:lnTo>
                  <a:lnTo>
                    <a:pt x="28" y="21"/>
                  </a:lnTo>
                  <a:lnTo>
                    <a:pt x="23" y="28"/>
                  </a:lnTo>
                  <a:lnTo>
                    <a:pt x="23" y="36"/>
                  </a:lnTo>
                  <a:lnTo>
                    <a:pt x="23" y="45"/>
                  </a:lnTo>
                  <a:lnTo>
                    <a:pt x="28" y="52"/>
                  </a:lnTo>
                  <a:lnTo>
                    <a:pt x="34" y="55"/>
                  </a:lnTo>
                  <a:lnTo>
                    <a:pt x="44" y="57"/>
                  </a:lnTo>
                  <a:lnTo>
                    <a:pt x="50" y="55"/>
                  </a:lnTo>
                  <a:lnTo>
                    <a:pt x="55" y="53"/>
                  </a:lnTo>
                  <a:lnTo>
                    <a:pt x="60" y="49"/>
                  </a:lnTo>
                  <a:lnTo>
                    <a:pt x="62" y="44"/>
                  </a:lnTo>
                  <a:lnTo>
                    <a:pt x="84" y="44"/>
                  </a:lnTo>
                  <a:lnTo>
                    <a:pt x="83" y="52"/>
                  </a:lnTo>
                  <a:lnTo>
                    <a:pt x="79" y="58"/>
                  </a:lnTo>
                  <a:lnTo>
                    <a:pt x="74" y="63"/>
                  </a:lnTo>
                  <a:lnTo>
                    <a:pt x="70" y="66"/>
                  </a:lnTo>
                  <a:lnTo>
                    <a:pt x="63" y="70"/>
                  </a:lnTo>
                  <a:lnTo>
                    <a:pt x="57" y="71"/>
                  </a:lnTo>
                  <a:lnTo>
                    <a:pt x="42" y="73"/>
                  </a:lnTo>
                  <a:lnTo>
                    <a:pt x="32" y="71"/>
                  </a:lnTo>
                  <a:lnTo>
                    <a:pt x="24" y="70"/>
                  </a:lnTo>
                  <a:lnTo>
                    <a:pt x="18" y="68"/>
                  </a:lnTo>
                  <a:lnTo>
                    <a:pt x="11" y="63"/>
                  </a:lnTo>
                  <a:lnTo>
                    <a:pt x="7" y="58"/>
                  </a:lnTo>
                  <a:lnTo>
                    <a:pt x="2" y="52"/>
                  </a:lnTo>
                  <a:lnTo>
                    <a:pt x="0" y="45"/>
                  </a:lnTo>
                  <a:lnTo>
                    <a:pt x="0" y="36"/>
                  </a:lnTo>
                  <a:lnTo>
                    <a:pt x="0" y="28"/>
                  </a:lnTo>
                  <a:lnTo>
                    <a:pt x="3" y="20"/>
                  </a:lnTo>
                  <a:lnTo>
                    <a:pt x="7" y="15"/>
                  </a:lnTo>
                  <a:lnTo>
                    <a:pt x="11" y="10"/>
                  </a:lnTo>
                  <a:lnTo>
                    <a:pt x="18" y="5"/>
                  </a:lnTo>
                  <a:lnTo>
                    <a:pt x="26" y="3"/>
                  </a:lnTo>
                  <a:lnTo>
                    <a:pt x="34" y="2"/>
                  </a:lnTo>
                  <a:lnTo>
                    <a:pt x="44" y="0"/>
                  </a:lnTo>
                  <a:lnTo>
                    <a:pt x="57" y="2"/>
                  </a:lnTo>
                  <a:lnTo>
                    <a:pt x="63" y="3"/>
                  </a:lnTo>
                  <a:lnTo>
                    <a:pt x="68" y="7"/>
                  </a:lnTo>
                  <a:lnTo>
                    <a:pt x="74" y="10"/>
                  </a:lnTo>
                  <a:lnTo>
                    <a:pt x="78" y="15"/>
                  </a:lnTo>
                  <a:lnTo>
                    <a:pt x="83" y="20"/>
                  </a:lnTo>
                  <a:lnTo>
                    <a:pt x="84" y="28"/>
                  </a:lnTo>
                  <a:lnTo>
                    <a:pt x="62"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49"/>
            <p:cNvSpPr>
              <a:spLocks/>
            </p:cNvSpPr>
            <p:nvPr userDrawn="1"/>
          </p:nvSpPr>
          <p:spPr bwMode="black">
            <a:xfrm>
              <a:off x="4842" y="4097"/>
              <a:ext cx="29" cy="34"/>
            </a:xfrm>
            <a:custGeom>
              <a:avLst/>
              <a:gdLst>
                <a:gd name="T0" fmla="*/ 0 w 56"/>
                <a:gd name="T1" fmla="*/ 1 h 68"/>
                <a:gd name="T2" fmla="*/ 1 w 56"/>
                <a:gd name="T3" fmla="*/ 1 h 68"/>
                <a:gd name="T4" fmla="*/ 1 w 56"/>
                <a:gd name="T5" fmla="*/ 1 h 68"/>
                <a:gd name="T6" fmla="*/ 1 w 56"/>
                <a:gd name="T7" fmla="*/ 1 h 68"/>
                <a:gd name="T8" fmla="*/ 1 w 56"/>
                <a:gd name="T9" fmla="*/ 1 h 68"/>
                <a:gd name="T10" fmla="*/ 1 w 56"/>
                <a:gd name="T11" fmla="*/ 1 h 68"/>
                <a:gd name="T12" fmla="*/ 1 w 56"/>
                <a:gd name="T13" fmla="*/ 1 h 68"/>
                <a:gd name="T14" fmla="*/ 1 w 56"/>
                <a:gd name="T15" fmla="*/ 0 h 68"/>
                <a:gd name="T16" fmla="*/ 1 w 56"/>
                <a:gd name="T17" fmla="*/ 0 h 68"/>
                <a:gd name="T18" fmla="*/ 1 w 56"/>
                <a:gd name="T19" fmla="*/ 0 h 68"/>
                <a:gd name="T20" fmla="*/ 1 w 56"/>
                <a:gd name="T21" fmla="*/ 0 h 68"/>
                <a:gd name="T22" fmla="*/ 1 w 56"/>
                <a:gd name="T23" fmla="*/ 1 h 68"/>
                <a:gd name="T24" fmla="*/ 1 w 56"/>
                <a:gd name="T25" fmla="*/ 1 h 68"/>
                <a:gd name="T26" fmla="*/ 1 w 56"/>
                <a:gd name="T27" fmla="*/ 1 h 68"/>
                <a:gd name="T28" fmla="*/ 1 w 56"/>
                <a:gd name="T29" fmla="*/ 1 h 68"/>
                <a:gd name="T30" fmla="*/ 1 w 56"/>
                <a:gd name="T31" fmla="*/ 1 h 68"/>
                <a:gd name="T32" fmla="*/ 1 w 56"/>
                <a:gd name="T33" fmla="*/ 1 h 68"/>
                <a:gd name="T34" fmla="*/ 1 w 56"/>
                <a:gd name="T35" fmla="*/ 1 h 68"/>
                <a:gd name="T36" fmla="*/ 1 w 56"/>
                <a:gd name="T37" fmla="*/ 1 h 68"/>
                <a:gd name="T38" fmla="*/ 1 w 56"/>
                <a:gd name="T39" fmla="*/ 1 h 68"/>
                <a:gd name="T40" fmla="*/ 1 w 56"/>
                <a:gd name="T41" fmla="*/ 1 h 68"/>
                <a:gd name="T42" fmla="*/ 0 w 56"/>
                <a:gd name="T43" fmla="*/ 1 h 68"/>
                <a:gd name="T44" fmla="*/ 0 w 56"/>
                <a:gd name="T45" fmla="*/ 1 h 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6" h="68">
                  <a:moveTo>
                    <a:pt x="0" y="1"/>
                  </a:moveTo>
                  <a:lnTo>
                    <a:pt x="21" y="1"/>
                  </a:lnTo>
                  <a:lnTo>
                    <a:pt x="21" y="14"/>
                  </a:lnTo>
                  <a:lnTo>
                    <a:pt x="22" y="14"/>
                  </a:lnTo>
                  <a:lnTo>
                    <a:pt x="27" y="8"/>
                  </a:lnTo>
                  <a:lnTo>
                    <a:pt x="34" y="3"/>
                  </a:lnTo>
                  <a:lnTo>
                    <a:pt x="40" y="0"/>
                  </a:lnTo>
                  <a:lnTo>
                    <a:pt x="48" y="0"/>
                  </a:lnTo>
                  <a:lnTo>
                    <a:pt x="56" y="0"/>
                  </a:lnTo>
                  <a:lnTo>
                    <a:pt x="56" y="21"/>
                  </a:lnTo>
                  <a:lnTo>
                    <a:pt x="50" y="19"/>
                  </a:lnTo>
                  <a:lnTo>
                    <a:pt x="44" y="19"/>
                  </a:lnTo>
                  <a:lnTo>
                    <a:pt x="34" y="19"/>
                  </a:lnTo>
                  <a:lnTo>
                    <a:pt x="27" y="24"/>
                  </a:lnTo>
                  <a:lnTo>
                    <a:pt x="24" y="30"/>
                  </a:lnTo>
                  <a:lnTo>
                    <a:pt x="22" y="39"/>
                  </a:lnTo>
                  <a:lnTo>
                    <a:pt x="22" y="68"/>
                  </a:lnTo>
                  <a:lnTo>
                    <a:pt x="0" y="68"/>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50"/>
            <p:cNvSpPr>
              <a:spLocks noEditPoints="1"/>
            </p:cNvSpPr>
            <p:nvPr userDrawn="1"/>
          </p:nvSpPr>
          <p:spPr bwMode="black">
            <a:xfrm>
              <a:off x="4873" y="4097"/>
              <a:ext cx="44" cy="36"/>
            </a:xfrm>
            <a:custGeom>
              <a:avLst/>
              <a:gdLst>
                <a:gd name="T0" fmla="*/ 1 w 88"/>
                <a:gd name="T1" fmla="*/ 0 h 73"/>
                <a:gd name="T2" fmla="*/ 1 w 88"/>
                <a:gd name="T3" fmla="*/ 0 h 73"/>
                <a:gd name="T4" fmla="*/ 1 w 88"/>
                <a:gd name="T5" fmla="*/ 0 h 73"/>
                <a:gd name="T6" fmla="*/ 1 w 88"/>
                <a:gd name="T7" fmla="*/ 0 h 73"/>
                <a:gd name="T8" fmla="*/ 1 w 88"/>
                <a:gd name="T9" fmla="*/ 0 h 73"/>
                <a:gd name="T10" fmla="*/ 1 w 88"/>
                <a:gd name="T11" fmla="*/ 0 h 73"/>
                <a:gd name="T12" fmla="*/ 1 w 88"/>
                <a:gd name="T13" fmla="*/ 0 h 73"/>
                <a:gd name="T14" fmla="*/ 0 w 88"/>
                <a:gd name="T15" fmla="*/ 0 h 73"/>
                <a:gd name="T16" fmla="*/ 0 w 88"/>
                <a:gd name="T17" fmla="*/ 0 h 73"/>
                <a:gd name="T18" fmla="*/ 1 w 88"/>
                <a:gd name="T19" fmla="*/ 0 h 73"/>
                <a:gd name="T20" fmla="*/ 1 w 88"/>
                <a:gd name="T21" fmla="*/ 0 h 73"/>
                <a:gd name="T22" fmla="*/ 1 w 88"/>
                <a:gd name="T23" fmla="*/ 0 h 73"/>
                <a:gd name="T24" fmla="*/ 1 w 88"/>
                <a:gd name="T25" fmla="*/ 0 h 73"/>
                <a:gd name="T26" fmla="*/ 1 w 88"/>
                <a:gd name="T27" fmla="*/ 0 h 73"/>
                <a:gd name="T28" fmla="*/ 1 w 88"/>
                <a:gd name="T29" fmla="*/ 0 h 73"/>
                <a:gd name="T30" fmla="*/ 1 w 88"/>
                <a:gd name="T31" fmla="*/ 0 h 73"/>
                <a:gd name="T32" fmla="*/ 1 w 88"/>
                <a:gd name="T33" fmla="*/ 0 h 73"/>
                <a:gd name="T34" fmla="*/ 1 w 88"/>
                <a:gd name="T35" fmla="*/ 0 h 73"/>
                <a:gd name="T36" fmla="*/ 1 w 88"/>
                <a:gd name="T37" fmla="*/ 0 h 73"/>
                <a:gd name="T38" fmla="*/ 1 w 88"/>
                <a:gd name="T39" fmla="*/ 0 h 73"/>
                <a:gd name="T40" fmla="*/ 1 w 88"/>
                <a:gd name="T41" fmla="*/ 0 h 73"/>
                <a:gd name="T42" fmla="*/ 1 w 88"/>
                <a:gd name="T43" fmla="*/ 0 h 73"/>
                <a:gd name="T44" fmla="*/ 1 w 88"/>
                <a:gd name="T45" fmla="*/ 0 h 73"/>
                <a:gd name="T46" fmla="*/ 1 w 88"/>
                <a:gd name="T47" fmla="*/ 0 h 73"/>
                <a:gd name="T48" fmla="*/ 1 w 88"/>
                <a:gd name="T49" fmla="*/ 0 h 73"/>
                <a:gd name="T50" fmla="*/ 1 w 88"/>
                <a:gd name="T51" fmla="*/ 0 h 73"/>
                <a:gd name="T52" fmla="*/ 1 w 88"/>
                <a:gd name="T53" fmla="*/ 0 h 73"/>
                <a:gd name="T54" fmla="*/ 1 w 88"/>
                <a:gd name="T55" fmla="*/ 0 h 73"/>
                <a:gd name="T56" fmla="*/ 1 w 88"/>
                <a:gd name="T57" fmla="*/ 0 h 73"/>
                <a:gd name="T58" fmla="*/ 1 w 88"/>
                <a:gd name="T59" fmla="*/ 0 h 73"/>
                <a:gd name="T60" fmla="*/ 1 w 88"/>
                <a:gd name="T61" fmla="*/ 0 h 73"/>
                <a:gd name="T62" fmla="*/ 1 w 88"/>
                <a:gd name="T63" fmla="*/ 0 h 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8" h="73">
                  <a:moveTo>
                    <a:pt x="86" y="50"/>
                  </a:moveTo>
                  <a:lnTo>
                    <a:pt x="86" y="50"/>
                  </a:lnTo>
                  <a:lnTo>
                    <a:pt x="83" y="55"/>
                  </a:lnTo>
                  <a:lnTo>
                    <a:pt x="79" y="60"/>
                  </a:lnTo>
                  <a:lnTo>
                    <a:pt x="75" y="63"/>
                  </a:lnTo>
                  <a:lnTo>
                    <a:pt x="70" y="66"/>
                  </a:lnTo>
                  <a:lnTo>
                    <a:pt x="58" y="71"/>
                  </a:lnTo>
                  <a:lnTo>
                    <a:pt x="44" y="73"/>
                  </a:lnTo>
                  <a:lnTo>
                    <a:pt x="34" y="71"/>
                  </a:lnTo>
                  <a:lnTo>
                    <a:pt x="26" y="70"/>
                  </a:lnTo>
                  <a:lnTo>
                    <a:pt x="18" y="68"/>
                  </a:lnTo>
                  <a:lnTo>
                    <a:pt x="12" y="63"/>
                  </a:lnTo>
                  <a:lnTo>
                    <a:pt x="7" y="58"/>
                  </a:lnTo>
                  <a:lnTo>
                    <a:pt x="4" y="52"/>
                  </a:lnTo>
                  <a:lnTo>
                    <a:pt x="0" y="45"/>
                  </a:lnTo>
                  <a:lnTo>
                    <a:pt x="0" y="36"/>
                  </a:lnTo>
                  <a:lnTo>
                    <a:pt x="0" y="28"/>
                  </a:lnTo>
                  <a:lnTo>
                    <a:pt x="4" y="20"/>
                  </a:lnTo>
                  <a:lnTo>
                    <a:pt x="7" y="15"/>
                  </a:lnTo>
                  <a:lnTo>
                    <a:pt x="12" y="10"/>
                  </a:lnTo>
                  <a:lnTo>
                    <a:pt x="18" y="5"/>
                  </a:lnTo>
                  <a:lnTo>
                    <a:pt x="26" y="3"/>
                  </a:lnTo>
                  <a:lnTo>
                    <a:pt x="34" y="2"/>
                  </a:lnTo>
                  <a:lnTo>
                    <a:pt x="44" y="0"/>
                  </a:lnTo>
                  <a:lnTo>
                    <a:pt x="54" y="2"/>
                  </a:lnTo>
                  <a:lnTo>
                    <a:pt x="63" y="3"/>
                  </a:lnTo>
                  <a:lnTo>
                    <a:pt x="70" y="7"/>
                  </a:lnTo>
                  <a:lnTo>
                    <a:pt x="76" y="11"/>
                  </a:lnTo>
                  <a:lnTo>
                    <a:pt x="81" y="16"/>
                  </a:lnTo>
                  <a:lnTo>
                    <a:pt x="84" y="23"/>
                  </a:lnTo>
                  <a:lnTo>
                    <a:pt x="86" y="31"/>
                  </a:lnTo>
                  <a:lnTo>
                    <a:pt x="88" y="41"/>
                  </a:lnTo>
                  <a:lnTo>
                    <a:pt x="88" y="42"/>
                  </a:lnTo>
                  <a:lnTo>
                    <a:pt x="23" y="42"/>
                  </a:lnTo>
                  <a:lnTo>
                    <a:pt x="25" y="47"/>
                  </a:lnTo>
                  <a:lnTo>
                    <a:pt x="28" y="53"/>
                  </a:lnTo>
                  <a:lnTo>
                    <a:pt x="34" y="57"/>
                  </a:lnTo>
                  <a:lnTo>
                    <a:pt x="44" y="58"/>
                  </a:lnTo>
                  <a:lnTo>
                    <a:pt x="50" y="58"/>
                  </a:lnTo>
                  <a:lnTo>
                    <a:pt x="55" y="57"/>
                  </a:lnTo>
                  <a:lnTo>
                    <a:pt x="60" y="53"/>
                  </a:lnTo>
                  <a:lnTo>
                    <a:pt x="62" y="50"/>
                  </a:lnTo>
                  <a:lnTo>
                    <a:pt x="86" y="50"/>
                  </a:lnTo>
                  <a:close/>
                  <a:moveTo>
                    <a:pt x="65" y="29"/>
                  </a:moveTo>
                  <a:lnTo>
                    <a:pt x="65" y="29"/>
                  </a:lnTo>
                  <a:lnTo>
                    <a:pt x="63" y="24"/>
                  </a:lnTo>
                  <a:lnTo>
                    <a:pt x="60" y="20"/>
                  </a:lnTo>
                  <a:lnTo>
                    <a:pt x="54" y="16"/>
                  </a:lnTo>
                  <a:lnTo>
                    <a:pt x="49" y="15"/>
                  </a:lnTo>
                  <a:lnTo>
                    <a:pt x="44" y="15"/>
                  </a:lnTo>
                  <a:lnTo>
                    <a:pt x="37" y="15"/>
                  </a:lnTo>
                  <a:lnTo>
                    <a:pt x="33" y="16"/>
                  </a:lnTo>
                  <a:lnTo>
                    <a:pt x="26" y="21"/>
                  </a:lnTo>
                  <a:lnTo>
                    <a:pt x="23" y="26"/>
                  </a:lnTo>
                  <a:lnTo>
                    <a:pt x="23" y="29"/>
                  </a:lnTo>
                  <a:lnTo>
                    <a:pt x="65"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51"/>
            <p:cNvSpPr>
              <a:spLocks/>
            </p:cNvSpPr>
            <p:nvPr userDrawn="1"/>
          </p:nvSpPr>
          <p:spPr bwMode="black">
            <a:xfrm>
              <a:off x="4918" y="4088"/>
              <a:ext cx="27" cy="44"/>
            </a:xfrm>
            <a:custGeom>
              <a:avLst/>
              <a:gdLst>
                <a:gd name="T0" fmla="*/ 1 w 53"/>
                <a:gd name="T1" fmla="*/ 0 h 89"/>
                <a:gd name="T2" fmla="*/ 1 w 53"/>
                <a:gd name="T3" fmla="*/ 0 h 89"/>
                <a:gd name="T4" fmla="*/ 1 w 53"/>
                <a:gd name="T5" fmla="*/ 0 h 89"/>
                <a:gd name="T6" fmla="*/ 1 w 53"/>
                <a:gd name="T7" fmla="*/ 0 h 89"/>
                <a:gd name="T8" fmla="*/ 1 w 53"/>
                <a:gd name="T9" fmla="*/ 0 h 89"/>
                <a:gd name="T10" fmla="*/ 1 w 53"/>
                <a:gd name="T11" fmla="*/ 0 h 89"/>
                <a:gd name="T12" fmla="*/ 1 w 53"/>
                <a:gd name="T13" fmla="*/ 0 h 89"/>
                <a:gd name="T14" fmla="*/ 1 w 53"/>
                <a:gd name="T15" fmla="*/ 0 h 89"/>
                <a:gd name="T16" fmla="*/ 1 w 53"/>
                <a:gd name="T17" fmla="*/ 0 h 89"/>
                <a:gd name="T18" fmla="*/ 1 w 53"/>
                <a:gd name="T19" fmla="*/ 0 h 89"/>
                <a:gd name="T20" fmla="*/ 1 w 53"/>
                <a:gd name="T21" fmla="*/ 0 h 89"/>
                <a:gd name="T22" fmla="*/ 1 w 53"/>
                <a:gd name="T23" fmla="*/ 0 h 89"/>
                <a:gd name="T24" fmla="*/ 1 w 53"/>
                <a:gd name="T25" fmla="*/ 0 h 89"/>
                <a:gd name="T26" fmla="*/ 1 w 53"/>
                <a:gd name="T27" fmla="*/ 0 h 89"/>
                <a:gd name="T28" fmla="*/ 1 w 53"/>
                <a:gd name="T29" fmla="*/ 0 h 89"/>
                <a:gd name="T30" fmla="*/ 1 w 53"/>
                <a:gd name="T31" fmla="*/ 0 h 89"/>
                <a:gd name="T32" fmla="*/ 1 w 53"/>
                <a:gd name="T33" fmla="*/ 0 h 89"/>
                <a:gd name="T34" fmla="*/ 1 w 53"/>
                <a:gd name="T35" fmla="*/ 0 h 89"/>
                <a:gd name="T36" fmla="*/ 1 w 53"/>
                <a:gd name="T37" fmla="*/ 0 h 89"/>
                <a:gd name="T38" fmla="*/ 1 w 53"/>
                <a:gd name="T39" fmla="*/ 0 h 89"/>
                <a:gd name="T40" fmla="*/ 1 w 53"/>
                <a:gd name="T41" fmla="*/ 0 h 89"/>
                <a:gd name="T42" fmla="*/ 1 w 53"/>
                <a:gd name="T43" fmla="*/ 0 h 89"/>
                <a:gd name="T44" fmla="*/ 1 w 53"/>
                <a:gd name="T45" fmla="*/ 0 h 89"/>
                <a:gd name="T46" fmla="*/ 1 w 53"/>
                <a:gd name="T47" fmla="*/ 0 h 89"/>
                <a:gd name="T48" fmla="*/ 1 w 53"/>
                <a:gd name="T49" fmla="*/ 0 h 89"/>
                <a:gd name="T50" fmla="*/ 0 w 53"/>
                <a:gd name="T51" fmla="*/ 0 h 89"/>
                <a:gd name="T52" fmla="*/ 0 w 53"/>
                <a:gd name="T53" fmla="*/ 0 h 89"/>
                <a:gd name="T54" fmla="*/ 1 w 53"/>
                <a:gd name="T55" fmla="*/ 0 h 89"/>
                <a:gd name="T56" fmla="*/ 1 w 53"/>
                <a:gd name="T57" fmla="*/ 0 h 8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3" h="89">
                  <a:moveTo>
                    <a:pt x="14" y="0"/>
                  </a:moveTo>
                  <a:lnTo>
                    <a:pt x="35" y="0"/>
                  </a:lnTo>
                  <a:lnTo>
                    <a:pt x="35" y="21"/>
                  </a:lnTo>
                  <a:lnTo>
                    <a:pt x="53" y="21"/>
                  </a:lnTo>
                  <a:lnTo>
                    <a:pt x="53" y="36"/>
                  </a:lnTo>
                  <a:lnTo>
                    <a:pt x="35" y="36"/>
                  </a:lnTo>
                  <a:lnTo>
                    <a:pt x="35" y="67"/>
                  </a:lnTo>
                  <a:lnTo>
                    <a:pt x="37" y="70"/>
                  </a:lnTo>
                  <a:lnTo>
                    <a:pt x="37" y="71"/>
                  </a:lnTo>
                  <a:lnTo>
                    <a:pt x="40" y="73"/>
                  </a:lnTo>
                  <a:lnTo>
                    <a:pt x="43" y="73"/>
                  </a:lnTo>
                  <a:lnTo>
                    <a:pt x="53" y="73"/>
                  </a:lnTo>
                  <a:lnTo>
                    <a:pt x="53" y="88"/>
                  </a:lnTo>
                  <a:lnTo>
                    <a:pt x="37" y="89"/>
                  </a:lnTo>
                  <a:lnTo>
                    <a:pt x="24" y="88"/>
                  </a:lnTo>
                  <a:lnTo>
                    <a:pt x="21" y="86"/>
                  </a:lnTo>
                  <a:lnTo>
                    <a:pt x="18" y="84"/>
                  </a:lnTo>
                  <a:lnTo>
                    <a:pt x="16" y="81"/>
                  </a:lnTo>
                  <a:lnTo>
                    <a:pt x="14" y="78"/>
                  </a:lnTo>
                  <a:lnTo>
                    <a:pt x="14" y="70"/>
                  </a:lnTo>
                  <a:lnTo>
                    <a:pt x="14" y="36"/>
                  </a:lnTo>
                  <a:lnTo>
                    <a:pt x="0" y="36"/>
                  </a:lnTo>
                  <a:lnTo>
                    <a:pt x="0" y="21"/>
                  </a:lnTo>
                  <a:lnTo>
                    <a:pt x="14" y="21"/>
                  </a:lnTo>
                  <a:lnTo>
                    <a:pt x="1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52"/>
            <p:cNvSpPr>
              <a:spLocks noEditPoints="1"/>
            </p:cNvSpPr>
            <p:nvPr userDrawn="1"/>
          </p:nvSpPr>
          <p:spPr bwMode="black">
            <a:xfrm>
              <a:off x="4947" y="4097"/>
              <a:ext cx="44" cy="36"/>
            </a:xfrm>
            <a:custGeom>
              <a:avLst/>
              <a:gdLst>
                <a:gd name="T0" fmla="*/ 1 w 87"/>
                <a:gd name="T1" fmla="*/ 0 h 73"/>
                <a:gd name="T2" fmla="*/ 1 w 87"/>
                <a:gd name="T3" fmla="*/ 0 h 73"/>
                <a:gd name="T4" fmla="*/ 1 w 87"/>
                <a:gd name="T5" fmla="*/ 0 h 73"/>
                <a:gd name="T6" fmla="*/ 1 w 87"/>
                <a:gd name="T7" fmla="*/ 0 h 73"/>
                <a:gd name="T8" fmla="*/ 1 w 87"/>
                <a:gd name="T9" fmla="*/ 0 h 73"/>
                <a:gd name="T10" fmla="*/ 1 w 87"/>
                <a:gd name="T11" fmla="*/ 0 h 73"/>
                <a:gd name="T12" fmla="*/ 1 w 87"/>
                <a:gd name="T13" fmla="*/ 0 h 73"/>
                <a:gd name="T14" fmla="*/ 1 w 87"/>
                <a:gd name="T15" fmla="*/ 0 h 73"/>
                <a:gd name="T16" fmla="*/ 0 w 87"/>
                <a:gd name="T17" fmla="*/ 0 h 73"/>
                <a:gd name="T18" fmla="*/ 1 w 87"/>
                <a:gd name="T19" fmla="*/ 0 h 73"/>
                <a:gd name="T20" fmla="*/ 1 w 87"/>
                <a:gd name="T21" fmla="*/ 0 h 73"/>
                <a:gd name="T22" fmla="*/ 1 w 87"/>
                <a:gd name="T23" fmla="*/ 0 h 73"/>
                <a:gd name="T24" fmla="*/ 1 w 87"/>
                <a:gd name="T25" fmla="*/ 0 h 73"/>
                <a:gd name="T26" fmla="*/ 1 w 87"/>
                <a:gd name="T27" fmla="*/ 0 h 73"/>
                <a:gd name="T28" fmla="*/ 1 w 87"/>
                <a:gd name="T29" fmla="*/ 0 h 73"/>
                <a:gd name="T30" fmla="*/ 1 w 87"/>
                <a:gd name="T31" fmla="*/ 0 h 73"/>
                <a:gd name="T32" fmla="*/ 1 w 87"/>
                <a:gd name="T33" fmla="*/ 0 h 73"/>
                <a:gd name="T34" fmla="*/ 1 w 87"/>
                <a:gd name="T35" fmla="*/ 0 h 73"/>
                <a:gd name="T36" fmla="*/ 1 w 87"/>
                <a:gd name="T37" fmla="*/ 0 h 73"/>
                <a:gd name="T38" fmla="*/ 1 w 87"/>
                <a:gd name="T39" fmla="*/ 0 h 73"/>
                <a:gd name="T40" fmla="*/ 1 w 87"/>
                <a:gd name="T41" fmla="*/ 0 h 73"/>
                <a:gd name="T42" fmla="*/ 1 w 87"/>
                <a:gd name="T43" fmla="*/ 0 h 73"/>
                <a:gd name="T44" fmla="*/ 1 w 87"/>
                <a:gd name="T45" fmla="*/ 0 h 73"/>
                <a:gd name="T46" fmla="*/ 1 w 87"/>
                <a:gd name="T47" fmla="*/ 0 h 73"/>
                <a:gd name="T48" fmla="*/ 1 w 87"/>
                <a:gd name="T49" fmla="*/ 0 h 73"/>
                <a:gd name="T50" fmla="*/ 1 w 87"/>
                <a:gd name="T51" fmla="*/ 0 h 73"/>
                <a:gd name="T52" fmla="*/ 1 w 87"/>
                <a:gd name="T53" fmla="*/ 0 h 73"/>
                <a:gd name="T54" fmla="*/ 1 w 87"/>
                <a:gd name="T55" fmla="*/ 0 h 73"/>
                <a:gd name="T56" fmla="*/ 1 w 87"/>
                <a:gd name="T57" fmla="*/ 0 h 73"/>
                <a:gd name="T58" fmla="*/ 1 w 87"/>
                <a:gd name="T59" fmla="*/ 0 h 73"/>
                <a:gd name="T60" fmla="*/ 1 w 87"/>
                <a:gd name="T61" fmla="*/ 0 h 73"/>
                <a:gd name="T62" fmla="*/ 1 w 87"/>
                <a:gd name="T63" fmla="*/ 0 h 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7" h="73">
                  <a:moveTo>
                    <a:pt x="86" y="50"/>
                  </a:moveTo>
                  <a:lnTo>
                    <a:pt x="86" y="50"/>
                  </a:lnTo>
                  <a:lnTo>
                    <a:pt x="82" y="55"/>
                  </a:lnTo>
                  <a:lnTo>
                    <a:pt x="79" y="60"/>
                  </a:lnTo>
                  <a:lnTo>
                    <a:pt x="74" y="63"/>
                  </a:lnTo>
                  <a:lnTo>
                    <a:pt x="69" y="66"/>
                  </a:lnTo>
                  <a:lnTo>
                    <a:pt x="58" y="71"/>
                  </a:lnTo>
                  <a:lnTo>
                    <a:pt x="44" y="73"/>
                  </a:lnTo>
                  <a:lnTo>
                    <a:pt x="35" y="71"/>
                  </a:lnTo>
                  <a:lnTo>
                    <a:pt x="26" y="70"/>
                  </a:lnTo>
                  <a:lnTo>
                    <a:pt x="19" y="68"/>
                  </a:lnTo>
                  <a:lnTo>
                    <a:pt x="13" y="63"/>
                  </a:lnTo>
                  <a:lnTo>
                    <a:pt x="8" y="58"/>
                  </a:lnTo>
                  <a:lnTo>
                    <a:pt x="3" y="52"/>
                  </a:lnTo>
                  <a:lnTo>
                    <a:pt x="2" y="45"/>
                  </a:lnTo>
                  <a:lnTo>
                    <a:pt x="0" y="36"/>
                  </a:lnTo>
                  <a:lnTo>
                    <a:pt x="2" y="28"/>
                  </a:lnTo>
                  <a:lnTo>
                    <a:pt x="3" y="20"/>
                  </a:lnTo>
                  <a:lnTo>
                    <a:pt x="8" y="15"/>
                  </a:lnTo>
                  <a:lnTo>
                    <a:pt x="13" y="10"/>
                  </a:lnTo>
                  <a:lnTo>
                    <a:pt x="19" y="5"/>
                  </a:lnTo>
                  <a:lnTo>
                    <a:pt x="26" y="3"/>
                  </a:lnTo>
                  <a:lnTo>
                    <a:pt x="35" y="2"/>
                  </a:lnTo>
                  <a:lnTo>
                    <a:pt x="44" y="0"/>
                  </a:lnTo>
                  <a:lnTo>
                    <a:pt x="55" y="2"/>
                  </a:lnTo>
                  <a:lnTo>
                    <a:pt x="63" y="3"/>
                  </a:lnTo>
                  <a:lnTo>
                    <a:pt x="71" y="7"/>
                  </a:lnTo>
                  <a:lnTo>
                    <a:pt x="76" y="11"/>
                  </a:lnTo>
                  <a:lnTo>
                    <a:pt x="81" y="16"/>
                  </a:lnTo>
                  <a:lnTo>
                    <a:pt x="84" y="23"/>
                  </a:lnTo>
                  <a:lnTo>
                    <a:pt x="86" y="31"/>
                  </a:lnTo>
                  <a:lnTo>
                    <a:pt x="87" y="41"/>
                  </a:lnTo>
                  <a:lnTo>
                    <a:pt x="87" y="42"/>
                  </a:lnTo>
                  <a:lnTo>
                    <a:pt x="23" y="42"/>
                  </a:lnTo>
                  <a:lnTo>
                    <a:pt x="24" y="47"/>
                  </a:lnTo>
                  <a:lnTo>
                    <a:pt x="27" y="53"/>
                  </a:lnTo>
                  <a:lnTo>
                    <a:pt x="34" y="57"/>
                  </a:lnTo>
                  <a:lnTo>
                    <a:pt x="44" y="58"/>
                  </a:lnTo>
                  <a:lnTo>
                    <a:pt x="50" y="58"/>
                  </a:lnTo>
                  <a:lnTo>
                    <a:pt x="55" y="57"/>
                  </a:lnTo>
                  <a:lnTo>
                    <a:pt x="60" y="53"/>
                  </a:lnTo>
                  <a:lnTo>
                    <a:pt x="63" y="50"/>
                  </a:lnTo>
                  <a:lnTo>
                    <a:pt x="86" y="50"/>
                  </a:lnTo>
                  <a:close/>
                  <a:moveTo>
                    <a:pt x="65" y="29"/>
                  </a:moveTo>
                  <a:lnTo>
                    <a:pt x="65" y="29"/>
                  </a:lnTo>
                  <a:lnTo>
                    <a:pt x="63" y="24"/>
                  </a:lnTo>
                  <a:lnTo>
                    <a:pt x="60" y="20"/>
                  </a:lnTo>
                  <a:lnTo>
                    <a:pt x="53" y="16"/>
                  </a:lnTo>
                  <a:lnTo>
                    <a:pt x="48" y="15"/>
                  </a:lnTo>
                  <a:lnTo>
                    <a:pt x="44" y="15"/>
                  </a:lnTo>
                  <a:lnTo>
                    <a:pt x="37" y="15"/>
                  </a:lnTo>
                  <a:lnTo>
                    <a:pt x="34" y="16"/>
                  </a:lnTo>
                  <a:lnTo>
                    <a:pt x="27" y="21"/>
                  </a:lnTo>
                  <a:lnTo>
                    <a:pt x="24" y="26"/>
                  </a:lnTo>
                  <a:lnTo>
                    <a:pt x="23" y="29"/>
                  </a:lnTo>
                  <a:lnTo>
                    <a:pt x="65"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53"/>
            <p:cNvSpPr>
              <a:spLocks noEditPoints="1"/>
            </p:cNvSpPr>
            <p:nvPr userDrawn="1"/>
          </p:nvSpPr>
          <p:spPr bwMode="black">
            <a:xfrm>
              <a:off x="5020" y="4087"/>
              <a:ext cx="45" cy="44"/>
            </a:xfrm>
            <a:custGeom>
              <a:avLst/>
              <a:gdLst>
                <a:gd name="T0" fmla="*/ 0 w 91"/>
                <a:gd name="T1" fmla="*/ 0 h 89"/>
                <a:gd name="T2" fmla="*/ 0 w 91"/>
                <a:gd name="T3" fmla="*/ 0 h 89"/>
                <a:gd name="T4" fmla="*/ 0 w 91"/>
                <a:gd name="T5" fmla="*/ 0 h 89"/>
                <a:gd name="T6" fmla="*/ 0 w 91"/>
                <a:gd name="T7" fmla="*/ 0 h 89"/>
                <a:gd name="T8" fmla="*/ 0 w 91"/>
                <a:gd name="T9" fmla="*/ 0 h 89"/>
                <a:gd name="T10" fmla="*/ 0 w 91"/>
                <a:gd name="T11" fmla="*/ 0 h 89"/>
                <a:gd name="T12" fmla="*/ 0 w 91"/>
                <a:gd name="T13" fmla="*/ 0 h 89"/>
                <a:gd name="T14" fmla="*/ 0 w 91"/>
                <a:gd name="T15" fmla="*/ 0 h 89"/>
                <a:gd name="T16" fmla="*/ 0 w 91"/>
                <a:gd name="T17" fmla="*/ 0 h 89"/>
                <a:gd name="T18" fmla="*/ 0 w 91"/>
                <a:gd name="T19" fmla="*/ 0 h 89"/>
                <a:gd name="T20" fmla="*/ 0 w 91"/>
                <a:gd name="T21" fmla="*/ 0 h 89"/>
                <a:gd name="T22" fmla="*/ 0 w 91"/>
                <a:gd name="T23" fmla="*/ 0 h 89"/>
                <a:gd name="T24" fmla="*/ 0 w 91"/>
                <a:gd name="T25" fmla="*/ 0 h 89"/>
                <a:gd name="T26" fmla="*/ 0 w 91"/>
                <a:gd name="T27" fmla="*/ 0 h 89"/>
                <a:gd name="T28" fmla="*/ 0 w 91"/>
                <a:gd name="T29" fmla="*/ 0 h 89"/>
                <a:gd name="T30" fmla="*/ 0 w 91"/>
                <a:gd name="T31" fmla="*/ 0 h 89"/>
                <a:gd name="T32" fmla="*/ 0 w 91"/>
                <a:gd name="T33" fmla="*/ 0 h 89"/>
                <a:gd name="T34" fmla="*/ 0 w 91"/>
                <a:gd name="T35" fmla="*/ 0 h 89"/>
                <a:gd name="T36" fmla="*/ 0 w 91"/>
                <a:gd name="T37" fmla="*/ 0 h 89"/>
                <a:gd name="T38" fmla="*/ 0 w 91"/>
                <a:gd name="T39" fmla="*/ 0 h 89"/>
                <a:gd name="T40" fmla="*/ 0 w 91"/>
                <a:gd name="T41" fmla="*/ 0 h 89"/>
                <a:gd name="T42" fmla="*/ 0 w 91"/>
                <a:gd name="T43" fmla="*/ 0 h 89"/>
                <a:gd name="T44" fmla="*/ 0 w 91"/>
                <a:gd name="T45" fmla="*/ 0 h 89"/>
                <a:gd name="T46" fmla="*/ 0 w 91"/>
                <a:gd name="T47" fmla="*/ 0 h 89"/>
                <a:gd name="T48" fmla="*/ 0 w 91"/>
                <a:gd name="T49" fmla="*/ 0 h 89"/>
                <a:gd name="T50" fmla="*/ 0 w 91"/>
                <a:gd name="T51" fmla="*/ 0 h 89"/>
                <a:gd name="T52" fmla="*/ 0 w 91"/>
                <a:gd name="T53" fmla="*/ 0 h 89"/>
                <a:gd name="T54" fmla="*/ 0 w 91"/>
                <a:gd name="T55" fmla="*/ 0 h 89"/>
                <a:gd name="T56" fmla="*/ 0 w 91"/>
                <a:gd name="T57" fmla="*/ 0 h 89"/>
                <a:gd name="T58" fmla="*/ 0 w 91"/>
                <a:gd name="T59" fmla="*/ 0 h 89"/>
                <a:gd name="T60" fmla="*/ 0 w 91"/>
                <a:gd name="T61" fmla="*/ 0 h 89"/>
                <a:gd name="T62" fmla="*/ 0 w 91"/>
                <a:gd name="T63" fmla="*/ 0 h 89"/>
                <a:gd name="T64" fmla="*/ 0 w 91"/>
                <a:gd name="T65" fmla="*/ 0 h 89"/>
                <a:gd name="T66" fmla="*/ 0 w 91"/>
                <a:gd name="T67" fmla="*/ 0 h 89"/>
                <a:gd name="T68" fmla="*/ 0 w 91"/>
                <a:gd name="T69" fmla="*/ 0 h 89"/>
                <a:gd name="T70" fmla="*/ 0 w 91"/>
                <a:gd name="T71" fmla="*/ 0 h 89"/>
                <a:gd name="T72" fmla="*/ 0 w 91"/>
                <a:gd name="T73" fmla="*/ 0 h 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1" h="89">
                  <a:moveTo>
                    <a:pt x="0" y="0"/>
                  </a:moveTo>
                  <a:lnTo>
                    <a:pt x="60" y="0"/>
                  </a:lnTo>
                  <a:lnTo>
                    <a:pt x="68" y="1"/>
                  </a:lnTo>
                  <a:lnTo>
                    <a:pt x="75" y="3"/>
                  </a:lnTo>
                  <a:lnTo>
                    <a:pt x="81" y="5"/>
                  </a:lnTo>
                  <a:lnTo>
                    <a:pt x="84" y="10"/>
                  </a:lnTo>
                  <a:lnTo>
                    <a:pt x="88" y="13"/>
                  </a:lnTo>
                  <a:lnTo>
                    <a:pt x="89" y="18"/>
                  </a:lnTo>
                  <a:lnTo>
                    <a:pt x="91" y="27"/>
                  </a:lnTo>
                  <a:lnTo>
                    <a:pt x="91" y="34"/>
                  </a:lnTo>
                  <a:lnTo>
                    <a:pt x="89" y="40"/>
                  </a:lnTo>
                  <a:lnTo>
                    <a:pt x="86" y="45"/>
                  </a:lnTo>
                  <a:lnTo>
                    <a:pt x="83" y="48"/>
                  </a:lnTo>
                  <a:lnTo>
                    <a:pt x="80" y="53"/>
                  </a:lnTo>
                  <a:lnTo>
                    <a:pt x="75" y="55"/>
                  </a:lnTo>
                  <a:lnTo>
                    <a:pt x="68" y="56"/>
                  </a:lnTo>
                  <a:lnTo>
                    <a:pt x="62" y="56"/>
                  </a:lnTo>
                  <a:lnTo>
                    <a:pt x="25" y="56"/>
                  </a:lnTo>
                  <a:lnTo>
                    <a:pt x="25" y="89"/>
                  </a:lnTo>
                  <a:lnTo>
                    <a:pt x="0" y="89"/>
                  </a:lnTo>
                  <a:lnTo>
                    <a:pt x="0" y="0"/>
                  </a:lnTo>
                  <a:close/>
                  <a:moveTo>
                    <a:pt x="25" y="40"/>
                  </a:moveTo>
                  <a:lnTo>
                    <a:pt x="50" y="40"/>
                  </a:lnTo>
                  <a:lnTo>
                    <a:pt x="55" y="40"/>
                  </a:lnTo>
                  <a:lnTo>
                    <a:pt x="60" y="39"/>
                  </a:lnTo>
                  <a:lnTo>
                    <a:pt x="65" y="35"/>
                  </a:lnTo>
                  <a:lnTo>
                    <a:pt x="67" y="29"/>
                  </a:lnTo>
                  <a:lnTo>
                    <a:pt x="65" y="22"/>
                  </a:lnTo>
                  <a:lnTo>
                    <a:pt x="62" y="18"/>
                  </a:lnTo>
                  <a:lnTo>
                    <a:pt x="57" y="16"/>
                  </a:lnTo>
                  <a:lnTo>
                    <a:pt x="52" y="16"/>
                  </a:lnTo>
                  <a:lnTo>
                    <a:pt x="25" y="16"/>
                  </a:lnTo>
                  <a:lnTo>
                    <a:pt x="25" y="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54"/>
            <p:cNvSpPr>
              <a:spLocks noEditPoints="1"/>
            </p:cNvSpPr>
            <p:nvPr userDrawn="1"/>
          </p:nvSpPr>
          <p:spPr bwMode="black">
            <a:xfrm>
              <a:off x="5071" y="4086"/>
              <a:ext cx="11" cy="45"/>
            </a:xfrm>
            <a:custGeom>
              <a:avLst/>
              <a:gdLst>
                <a:gd name="T0" fmla="*/ 0 w 23"/>
                <a:gd name="T1" fmla="*/ 0 h 91"/>
                <a:gd name="T2" fmla="*/ 0 w 23"/>
                <a:gd name="T3" fmla="*/ 0 h 91"/>
                <a:gd name="T4" fmla="*/ 0 w 23"/>
                <a:gd name="T5" fmla="*/ 0 h 91"/>
                <a:gd name="T6" fmla="*/ 0 w 23"/>
                <a:gd name="T7" fmla="*/ 0 h 91"/>
                <a:gd name="T8" fmla="*/ 0 w 23"/>
                <a:gd name="T9" fmla="*/ 0 h 91"/>
                <a:gd name="T10" fmla="*/ 0 w 23"/>
                <a:gd name="T11" fmla="*/ 0 h 91"/>
                <a:gd name="T12" fmla="*/ 0 w 23"/>
                <a:gd name="T13" fmla="*/ 0 h 91"/>
                <a:gd name="T14" fmla="*/ 0 w 23"/>
                <a:gd name="T15" fmla="*/ 0 h 91"/>
                <a:gd name="T16" fmla="*/ 0 w 23"/>
                <a:gd name="T17" fmla="*/ 0 h 91"/>
                <a:gd name="T18" fmla="*/ 0 w 23"/>
                <a:gd name="T19" fmla="*/ 0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91">
                  <a:moveTo>
                    <a:pt x="0" y="24"/>
                  </a:moveTo>
                  <a:lnTo>
                    <a:pt x="23" y="24"/>
                  </a:lnTo>
                  <a:lnTo>
                    <a:pt x="23" y="91"/>
                  </a:lnTo>
                  <a:lnTo>
                    <a:pt x="0" y="91"/>
                  </a:lnTo>
                  <a:lnTo>
                    <a:pt x="0" y="24"/>
                  </a:lnTo>
                  <a:close/>
                  <a:moveTo>
                    <a:pt x="0" y="0"/>
                  </a:moveTo>
                  <a:lnTo>
                    <a:pt x="23" y="0"/>
                  </a:lnTo>
                  <a:lnTo>
                    <a:pt x="23" y="16"/>
                  </a:lnTo>
                  <a:lnTo>
                    <a:pt x="0" y="1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55"/>
            <p:cNvSpPr>
              <a:spLocks noEditPoints="1"/>
            </p:cNvSpPr>
            <p:nvPr userDrawn="1"/>
          </p:nvSpPr>
          <p:spPr bwMode="black">
            <a:xfrm>
              <a:off x="5090" y="4097"/>
              <a:ext cx="42" cy="46"/>
            </a:xfrm>
            <a:custGeom>
              <a:avLst/>
              <a:gdLst>
                <a:gd name="T0" fmla="*/ 0 w 84"/>
                <a:gd name="T1" fmla="*/ 1 h 92"/>
                <a:gd name="T2" fmla="*/ 1 w 84"/>
                <a:gd name="T3" fmla="*/ 1 h 92"/>
                <a:gd name="T4" fmla="*/ 1 w 84"/>
                <a:gd name="T5" fmla="*/ 1 h 92"/>
                <a:gd name="T6" fmla="*/ 1 w 84"/>
                <a:gd name="T7" fmla="*/ 1 h 92"/>
                <a:gd name="T8" fmla="*/ 1 w 84"/>
                <a:gd name="T9" fmla="*/ 1 h 92"/>
                <a:gd name="T10" fmla="*/ 1 w 84"/>
                <a:gd name="T11" fmla="*/ 1 h 92"/>
                <a:gd name="T12" fmla="*/ 1 w 84"/>
                <a:gd name="T13" fmla="*/ 1 h 92"/>
                <a:gd name="T14" fmla="*/ 1 w 84"/>
                <a:gd name="T15" fmla="*/ 0 h 92"/>
                <a:gd name="T16" fmla="*/ 1 w 84"/>
                <a:gd name="T17" fmla="*/ 0 h 92"/>
                <a:gd name="T18" fmla="*/ 1 w 84"/>
                <a:gd name="T19" fmla="*/ 0 h 92"/>
                <a:gd name="T20" fmla="*/ 1 w 84"/>
                <a:gd name="T21" fmla="*/ 0 h 92"/>
                <a:gd name="T22" fmla="*/ 1 w 84"/>
                <a:gd name="T23" fmla="*/ 1 h 92"/>
                <a:gd name="T24" fmla="*/ 1 w 84"/>
                <a:gd name="T25" fmla="*/ 1 h 92"/>
                <a:gd name="T26" fmla="*/ 1 w 84"/>
                <a:gd name="T27" fmla="*/ 1 h 92"/>
                <a:gd name="T28" fmla="*/ 1 w 84"/>
                <a:gd name="T29" fmla="*/ 1 h 92"/>
                <a:gd name="T30" fmla="*/ 1 w 84"/>
                <a:gd name="T31" fmla="*/ 1 h 92"/>
                <a:gd name="T32" fmla="*/ 1 w 84"/>
                <a:gd name="T33" fmla="*/ 1 h 92"/>
                <a:gd name="T34" fmla="*/ 1 w 84"/>
                <a:gd name="T35" fmla="*/ 1 h 92"/>
                <a:gd name="T36" fmla="*/ 1 w 84"/>
                <a:gd name="T37" fmla="*/ 1 h 92"/>
                <a:gd name="T38" fmla="*/ 1 w 84"/>
                <a:gd name="T39" fmla="*/ 1 h 92"/>
                <a:gd name="T40" fmla="*/ 1 w 84"/>
                <a:gd name="T41" fmla="*/ 1 h 92"/>
                <a:gd name="T42" fmla="*/ 1 w 84"/>
                <a:gd name="T43" fmla="*/ 1 h 92"/>
                <a:gd name="T44" fmla="*/ 1 w 84"/>
                <a:gd name="T45" fmla="*/ 1 h 92"/>
                <a:gd name="T46" fmla="*/ 1 w 84"/>
                <a:gd name="T47" fmla="*/ 1 h 92"/>
                <a:gd name="T48" fmla="*/ 1 w 84"/>
                <a:gd name="T49" fmla="*/ 1 h 92"/>
                <a:gd name="T50" fmla="*/ 1 w 84"/>
                <a:gd name="T51" fmla="*/ 1 h 92"/>
                <a:gd name="T52" fmla="*/ 1 w 84"/>
                <a:gd name="T53" fmla="*/ 1 h 92"/>
                <a:gd name="T54" fmla="*/ 1 w 84"/>
                <a:gd name="T55" fmla="*/ 1 h 92"/>
                <a:gd name="T56" fmla="*/ 1 w 84"/>
                <a:gd name="T57" fmla="*/ 1 h 92"/>
                <a:gd name="T58" fmla="*/ 1 w 84"/>
                <a:gd name="T59" fmla="*/ 1 h 92"/>
                <a:gd name="T60" fmla="*/ 1 w 84"/>
                <a:gd name="T61" fmla="*/ 1 h 92"/>
                <a:gd name="T62" fmla="*/ 1 w 84"/>
                <a:gd name="T63" fmla="*/ 1 h 92"/>
                <a:gd name="T64" fmla="*/ 1 w 84"/>
                <a:gd name="T65" fmla="*/ 1 h 92"/>
                <a:gd name="T66" fmla="*/ 1 w 84"/>
                <a:gd name="T67" fmla="*/ 1 h 92"/>
                <a:gd name="T68" fmla="*/ 0 w 84"/>
                <a:gd name="T69" fmla="*/ 1 h 92"/>
                <a:gd name="T70" fmla="*/ 0 w 84"/>
                <a:gd name="T71" fmla="*/ 1 h 92"/>
                <a:gd name="T72" fmla="*/ 1 w 84"/>
                <a:gd name="T73" fmla="*/ 1 h 92"/>
                <a:gd name="T74" fmla="*/ 1 w 84"/>
                <a:gd name="T75" fmla="*/ 1 h 92"/>
                <a:gd name="T76" fmla="*/ 1 w 84"/>
                <a:gd name="T77" fmla="*/ 1 h 92"/>
                <a:gd name="T78" fmla="*/ 1 w 84"/>
                <a:gd name="T79" fmla="*/ 1 h 92"/>
                <a:gd name="T80" fmla="*/ 1 w 84"/>
                <a:gd name="T81" fmla="*/ 1 h 92"/>
                <a:gd name="T82" fmla="*/ 1 w 84"/>
                <a:gd name="T83" fmla="*/ 1 h 92"/>
                <a:gd name="T84" fmla="*/ 1 w 84"/>
                <a:gd name="T85" fmla="*/ 1 h 92"/>
                <a:gd name="T86" fmla="*/ 1 w 84"/>
                <a:gd name="T87" fmla="*/ 1 h 92"/>
                <a:gd name="T88" fmla="*/ 1 w 84"/>
                <a:gd name="T89" fmla="*/ 1 h 92"/>
                <a:gd name="T90" fmla="*/ 1 w 84"/>
                <a:gd name="T91" fmla="*/ 1 h 92"/>
                <a:gd name="T92" fmla="*/ 1 w 84"/>
                <a:gd name="T93" fmla="*/ 1 h 92"/>
                <a:gd name="T94" fmla="*/ 1 w 84"/>
                <a:gd name="T95" fmla="*/ 1 h 92"/>
                <a:gd name="T96" fmla="*/ 1 w 84"/>
                <a:gd name="T97" fmla="*/ 1 h 92"/>
                <a:gd name="T98" fmla="*/ 1 w 84"/>
                <a:gd name="T99" fmla="*/ 1 h 92"/>
                <a:gd name="T100" fmla="*/ 1 w 84"/>
                <a:gd name="T101" fmla="*/ 1 h 92"/>
                <a:gd name="T102" fmla="*/ 1 w 84"/>
                <a:gd name="T103" fmla="*/ 1 h 92"/>
                <a:gd name="T104" fmla="*/ 1 w 84"/>
                <a:gd name="T105" fmla="*/ 1 h 92"/>
                <a:gd name="T106" fmla="*/ 1 w 84"/>
                <a:gd name="T107" fmla="*/ 1 h 92"/>
                <a:gd name="T108" fmla="*/ 1 w 84"/>
                <a:gd name="T109" fmla="*/ 1 h 92"/>
                <a:gd name="T110" fmla="*/ 1 w 84"/>
                <a:gd name="T111" fmla="*/ 1 h 92"/>
                <a:gd name="T112" fmla="*/ 1 w 84"/>
                <a:gd name="T113" fmla="*/ 1 h 92"/>
                <a:gd name="T114" fmla="*/ 1 w 84"/>
                <a:gd name="T115" fmla="*/ 1 h 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4" h="92">
                  <a:moveTo>
                    <a:pt x="0" y="1"/>
                  </a:moveTo>
                  <a:lnTo>
                    <a:pt x="21" y="1"/>
                  </a:lnTo>
                  <a:lnTo>
                    <a:pt x="21" y="9"/>
                  </a:lnTo>
                  <a:lnTo>
                    <a:pt x="28" y="5"/>
                  </a:lnTo>
                  <a:lnTo>
                    <a:pt x="33" y="1"/>
                  </a:lnTo>
                  <a:lnTo>
                    <a:pt x="39" y="0"/>
                  </a:lnTo>
                  <a:lnTo>
                    <a:pt x="46" y="0"/>
                  </a:lnTo>
                  <a:lnTo>
                    <a:pt x="54" y="0"/>
                  </a:lnTo>
                  <a:lnTo>
                    <a:pt x="62" y="1"/>
                  </a:lnTo>
                  <a:lnTo>
                    <a:pt x="68" y="5"/>
                  </a:lnTo>
                  <a:lnTo>
                    <a:pt x="73" y="8"/>
                  </a:lnTo>
                  <a:lnTo>
                    <a:pt x="78" y="13"/>
                  </a:lnTo>
                  <a:lnTo>
                    <a:pt x="81" y="19"/>
                  </a:lnTo>
                  <a:lnTo>
                    <a:pt x="84" y="26"/>
                  </a:lnTo>
                  <a:lnTo>
                    <a:pt x="84" y="34"/>
                  </a:lnTo>
                  <a:lnTo>
                    <a:pt x="84" y="42"/>
                  </a:lnTo>
                  <a:lnTo>
                    <a:pt x="81" y="48"/>
                  </a:lnTo>
                  <a:lnTo>
                    <a:pt x="78" y="55"/>
                  </a:lnTo>
                  <a:lnTo>
                    <a:pt x="75" y="60"/>
                  </a:lnTo>
                  <a:lnTo>
                    <a:pt x="68" y="64"/>
                  </a:lnTo>
                  <a:lnTo>
                    <a:pt x="62" y="68"/>
                  </a:lnTo>
                  <a:lnTo>
                    <a:pt x="55" y="69"/>
                  </a:lnTo>
                  <a:lnTo>
                    <a:pt x="47" y="71"/>
                  </a:lnTo>
                  <a:lnTo>
                    <a:pt x="39" y="69"/>
                  </a:lnTo>
                  <a:lnTo>
                    <a:pt x="33" y="68"/>
                  </a:lnTo>
                  <a:lnTo>
                    <a:pt x="26" y="64"/>
                  </a:lnTo>
                  <a:lnTo>
                    <a:pt x="21" y="60"/>
                  </a:lnTo>
                  <a:lnTo>
                    <a:pt x="21" y="92"/>
                  </a:lnTo>
                  <a:lnTo>
                    <a:pt x="0" y="92"/>
                  </a:lnTo>
                  <a:lnTo>
                    <a:pt x="0" y="1"/>
                  </a:lnTo>
                  <a:close/>
                  <a:moveTo>
                    <a:pt x="42" y="55"/>
                  </a:moveTo>
                  <a:lnTo>
                    <a:pt x="42" y="55"/>
                  </a:lnTo>
                  <a:lnTo>
                    <a:pt x="49" y="53"/>
                  </a:lnTo>
                  <a:lnTo>
                    <a:pt x="55" y="50"/>
                  </a:lnTo>
                  <a:lnTo>
                    <a:pt x="60" y="43"/>
                  </a:lnTo>
                  <a:lnTo>
                    <a:pt x="62" y="35"/>
                  </a:lnTo>
                  <a:lnTo>
                    <a:pt x="60" y="26"/>
                  </a:lnTo>
                  <a:lnTo>
                    <a:pt x="55" y="21"/>
                  </a:lnTo>
                  <a:lnTo>
                    <a:pt x="49" y="16"/>
                  </a:lnTo>
                  <a:lnTo>
                    <a:pt x="42" y="16"/>
                  </a:lnTo>
                  <a:lnTo>
                    <a:pt x="34" y="16"/>
                  </a:lnTo>
                  <a:lnTo>
                    <a:pt x="28" y="21"/>
                  </a:lnTo>
                  <a:lnTo>
                    <a:pt x="23" y="26"/>
                  </a:lnTo>
                  <a:lnTo>
                    <a:pt x="21" y="35"/>
                  </a:lnTo>
                  <a:lnTo>
                    <a:pt x="23" y="43"/>
                  </a:lnTo>
                  <a:lnTo>
                    <a:pt x="28" y="50"/>
                  </a:lnTo>
                  <a:lnTo>
                    <a:pt x="34" y="53"/>
                  </a:lnTo>
                  <a:lnTo>
                    <a:pt x="42" y="5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56"/>
            <p:cNvSpPr>
              <a:spLocks noEditPoints="1"/>
            </p:cNvSpPr>
            <p:nvPr userDrawn="1"/>
          </p:nvSpPr>
          <p:spPr bwMode="black">
            <a:xfrm>
              <a:off x="5136" y="4097"/>
              <a:ext cx="43" cy="36"/>
            </a:xfrm>
            <a:custGeom>
              <a:avLst/>
              <a:gdLst>
                <a:gd name="T0" fmla="*/ 0 w 88"/>
                <a:gd name="T1" fmla="*/ 0 h 73"/>
                <a:gd name="T2" fmla="*/ 0 w 88"/>
                <a:gd name="T3" fmla="*/ 0 h 73"/>
                <a:gd name="T4" fmla="*/ 0 w 88"/>
                <a:gd name="T5" fmla="*/ 0 h 73"/>
                <a:gd name="T6" fmla="*/ 0 w 88"/>
                <a:gd name="T7" fmla="*/ 0 h 73"/>
                <a:gd name="T8" fmla="*/ 0 w 88"/>
                <a:gd name="T9" fmla="*/ 0 h 73"/>
                <a:gd name="T10" fmla="*/ 0 w 88"/>
                <a:gd name="T11" fmla="*/ 0 h 73"/>
                <a:gd name="T12" fmla="*/ 0 w 88"/>
                <a:gd name="T13" fmla="*/ 0 h 73"/>
                <a:gd name="T14" fmla="*/ 0 w 88"/>
                <a:gd name="T15" fmla="*/ 0 h 73"/>
                <a:gd name="T16" fmla="*/ 0 w 88"/>
                <a:gd name="T17" fmla="*/ 0 h 73"/>
                <a:gd name="T18" fmla="*/ 0 w 88"/>
                <a:gd name="T19" fmla="*/ 0 h 73"/>
                <a:gd name="T20" fmla="*/ 0 w 88"/>
                <a:gd name="T21" fmla="*/ 0 h 73"/>
                <a:gd name="T22" fmla="*/ 0 w 88"/>
                <a:gd name="T23" fmla="*/ 0 h 73"/>
                <a:gd name="T24" fmla="*/ 0 w 88"/>
                <a:gd name="T25" fmla="*/ 0 h 73"/>
                <a:gd name="T26" fmla="*/ 0 w 88"/>
                <a:gd name="T27" fmla="*/ 0 h 73"/>
                <a:gd name="T28" fmla="*/ 0 w 88"/>
                <a:gd name="T29" fmla="*/ 0 h 73"/>
                <a:gd name="T30" fmla="*/ 0 w 88"/>
                <a:gd name="T31" fmla="*/ 0 h 73"/>
                <a:gd name="T32" fmla="*/ 0 w 88"/>
                <a:gd name="T33" fmla="*/ 0 h 73"/>
                <a:gd name="T34" fmla="*/ 0 w 88"/>
                <a:gd name="T35" fmla="*/ 0 h 73"/>
                <a:gd name="T36" fmla="*/ 0 w 88"/>
                <a:gd name="T37" fmla="*/ 0 h 73"/>
                <a:gd name="T38" fmla="*/ 0 w 88"/>
                <a:gd name="T39" fmla="*/ 0 h 73"/>
                <a:gd name="T40" fmla="*/ 0 w 88"/>
                <a:gd name="T41" fmla="*/ 0 h 73"/>
                <a:gd name="T42" fmla="*/ 0 w 88"/>
                <a:gd name="T43" fmla="*/ 0 h 73"/>
                <a:gd name="T44" fmla="*/ 0 w 88"/>
                <a:gd name="T45" fmla="*/ 0 h 73"/>
                <a:gd name="T46" fmla="*/ 0 w 88"/>
                <a:gd name="T47" fmla="*/ 0 h 73"/>
                <a:gd name="T48" fmla="*/ 0 w 88"/>
                <a:gd name="T49" fmla="*/ 0 h 73"/>
                <a:gd name="T50" fmla="*/ 0 w 88"/>
                <a:gd name="T51" fmla="*/ 0 h 73"/>
                <a:gd name="T52" fmla="*/ 0 w 88"/>
                <a:gd name="T53" fmla="*/ 0 h 73"/>
                <a:gd name="T54" fmla="*/ 0 w 88"/>
                <a:gd name="T55" fmla="*/ 0 h 73"/>
                <a:gd name="T56" fmla="*/ 0 w 88"/>
                <a:gd name="T57" fmla="*/ 0 h 73"/>
                <a:gd name="T58" fmla="*/ 0 w 88"/>
                <a:gd name="T59" fmla="*/ 0 h 73"/>
                <a:gd name="T60" fmla="*/ 0 w 88"/>
                <a:gd name="T61" fmla="*/ 0 h 73"/>
                <a:gd name="T62" fmla="*/ 0 w 88"/>
                <a:gd name="T63" fmla="*/ 0 h 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8" h="73">
                  <a:moveTo>
                    <a:pt x="86" y="50"/>
                  </a:moveTo>
                  <a:lnTo>
                    <a:pt x="86" y="50"/>
                  </a:lnTo>
                  <a:lnTo>
                    <a:pt x="83" y="55"/>
                  </a:lnTo>
                  <a:lnTo>
                    <a:pt x="80" y="60"/>
                  </a:lnTo>
                  <a:lnTo>
                    <a:pt x="75" y="63"/>
                  </a:lnTo>
                  <a:lnTo>
                    <a:pt x="70" y="66"/>
                  </a:lnTo>
                  <a:lnTo>
                    <a:pt x="59" y="71"/>
                  </a:lnTo>
                  <a:lnTo>
                    <a:pt x="44" y="73"/>
                  </a:lnTo>
                  <a:lnTo>
                    <a:pt x="36" y="71"/>
                  </a:lnTo>
                  <a:lnTo>
                    <a:pt x="26" y="70"/>
                  </a:lnTo>
                  <a:lnTo>
                    <a:pt x="20" y="68"/>
                  </a:lnTo>
                  <a:lnTo>
                    <a:pt x="13" y="63"/>
                  </a:lnTo>
                  <a:lnTo>
                    <a:pt x="8" y="58"/>
                  </a:lnTo>
                  <a:lnTo>
                    <a:pt x="4" y="52"/>
                  </a:lnTo>
                  <a:lnTo>
                    <a:pt x="2" y="45"/>
                  </a:lnTo>
                  <a:lnTo>
                    <a:pt x="0" y="36"/>
                  </a:lnTo>
                  <a:lnTo>
                    <a:pt x="2" y="28"/>
                  </a:lnTo>
                  <a:lnTo>
                    <a:pt x="4" y="20"/>
                  </a:lnTo>
                  <a:lnTo>
                    <a:pt x="8" y="15"/>
                  </a:lnTo>
                  <a:lnTo>
                    <a:pt x="13" y="10"/>
                  </a:lnTo>
                  <a:lnTo>
                    <a:pt x="20" y="5"/>
                  </a:lnTo>
                  <a:lnTo>
                    <a:pt x="26" y="3"/>
                  </a:lnTo>
                  <a:lnTo>
                    <a:pt x="36" y="2"/>
                  </a:lnTo>
                  <a:lnTo>
                    <a:pt x="44" y="0"/>
                  </a:lnTo>
                  <a:lnTo>
                    <a:pt x="55" y="2"/>
                  </a:lnTo>
                  <a:lnTo>
                    <a:pt x="63" y="3"/>
                  </a:lnTo>
                  <a:lnTo>
                    <a:pt x="72" y="7"/>
                  </a:lnTo>
                  <a:lnTo>
                    <a:pt x="76" y="11"/>
                  </a:lnTo>
                  <a:lnTo>
                    <a:pt x="81" y="16"/>
                  </a:lnTo>
                  <a:lnTo>
                    <a:pt x="84" y="23"/>
                  </a:lnTo>
                  <a:lnTo>
                    <a:pt x="86" y="31"/>
                  </a:lnTo>
                  <a:lnTo>
                    <a:pt x="88" y="41"/>
                  </a:lnTo>
                  <a:lnTo>
                    <a:pt x="88" y="42"/>
                  </a:lnTo>
                  <a:lnTo>
                    <a:pt x="23" y="42"/>
                  </a:lnTo>
                  <a:lnTo>
                    <a:pt x="25" y="47"/>
                  </a:lnTo>
                  <a:lnTo>
                    <a:pt x="28" y="53"/>
                  </a:lnTo>
                  <a:lnTo>
                    <a:pt x="34" y="57"/>
                  </a:lnTo>
                  <a:lnTo>
                    <a:pt x="44" y="58"/>
                  </a:lnTo>
                  <a:lnTo>
                    <a:pt x="50" y="58"/>
                  </a:lnTo>
                  <a:lnTo>
                    <a:pt x="55" y="57"/>
                  </a:lnTo>
                  <a:lnTo>
                    <a:pt x="60" y="53"/>
                  </a:lnTo>
                  <a:lnTo>
                    <a:pt x="63" y="50"/>
                  </a:lnTo>
                  <a:lnTo>
                    <a:pt x="86" y="50"/>
                  </a:lnTo>
                  <a:close/>
                  <a:moveTo>
                    <a:pt x="65" y="29"/>
                  </a:moveTo>
                  <a:lnTo>
                    <a:pt x="65" y="29"/>
                  </a:lnTo>
                  <a:lnTo>
                    <a:pt x="63" y="24"/>
                  </a:lnTo>
                  <a:lnTo>
                    <a:pt x="60" y="20"/>
                  </a:lnTo>
                  <a:lnTo>
                    <a:pt x="54" y="16"/>
                  </a:lnTo>
                  <a:lnTo>
                    <a:pt x="50" y="15"/>
                  </a:lnTo>
                  <a:lnTo>
                    <a:pt x="44" y="15"/>
                  </a:lnTo>
                  <a:lnTo>
                    <a:pt x="38" y="15"/>
                  </a:lnTo>
                  <a:lnTo>
                    <a:pt x="34" y="16"/>
                  </a:lnTo>
                  <a:lnTo>
                    <a:pt x="28" y="21"/>
                  </a:lnTo>
                  <a:lnTo>
                    <a:pt x="25" y="26"/>
                  </a:lnTo>
                  <a:lnTo>
                    <a:pt x="23" y="29"/>
                  </a:lnTo>
                  <a:lnTo>
                    <a:pt x="65"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57"/>
            <p:cNvSpPr>
              <a:spLocks noEditPoints="1"/>
            </p:cNvSpPr>
            <p:nvPr userDrawn="1"/>
          </p:nvSpPr>
          <p:spPr bwMode="black">
            <a:xfrm>
              <a:off x="5200" y="4089"/>
              <a:ext cx="46" cy="44"/>
            </a:xfrm>
            <a:custGeom>
              <a:avLst/>
              <a:gdLst>
                <a:gd name="T0" fmla="*/ 1 w 92"/>
                <a:gd name="T1" fmla="*/ 1 h 87"/>
                <a:gd name="T2" fmla="*/ 1 w 92"/>
                <a:gd name="T3" fmla="*/ 1 h 87"/>
                <a:gd name="T4" fmla="*/ 1 w 92"/>
                <a:gd name="T5" fmla="*/ 1 h 87"/>
                <a:gd name="T6" fmla="*/ 0 w 92"/>
                <a:gd name="T7" fmla="*/ 1 h 87"/>
                <a:gd name="T8" fmla="*/ 1 w 92"/>
                <a:gd name="T9" fmla="*/ 0 h 87"/>
                <a:gd name="T10" fmla="*/ 1 w 92"/>
                <a:gd name="T11" fmla="*/ 0 h 87"/>
                <a:gd name="T12" fmla="*/ 1 w 92"/>
                <a:gd name="T13" fmla="*/ 1 h 87"/>
                <a:gd name="T14" fmla="*/ 1 w 92"/>
                <a:gd name="T15" fmla="*/ 1 h 87"/>
                <a:gd name="T16" fmla="*/ 1 w 92"/>
                <a:gd name="T17" fmla="*/ 1 h 87"/>
                <a:gd name="T18" fmla="*/ 1 w 92"/>
                <a:gd name="T19" fmla="*/ 1 h 87"/>
                <a:gd name="T20" fmla="*/ 1 w 92"/>
                <a:gd name="T21" fmla="*/ 1 h 87"/>
                <a:gd name="T22" fmla="*/ 1 w 92"/>
                <a:gd name="T23" fmla="*/ 1 h 87"/>
                <a:gd name="T24" fmla="*/ 1 w 92"/>
                <a:gd name="T25" fmla="*/ 1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 h="87">
                  <a:moveTo>
                    <a:pt x="69" y="61"/>
                  </a:moveTo>
                  <a:lnTo>
                    <a:pt x="22" y="61"/>
                  </a:lnTo>
                  <a:lnTo>
                    <a:pt x="9" y="87"/>
                  </a:lnTo>
                  <a:lnTo>
                    <a:pt x="0" y="87"/>
                  </a:lnTo>
                  <a:lnTo>
                    <a:pt x="40" y="0"/>
                  </a:lnTo>
                  <a:lnTo>
                    <a:pt x="51" y="0"/>
                  </a:lnTo>
                  <a:lnTo>
                    <a:pt x="92" y="87"/>
                  </a:lnTo>
                  <a:lnTo>
                    <a:pt x="80" y="87"/>
                  </a:lnTo>
                  <a:lnTo>
                    <a:pt x="69" y="61"/>
                  </a:lnTo>
                  <a:close/>
                  <a:moveTo>
                    <a:pt x="45" y="8"/>
                  </a:moveTo>
                  <a:lnTo>
                    <a:pt x="26" y="51"/>
                  </a:lnTo>
                  <a:lnTo>
                    <a:pt x="66" y="51"/>
                  </a:lnTo>
                  <a:lnTo>
                    <a:pt x="45"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58"/>
            <p:cNvSpPr>
              <a:spLocks/>
            </p:cNvSpPr>
            <p:nvPr userDrawn="1"/>
          </p:nvSpPr>
          <p:spPr bwMode="black">
            <a:xfrm>
              <a:off x="5247" y="4100"/>
              <a:ext cx="32" cy="35"/>
            </a:xfrm>
            <a:custGeom>
              <a:avLst/>
              <a:gdLst>
                <a:gd name="T0" fmla="*/ 1 w 63"/>
                <a:gd name="T1" fmla="*/ 1 h 69"/>
                <a:gd name="T2" fmla="*/ 1 w 63"/>
                <a:gd name="T3" fmla="*/ 1 h 69"/>
                <a:gd name="T4" fmla="*/ 1 w 63"/>
                <a:gd name="T5" fmla="*/ 1 h 69"/>
                <a:gd name="T6" fmla="*/ 1 w 63"/>
                <a:gd name="T7" fmla="*/ 1 h 69"/>
                <a:gd name="T8" fmla="*/ 1 w 63"/>
                <a:gd name="T9" fmla="*/ 1 h 69"/>
                <a:gd name="T10" fmla="*/ 1 w 63"/>
                <a:gd name="T11" fmla="*/ 1 h 69"/>
                <a:gd name="T12" fmla="*/ 1 w 63"/>
                <a:gd name="T13" fmla="*/ 1 h 69"/>
                <a:gd name="T14" fmla="*/ 1 w 63"/>
                <a:gd name="T15" fmla="*/ 1 h 69"/>
                <a:gd name="T16" fmla="*/ 1 w 63"/>
                <a:gd name="T17" fmla="*/ 1 h 69"/>
                <a:gd name="T18" fmla="*/ 1 w 63"/>
                <a:gd name="T19" fmla="*/ 1 h 69"/>
                <a:gd name="T20" fmla="*/ 1 w 63"/>
                <a:gd name="T21" fmla="*/ 1 h 69"/>
                <a:gd name="T22" fmla="*/ 1 w 63"/>
                <a:gd name="T23" fmla="*/ 1 h 69"/>
                <a:gd name="T24" fmla="*/ 1 w 63"/>
                <a:gd name="T25" fmla="*/ 1 h 69"/>
                <a:gd name="T26" fmla="*/ 1 w 63"/>
                <a:gd name="T27" fmla="*/ 1 h 69"/>
                <a:gd name="T28" fmla="*/ 1 w 63"/>
                <a:gd name="T29" fmla="*/ 1 h 69"/>
                <a:gd name="T30" fmla="*/ 1 w 63"/>
                <a:gd name="T31" fmla="*/ 1 h 69"/>
                <a:gd name="T32" fmla="*/ 1 w 63"/>
                <a:gd name="T33" fmla="*/ 1 h 69"/>
                <a:gd name="T34" fmla="*/ 0 w 63"/>
                <a:gd name="T35" fmla="*/ 1 h 69"/>
                <a:gd name="T36" fmla="*/ 1 w 63"/>
                <a:gd name="T37" fmla="*/ 1 h 69"/>
                <a:gd name="T38" fmla="*/ 1 w 63"/>
                <a:gd name="T39" fmla="*/ 1 h 69"/>
                <a:gd name="T40" fmla="*/ 1 w 63"/>
                <a:gd name="T41" fmla="*/ 1 h 69"/>
                <a:gd name="T42" fmla="*/ 1 w 63"/>
                <a:gd name="T43" fmla="*/ 1 h 69"/>
                <a:gd name="T44" fmla="*/ 1 w 63"/>
                <a:gd name="T45" fmla="*/ 1 h 69"/>
                <a:gd name="T46" fmla="*/ 1 w 63"/>
                <a:gd name="T47" fmla="*/ 1 h 69"/>
                <a:gd name="T48" fmla="*/ 1 w 63"/>
                <a:gd name="T49" fmla="*/ 1 h 69"/>
                <a:gd name="T50" fmla="*/ 1 w 63"/>
                <a:gd name="T51" fmla="*/ 1 h 69"/>
                <a:gd name="T52" fmla="*/ 1 w 63"/>
                <a:gd name="T53" fmla="*/ 1 h 69"/>
                <a:gd name="T54" fmla="*/ 1 w 63"/>
                <a:gd name="T55" fmla="*/ 1 h 69"/>
                <a:gd name="T56" fmla="*/ 1 w 63"/>
                <a:gd name="T57" fmla="*/ 1 h 69"/>
                <a:gd name="T58" fmla="*/ 1 w 63"/>
                <a:gd name="T59" fmla="*/ 1 h 69"/>
                <a:gd name="T60" fmla="*/ 1 w 63"/>
                <a:gd name="T61" fmla="*/ 1 h 69"/>
                <a:gd name="T62" fmla="*/ 1 w 63"/>
                <a:gd name="T63" fmla="*/ 1 h 69"/>
                <a:gd name="T64" fmla="*/ 1 w 63"/>
                <a:gd name="T65" fmla="*/ 0 h 69"/>
                <a:gd name="T66" fmla="*/ 1 w 63"/>
                <a:gd name="T67" fmla="*/ 1 h 69"/>
                <a:gd name="T68" fmla="*/ 1 w 63"/>
                <a:gd name="T69" fmla="*/ 1 h 69"/>
                <a:gd name="T70" fmla="*/ 1 w 63"/>
                <a:gd name="T71" fmla="*/ 1 h 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3" h="69">
                  <a:moveTo>
                    <a:pt x="52" y="21"/>
                  </a:moveTo>
                  <a:lnTo>
                    <a:pt x="52" y="21"/>
                  </a:lnTo>
                  <a:lnTo>
                    <a:pt x="50" y="14"/>
                  </a:lnTo>
                  <a:lnTo>
                    <a:pt x="46" y="11"/>
                  </a:lnTo>
                  <a:lnTo>
                    <a:pt x="39" y="8"/>
                  </a:lnTo>
                  <a:lnTo>
                    <a:pt x="31" y="8"/>
                  </a:lnTo>
                  <a:lnTo>
                    <a:pt x="23" y="8"/>
                  </a:lnTo>
                  <a:lnTo>
                    <a:pt x="18" y="9"/>
                  </a:lnTo>
                  <a:lnTo>
                    <a:pt x="13" y="13"/>
                  </a:lnTo>
                  <a:lnTo>
                    <a:pt x="12" y="19"/>
                  </a:lnTo>
                  <a:lnTo>
                    <a:pt x="13" y="22"/>
                  </a:lnTo>
                  <a:lnTo>
                    <a:pt x="17" y="25"/>
                  </a:lnTo>
                  <a:lnTo>
                    <a:pt x="23" y="27"/>
                  </a:lnTo>
                  <a:lnTo>
                    <a:pt x="36" y="29"/>
                  </a:lnTo>
                  <a:lnTo>
                    <a:pt x="49" y="32"/>
                  </a:lnTo>
                  <a:lnTo>
                    <a:pt x="57" y="35"/>
                  </a:lnTo>
                  <a:lnTo>
                    <a:pt x="60" y="37"/>
                  </a:lnTo>
                  <a:lnTo>
                    <a:pt x="62" y="40"/>
                  </a:lnTo>
                  <a:lnTo>
                    <a:pt x="63" y="48"/>
                  </a:lnTo>
                  <a:lnTo>
                    <a:pt x="63" y="53"/>
                  </a:lnTo>
                  <a:lnTo>
                    <a:pt x="62" y="56"/>
                  </a:lnTo>
                  <a:lnTo>
                    <a:pt x="59" y="59"/>
                  </a:lnTo>
                  <a:lnTo>
                    <a:pt x="55" y="63"/>
                  </a:lnTo>
                  <a:lnTo>
                    <a:pt x="46" y="67"/>
                  </a:lnTo>
                  <a:lnTo>
                    <a:pt x="33" y="69"/>
                  </a:lnTo>
                  <a:lnTo>
                    <a:pt x="20" y="67"/>
                  </a:lnTo>
                  <a:lnTo>
                    <a:pt x="13" y="66"/>
                  </a:lnTo>
                  <a:lnTo>
                    <a:pt x="8" y="63"/>
                  </a:lnTo>
                  <a:lnTo>
                    <a:pt x="5" y="59"/>
                  </a:lnTo>
                  <a:lnTo>
                    <a:pt x="2" y="56"/>
                  </a:lnTo>
                  <a:lnTo>
                    <a:pt x="0" y="51"/>
                  </a:lnTo>
                  <a:lnTo>
                    <a:pt x="0" y="46"/>
                  </a:lnTo>
                  <a:lnTo>
                    <a:pt x="8" y="46"/>
                  </a:lnTo>
                  <a:lnTo>
                    <a:pt x="12" y="53"/>
                  </a:lnTo>
                  <a:lnTo>
                    <a:pt x="15" y="58"/>
                  </a:lnTo>
                  <a:lnTo>
                    <a:pt x="23" y="59"/>
                  </a:lnTo>
                  <a:lnTo>
                    <a:pt x="33" y="61"/>
                  </a:lnTo>
                  <a:lnTo>
                    <a:pt x="42" y="59"/>
                  </a:lnTo>
                  <a:lnTo>
                    <a:pt x="49" y="58"/>
                  </a:lnTo>
                  <a:lnTo>
                    <a:pt x="54" y="55"/>
                  </a:lnTo>
                  <a:lnTo>
                    <a:pt x="54" y="48"/>
                  </a:lnTo>
                  <a:lnTo>
                    <a:pt x="54" y="45"/>
                  </a:lnTo>
                  <a:lnTo>
                    <a:pt x="50" y="42"/>
                  </a:lnTo>
                  <a:lnTo>
                    <a:pt x="42" y="38"/>
                  </a:lnTo>
                  <a:lnTo>
                    <a:pt x="29" y="37"/>
                  </a:lnTo>
                  <a:lnTo>
                    <a:pt x="17" y="35"/>
                  </a:lnTo>
                  <a:lnTo>
                    <a:pt x="8" y="32"/>
                  </a:lnTo>
                  <a:lnTo>
                    <a:pt x="5" y="29"/>
                  </a:lnTo>
                  <a:lnTo>
                    <a:pt x="4" y="27"/>
                  </a:lnTo>
                  <a:lnTo>
                    <a:pt x="2" y="19"/>
                  </a:lnTo>
                  <a:lnTo>
                    <a:pt x="4" y="11"/>
                  </a:lnTo>
                  <a:lnTo>
                    <a:pt x="7" y="8"/>
                  </a:lnTo>
                  <a:lnTo>
                    <a:pt x="10" y="6"/>
                  </a:lnTo>
                  <a:lnTo>
                    <a:pt x="18" y="1"/>
                  </a:lnTo>
                  <a:lnTo>
                    <a:pt x="31" y="0"/>
                  </a:lnTo>
                  <a:lnTo>
                    <a:pt x="44" y="1"/>
                  </a:lnTo>
                  <a:lnTo>
                    <a:pt x="49" y="3"/>
                  </a:lnTo>
                  <a:lnTo>
                    <a:pt x="54" y="6"/>
                  </a:lnTo>
                  <a:lnTo>
                    <a:pt x="57" y="8"/>
                  </a:lnTo>
                  <a:lnTo>
                    <a:pt x="59" y="13"/>
                  </a:lnTo>
                  <a:lnTo>
                    <a:pt x="62" y="21"/>
                  </a:lnTo>
                  <a:lnTo>
                    <a:pt x="52" y="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59"/>
            <p:cNvSpPr>
              <a:spLocks/>
            </p:cNvSpPr>
            <p:nvPr userDrawn="1"/>
          </p:nvSpPr>
          <p:spPr bwMode="black">
            <a:xfrm>
              <a:off x="5282" y="4100"/>
              <a:ext cx="31" cy="35"/>
            </a:xfrm>
            <a:custGeom>
              <a:avLst/>
              <a:gdLst>
                <a:gd name="T0" fmla="*/ 0 w 63"/>
                <a:gd name="T1" fmla="*/ 1 h 69"/>
                <a:gd name="T2" fmla="*/ 0 w 63"/>
                <a:gd name="T3" fmla="*/ 1 h 69"/>
                <a:gd name="T4" fmla="*/ 0 w 63"/>
                <a:gd name="T5" fmla="*/ 1 h 69"/>
                <a:gd name="T6" fmla="*/ 0 w 63"/>
                <a:gd name="T7" fmla="*/ 1 h 69"/>
                <a:gd name="T8" fmla="*/ 0 w 63"/>
                <a:gd name="T9" fmla="*/ 1 h 69"/>
                <a:gd name="T10" fmla="*/ 0 w 63"/>
                <a:gd name="T11" fmla="*/ 1 h 69"/>
                <a:gd name="T12" fmla="*/ 0 w 63"/>
                <a:gd name="T13" fmla="*/ 1 h 69"/>
                <a:gd name="T14" fmla="*/ 0 w 63"/>
                <a:gd name="T15" fmla="*/ 1 h 69"/>
                <a:gd name="T16" fmla="*/ 0 w 63"/>
                <a:gd name="T17" fmla="*/ 1 h 69"/>
                <a:gd name="T18" fmla="*/ 0 w 63"/>
                <a:gd name="T19" fmla="*/ 1 h 69"/>
                <a:gd name="T20" fmla="*/ 0 w 63"/>
                <a:gd name="T21" fmla="*/ 1 h 69"/>
                <a:gd name="T22" fmla="*/ 0 w 63"/>
                <a:gd name="T23" fmla="*/ 1 h 69"/>
                <a:gd name="T24" fmla="*/ 0 w 63"/>
                <a:gd name="T25" fmla="*/ 1 h 69"/>
                <a:gd name="T26" fmla="*/ 0 w 63"/>
                <a:gd name="T27" fmla="*/ 1 h 69"/>
                <a:gd name="T28" fmla="*/ 0 w 63"/>
                <a:gd name="T29" fmla="*/ 1 h 69"/>
                <a:gd name="T30" fmla="*/ 0 w 63"/>
                <a:gd name="T31" fmla="*/ 1 h 69"/>
                <a:gd name="T32" fmla="*/ 0 w 63"/>
                <a:gd name="T33" fmla="*/ 1 h 69"/>
                <a:gd name="T34" fmla="*/ 0 w 63"/>
                <a:gd name="T35" fmla="*/ 1 h 69"/>
                <a:gd name="T36" fmla="*/ 0 w 63"/>
                <a:gd name="T37" fmla="*/ 1 h 69"/>
                <a:gd name="T38" fmla="*/ 0 w 63"/>
                <a:gd name="T39" fmla="*/ 1 h 69"/>
                <a:gd name="T40" fmla="*/ 0 w 63"/>
                <a:gd name="T41" fmla="*/ 1 h 69"/>
                <a:gd name="T42" fmla="*/ 0 w 63"/>
                <a:gd name="T43" fmla="*/ 1 h 69"/>
                <a:gd name="T44" fmla="*/ 0 w 63"/>
                <a:gd name="T45" fmla="*/ 1 h 69"/>
                <a:gd name="T46" fmla="*/ 0 w 63"/>
                <a:gd name="T47" fmla="*/ 1 h 69"/>
                <a:gd name="T48" fmla="*/ 0 w 63"/>
                <a:gd name="T49" fmla="*/ 1 h 69"/>
                <a:gd name="T50" fmla="*/ 0 w 63"/>
                <a:gd name="T51" fmla="*/ 1 h 69"/>
                <a:gd name="T52" fmla="*/ 0 w 63"/>
                <a:gd name="T53" fmla="*/ 1 h 69"/>
                <a:gd name="T54" fmla="*/ 0 w 63"/>
                <a:gd name="T55" fmla="*/ 1 h 69"/>
                <a:gd name="T56" fmla="*/ 0 w 63"/>
                <a:gd name="T57" fmla="*/ 1 h 69"/>
                <a:gd name="T58" fmla="*/ 0 w 63"/>
                <a:gd name="T59" fmla="*/ 1 h 69"/>
                <a:gd name="T60" fmla="*/ 0 w 63"/>
                <a:gd name="T61" fmla="*/ 1 h 69"/>
                <a:gd name="T62" fmla="*/ 0 w 63"/>
                <a:gd name="T63" fmla="*/ 1 h 69"/>
                <a:gd name="T64" fmla="*/ 0 w 63"/>
                <a:gd name="T65" fmla="*/ 0 h 69"/>
                <a:gd name="T66" fmla="*/ 0 w 63"/>
                <a:gd name="T67" fmla="*/ 1 h 69"/>
                <a:gd name="T68" fmla="*/ 0 w 63"/>
                <a:gd name="T69" fmla="*/ 1 h 69"/>
                <a:gd name="T70" fmla="*/ 0 w 63"/>
                <a:gd name="T71" fmla="*/ 1 h 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3" h="69">
                  <a:moveTo>
                    <a:pt x="52" y="21"/>
                  </a:moveTo>
                  <a:lnTo>
                    <a:pt x="52" y="21"/>
                  </a:lnTo>
                  <a:lnTo>
                    <a:pt x="48" y="14"/>
                  </a:lnTo>
                  <a:lnTo>
                    <a:pt x="45" y="11"/>
                  </a:lnTo>
                  <a:lnTo>
                    <a:pt x="39" y="8"/>
                  </a:lnTo>
                  <a:lnTo>
                    <a:pt x="29" y="8"/>
                  </a:lnTo>
                  <a:lnTo>
                    <a:pt x="22" y="8"/>
                  </a:lnTo>
                  <a:lnTo>
                    <a:pt x="16" y="9"/>
                  </a:lnTo>
                  <a:lnTo>
                    <a:pt x="13" y="13"/>
                  </a:lnTo>
                  <a:lnTo>
                    <a:pt x="11" y="19"/>
                  </a:lnTo>
                  <a:lnTo>
                    <a:pt x="11" y="22"/>
                  </a:lnTo>
                  <a:lnTo>
                    <a:pt x="16" y="25"/>
                  </a:lnTo>
                  <a:lnTo>
                    <a:pt x="22" y="27"/>
                  </a:lnTo>
                  <a:lnTo>
                    <a:pt x="35" y="29"/>
                  </a:lnTo>
                  <a:lnTo>
                    <a:pt x="47" y="32"/>
                  </a:lnTo>
                  <a:lnTo>
                    <a:pt x="56" y="35"/>
                  </a:lnTo>
                  <a:lnTo>
                    <a:pt x="60" y="37"/>
                  </a:lnTo>
                  <a:lnTo>
                    <a:pt x="61" y="40"/>
                  </a:lnTo>
                  <a:lnTo>
                    <a:pt x="63" y="48"/>
                  </a:lnTo>
                  <a:lnTo>
                    <a:pt x="63" y="53"/>
                  </a:lnTo>
                  <a:lnTo>
                    <a:pt x="61" y="56"/>
                  </a:lnTo>
                  <a:lnTo>
                    <a:pt x="58" y="59"/>
                  </a:lnTo>
                  <a:lnTo>
                    <a:pt x="55" y="63"/>
                  </a:lnTo>
                  <a:lnTo>
                    <a:pt x="45" y="67"/>
                  </a:lnTo>
                  <a:lnTo>
                    <a:pt x="32" y="69"/>
                  </a:lnTo>
                  <a:lnTo>
                    <a:pt x="18" y="67"/>
                  </a:lnTo>
                  <a:lnTo>
                    <a:pt x="13" y="66"/>
                  </a:lnTo>
                  <a:lnTo>
                    <a:pt x="8" y="63"/>
                  </a:lnTo>
                  <a:lnTo>
                    <a:pt x="5" y="59"/>
                  </a:lnTo>
                  <a:lnTo>
                    <a:pt x="1" y="56"/>
                  </a:lnTo>
                  <a:lnTo>
                    <a:pt x="0" y="51"/>
                  </a:lnTo>
                  <a:lnTo>
                    <a:pt x="0" y="46"/>
                  </a:lnTo>
                  <a:lnTo>
                    <a:pt x="8" y="46"/>
                  </a:lnTo>
                  <a:lnTo>
                    <a:pt x="10" y="53"/>
                  </a:lnTo>
                  <a:lnTo>
                    <a:pt x="14" y="58"/>
                  </a:lnTo>
                  <a:lnTo>
                    <a:pt x="21" y="59"/>
                  </a:lnTo>
                  <a:lnTo>
                    <a:pt x="32" y="61"/>
                  </a:lnTo>
                  <a:lnTo>
                    <a:pt x="40" y="59"/>
                  </a:lnTo>
                  <a:lnTo>
                    <a:pt x="48" y="58"/>
                  </a:lnTo>
                  <a:lnTo>
                    <a:pt x="52" y="55"/>
                  </a:lnTo>
                  <a:lnTo>
                    <a:pt x="53" y="48"/>
                  </a:lnTo>
                  <a:lnTo>
                    <a:pt x="53" y="45"/>
                  </a:lnTo>
                  <a:lnTo>
                    <a:pt x="48" y="42"/>
                  </a:lnTo>
                  <a:lnTo>
                    <a:pt x="42" y="38"/>
                  </a:lnTo>
                  <a:lnTo>
                    <a:pt x="29" y="37"/>
                  </a:lnTo>
                  <a:lnTo>
                    <a:pt x="16" y="35"/>
                  </a:lnTo>
                  <a:lnTo>
                    <a:pt x="8" y="32"/>
                  </a:lnTo>
                  <a:lnTo>
                    <a:pt x="5" y="29"/>
                  </a:lnTo>
                  <a:lnTo>
                    <a:pt x="3" y="27"/>
                  </a:lnTo>
                  <a:lnTo>
                    <a:pt x="1" y="19"/>
                  </a:lnTo>
                  <a:lnTo>
                    <a:pt x="3" y="11"/>
                  </a:lnTo>
                  <a:lnTo>
                    <a:pt x="5" y="8"/>
                  </a:lnTo>
                  <a:lnTo>
                    <a:pt x="8" y="6"/>
                  </a:lnTo>
                  <a:lnTo>
                    <a:pt x="18" y="1"/>
                  </a:lnTo>
                  <a:lnTo>
                    <a:pt x="29" y="0"/>
                  </a:lnTo>
                  <a:lnTo>
                    <a:pt x="43" y="1"/>
                  </a:lnTo>
                  <a:lnTo>
                    <a:pt x="48" y="3"/>
                  </a:lnTo>
                  <a:lnTo>
                    <a:pt x="52" y="6"/>
                  </a:lnTo>
                  <a:lnTo>
                    <a:pt x="55" y="8"/>
                  </a:lnTo>
                  <a:lnTo>
                    <a:pt x="58" y="13"/>
                  </a:lnTo>
                  <a:lnTo>
                    <a:pt x="60" y="21"/>
                  </a:lnTo>
                  <a:lnTo>
                    <a:pt x="52" y="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60"/>
            <p:cNvSpPr>
              <a:spLocks noEditPoints="1"/>
            </p:cNvSpPr>
            <p:nvPr userDrawn="1"/>
          </p:nvSpPr>
          <p:spPr bwMode="black">
            <a:xfrm>
              <a:off x="5317" y="4100"/>
              <a:ext cx="37" cy="35"/>
            </a:xfrm>
            <a:custGeom>
              <a:avLst/>
              <a:gdLst>
                <a:gd name="T0" fmla="*/ 1 w 73"/>
                <a:gd name="T1" fmla="*/ 0 h 69"/>
                <a:gd name="T2" fmla="*/ 1 w 73"/>
                <a:gd name="T3" fmla="*/ 1 h 69"/>
                <a:gd name="T4" fmla="*/ 1 w 73"/>
                <a:gd name="T5" fmla="*/ 1 h 69"/>
                <a:gd name="T6" fmla="*/ 1 w 73"/>
                <a:gd name="T7" fmla="*/ 1 h 69"/>
                <a:gd name="T8" fmla="*/ 1 w 73"/>
                <a:gd name="T9" fmla="*/ 1 h 69"/>
                <a:gd name="T10" fmla="*/ 1 w 73"/>
                <a:gd name="T11" fmla="*/ 1 h 69"/>
                <a:gd name="T12" fmla="*/ 1 w 73"/>
                <a:gd name="T13" fmla="*/ 1 h 69"/>
                <a:gd name="T14" fmla="*/ 1 w 73"/>
                <a:gd name="T15" fmla="*/ 1 h 69"/>
                <a:gd name="T16" fmla="*/ 1 w 73"/>
                <a:gd name="T17" fmla="*/ 1 h 69"/>
                <a:gd name="T18" fmla="*/ 1 w 73"/>
                <a:gd name="T19" fmla="*/ 1 h 69"/>
                <a:gd name="T20" fmla="*/ 1 w 73"/>
                <a:gd name="T21" fmla="*/ 1 h 69"/>
                <a:gd name="T22" fmla="*/ 1 w 73"/>
                <a:gd name="T23" fmla="*/ 1 h 69"/>
                <a:gd name="T24" fmla="*/ 1 w 73"/>
                <a:gd name="T25" fmla="*/ 1 h 69"/>
                <a:gd name="T26" fmla="*/ 0 w 73"/>
                <a:gd name="T27" fmla="*/ 1 h 69"/>
                <a:gd name="T28" fmla="*/ 0 w 73"/>
                <a:gd name="T29" fmla="*/ 1 h 69"/>
                <a:gd name="T30" fmla="*/ 1 w 73"/>
                <a:gd name="T31" fmla="*/ 1 h 69"/>
                <a:gd name="T32" fmla="*/ 1 w 73"/>
                <a:gd name="T33" fmla="*/ 1 h 69"/>
                <a:gd name="T34" fmla="*/ 1 w 73"/>
                <a:gd name="T35" fmla="*/ 1 h 69"/>
                <a:gd name="T36" fmla="*/ 1 w 73"/>
                <a:gd name="T37" fmla="*/ 0 h 69"/>
                <a:gd name="T38" fmla="*/ 1 w 73"/>
                <a:gd name="T39" fmla="*/ 1 h 69"/>
                <a:gd name="T40" fmla="*/ 1 w 73"/>
                <a:gd name="T41" fmla="*/ 1 h 69"/>
                <a:gd name="T42" fmla="*/ 1 w 73"/>
                <a:gd name="T43" fmla="*/ 1 h 69"/>
                <a:gd name="T44" fmla="*/ 1 w 73"/>
                <a:gd name="T45" fmla="*/ 1 h 69"/>
                <a:gd name="T46" fmla="*/ 1 w 73"/>
                <a:gd name="T47" fmla="*/ 1 h 69"/>
                <a:gd name="T48" fmla="*/ 1 w 73"/>
                <a:gd name="T49" fmla="*/ 1 h 69"/>
                <a:gd name="T50" fmla="*/ 1 w 73"/>
                <a:gd name="T51" fmla="*/ 1 h 69"/>
                <a:gd name="T52" fmla="*/ 1 w 73"/>
                <a:gd name="T53" fmla="*/ 1 h 69"/>
                <a:gd name="T54" fmla="*/ 1 w 73"/>
                <a:gd name="T55" fmla="*/ 1 h 69"/>
                <a:gd name="T56" fmla="*/ 1 w 73"/>
                <a:gd name="T57" fmla="*/ 1 h 69"/>
                <a:gd name="T58" fmla="*/ 1 w 73"/>
                <a:gd name="T59" fmla="*/ 1 h 69"/>
                <a:gd name="T60" fmla="*/ 1 w 73"/>
                <a:gd name="T61" fmla="*/ 1 h 69"/>
                <a:gd name="T62" fmla="*/ 1 w 73"/>
                <a:gd name="T63" fmla="*/ 1 h 69"/>
                <a:gd name="T64" fmla="*/ 1 w 73"/>
                <a:gd name="T65" fmla="*/ 1 h 69"/>
                <a:gd name="T66" fmla="*/ 1 w 73"/>
                <a:gd name="T67" fmla="*/ 1 h 69"/>
                <a:gd name="T68" fmla="*/ 1 w 73"/>
                <a:gd name="T69" fmla="*/ 1 h 69"/>
                <a:gd name="T70" fmla="*/ 1 w 73"/>
                <a:gd name="T71" fmla="*/ 1 h 69"/>
                <a:gd name="T72" fmla="*/ 1 w 73"/>
                <a:gd name="T73" fmla="*/ 1 h 69"/>
                <a:gd name="T74" fmla="*/ 1 w 73"/>
                <a:gd name="T75" fmla="*/ 1 h 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3" h="69">
                  <a:moveTo>
                    <a:pt x="36" y="0"/>
                  </a:moveTo>
                  <a:lnTo>
                    <a:pt x="36" y="0"/>
                  </a:lnTo>
                  <a:lnTo>
                    <a:pt x="45" y="1"/>
                  </a:lnTo>
                  <a:lnTo>
                    <a:pt x="52" y="3"/>
                  </a:lnTo>
                  <a:lnTo>
                    <a:pt x="58" y="6"/>
                  </a:lnTo>
                  <a:lnTo>
                    <a:pt x="63" y="11"/>
                  </a:lnTo>
                  <a:lnTo>
                    <a:pt x="68" y="16"/>
                  </a:lnTo>
                  <a:lnTo>
                    <a:pt x="71" y="21"/>
                  </a:lnTo>
                  <a:lnTo>
                    <a:pt x="73" y="27"/>
                  </a:lnTo>
                  <a:lnTo>
                    <a:pt x="73" y="34"/>
                  </a:lnTo>
                  <a:lnTo>
                    <a:pt x="73" y="42"/>
                  </a:lnTo>
                  <a:lnTo>
                    <a:pt x="71" y="46"/>
                  </a:lnTo>
                  <a:lnTo>
                    <a:pt x="68" y="53"/>
                  </a:lnTo>
                  <a:lnTo>
                    <a:pt x="63" y="58"/>
                  </a:lnTo>
                  <a:lnTo>
                    <a:pt x="58" y="63"/>
                  </a:lnTo>
                  <a:lnTo>
                    <a:pt x="52" y="66"/>
                  </a:lnTo>
                  <a:lnTo>
                    <a:pt x="45" y="67"/>
                  </a:lnTo>
                  <a:lnTo>
                    <a:pt x="36" y="69"/>
                  </a:lnTo>
                  <a:lnTo>
                    <a:pt x="27" y="67"/>
                  </a:lnTo>
                  <a:lnTo>
                    <a:pt x="19" y="66"/>
                  </a:lnTo>
                  <a:lnTo>
                    <a:pt x="13" y="63"/>
                  </a:lnTo>
                  <a:lnTo>
                    <a:pt x="8" y="58"/>
                  </a:lnTo>
                  <a:lnTo>
                    <a:pt x="5" y="53"/>
                  </a:lnTo>
                  <a:lnTo>
                    <a:pt x="2" y="46"/>
                  </a:lnTo>
                  <a:lnTo>
                    <a:pt x="0" y="42"/>
                  </a:lnTo>
                  <a:lnTo>
                    <a:pt x="0" y="34"/>
                  </a:lnTo>
                  <a:lnTo>
                    <a:pt x="0" y="27"/>
                  </a:lnTo>
                  <a:lnTo>
                    <a:pt x="2" y="21"/>
                  </a:lnTo>
                  <a:lnTo>
                    <a:pt x="5" y="16"/>
                  </a:lnTo>
                  <a:lnTo>
                    <a:pt x="8" y="11"/>
                  </a:lnTo>
                  <a:lnTo>
                    <a:pt x="13" y="6"/>
                  </a:lnTo>
                  <a:lnTo>
                    <a:pt x="19" y="3"/>
                  </a:lnTo>
                  <a:lnTo>
                    <a:pt x="27" y="1"/>
                  </a:lnTo>
                  <a:lnTo>
                    <a:pt x="36" y="0"/>
                  </a:lnTo>
                  <a:close/>
                  <a:moveTo>
                    <a:pt x="36" y="61"/>
                  </a:moveTo>
                  <a:lnTo>
                    <a:pt x="36" y="61"/>
                  </a:lnTo>
                  <a:lnTo>
                    <a:pt x="42" y="61"/>
                  </a:lnTo>
                  <a:lnTo>
                    <a:pt x="47" y="59"/>
                  </a:lnTo>
                  <a:lnTo>
                    <a:pt x="52" y="56"/>
                  </a:lnTo>
                  <a:lnTo>
                    <a:pt x="57" y="53"/>
                  </a:lnTo>
                  <a:lnTo>
                    <a:pt x="60" y="50"/>
                  </a:lnTo>
                  <a:lnTo>
                    <a:pt x="61" y="45"/>
                  </a:lnTo>
                  <a:lnTo>
                    <a:pt x="63" y="40"/>
                  </a:lnTo>
                  <a:lnTo>
                    <a:pt x="63" y="34"/>
                  </a:lnTo>
                  <a:lnTo>
                    <a:pt x="63" y="29"/>
                  </a:lnTo>
                  <a:lnTo>
                    <a:pt x="61" y="24"/>
                  </a:lnTo>
                  <a:lnTo>
                    <a:pt x="60" y="19"/>
                  </a:lnTo>
                  <a:lnTo>
                    <a:pt x="57" y="16"/>
                  </a:lnTo>
                  <a:lnTo>
                    <a:pt x="52" y="13"/>
                  </a:lnTo>
                  <a:lnTo>
                    <a:pt x="47" y="9"/>
                  </a:lnTo>
                  <a:lnTo>
                    <a:pt x="42" y="8"/>
                  </a:lnTo>
                  <a:lnTo>
                    <a:pt x="36" y="8"/>
                  </a:lnTo>
                  <a:lnTo>
                    <a:pt x="29" y="8"/>
                  </a:lnTo>
                  <a:lnTo>
                    <a:pt x="24" y="9"/>
                  </a:lnTo>
                  <a:lnTo>
                    <a:pt x="19" y="13"/>
                  </a:lnTo>
                  <a:lnTo>
                    <a:pt x="16" y="16"/>
                  </a:lnTo>
                  <a:lnTo>
                    <a:pt x="13" y="19"/>
                  </a:lnTo>
                  <a:lnTo>
                    <a:pt x="10" y="24"/>
                  </a:lnTo>
                  <a:lnTo>
                    <a:pt x="10" y="29"/>
                  </a:lnTo>
                  <a:lnTo>
                    <a:pt x="8" y="34"/>
                  </a:lnTo>
                  <a:lnTo>
                    <a:pt x="10" y="40"/>
                  </a:lnTo>
                  <a:lnTo>
                    <a:pt x="10" y="45"/>
                  </a:lnTo>
                  <a:lnTo>
                    <a:pt x="13" y="50"/>
                  </a:lnTo>
                  <a:lnTo>
                    <a:pt x="16" y="53"/>
                  </a:lnTo>
                  <a:lnTo>
                    <a:pt x="19" y="56"/>
                  </a:lnTo>
                  <a:lnTo>
                    <a:pt x="24" y="59"/>
                  </a:lnTo>
                  <a:lnTo>
                    <a:pt x="29" y="61"/>
                  </a:lnTo>
                  <a:lnTo>
                    <a:pt x="36" y="6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61"/>
            <p:cNvSpPr>
              <a:spLocks/>
            </p:cNvSpPr>
            <p:nvPr userDrawn="1"/>
          </p:nvSpPr>
          <p:spPr bwMode="black">
            <a:xfrm>
              <a:off x="5358" y="4100"/>
              <a:ext cx="35" cy="35"/>
            </a:xfrm>
            <a:custGeom>
              <a:avLst/>
              <a:gdLst>
                <a:gd name="T0" fmla="*/ 1 w 69"/>
                <a:gd name="T1" fmla="*/ 1 h 69"/>
                <a:gd name="T2" fmla="*/ 1 w 69"/>
                <a:gd name="T3" fmla="*/ 1 h 69"/>
                <a:gd name="T4" fmla="*/ 1 w 69"/>
                <a:gd name="T5" fmla="*/ 1 h 69"/>
                <a:gd name="T6" fmla="*/ 1 w 69"/>
                <a:gd name="T7" fmla="*/ 1 h 69"/>
                <a:gd name="T8" fmla="*/ 1 w 69"/>
                <a:gd name="T9" fmla="*/ 1 h 69"/>
                <a:gd name="T10" fmla="*/ 1 w 69"/>
                <a:gd name="T11" fmla="*/ 1 h 69"/>
                <a:gd name="T12" fmla="*/ 1 w 69"/>
                <a:gd name="T13" fmla="*/ 1 h 69"/>
                <a:gd name="T14" fmla="*/ 1 w 69"/>
                <a:gd name="T15" fmla="*/ 1 h 69"/>
                <a:gd name="T16" fmla="*/ 1 w 69"/>
                <a:gd name="T17" fmla="*/ 1 h 69"/>
                <a:gd name="T18" fmla="*/ 1 w 69"/>
                <a:gd name="T19" fmla="*/ 1 h 69"/>
                <a:gd name="T20" fmla="*/ 1 w 69"/>
                <a:gd name="T21" fmla="*/ 1 h 69"/>
                <a:gd name="T22" fmla="*/ 1 w 69"/>
                <a:gd name="T23" fmla="*/ 1 h 69"/>
                <a:gd name="T24" fmla="*/ 1 w 69"/>
                <a:gd name="T25" fmla="*/ 1 h 69"/>
                <a:gd name="T26" fmla="*/ 1 w 69"/>
                <a:gd name="T27" fmla="*/ 1 h 69"/>
                <a:gd name="T28" fmla="*/ 1 w 69"/>
                <a:gd name="T29" fmla="*/ 1 h 69"/>
                <a:gd name="T30" fmla="*/ 1 w 69"/>
                <a:gd name="T31" fmla="*/ 1 h 69"/>
                <a:gd name="T32" fmla="*/ 0 w 69"/>
                <a:gd name="T33" fmla="*/ 1 h 69"/>
                <a:gd name="T34" fmla="*/ 0 w 69"/>
                <a:gd name="T35" fmla="*/ 1 h 69"/>
                <a:gd name="T36" fmla="*/ 1 w 69"/>
                <a:gd name="T37" fmla="*/ 1 h 69"/>
                <a:gd name="T38" fmla="*/ 1 w 69"/>
                <a:gd name="T39" fmla="*/ 1 h 69"/>
                <a:gd name="T40" fmla="*/ 1 w 69"/>
                <a:gd name="T41" fmla="*/ 1 h 69"/>
                <a:gd name="T42" fmla="*/ 1 w 69"/>
                <a:gd name="T43" fmla="*/ 1 h 69"/>
                <a:gd name="T44" fmla="*/ 1 w 69"/>
                <a:gd name="T45" fmla="*/ 1 h 69"/>
                <a:gd name="T46" fmla="*/ 1 w 69"/>
                <a:gd name="T47" fmla="*/ 1 h 69"/>
                <a:gd name="T48" fmla="*/ 1 w 69"/>
                <a:gd name="T49" fmla="*/ 1 h 69"/>
                <a:gd name="T50" fmla="*/ 1 w 69"/>
                <a:gd name="T51" fmla="*/ 0 h 69"/>
                <a:gd name="T52" fmla="*/ 1 w 69"/>
                <a:gd name="T53" fmla="*/ 0 h 69"/>
                <a:gd name="T54" fmla="*/ 1 w 69"/>
                <a:gd name="T55" fmla="*/ 1 h 69"/>
                <a:gd name="T56" fmla="*/ 1 w 69"/>
                <a:gd name="T57" fmla="*/ 1 h 69"/>
                <a:gd name="T58" fmla="*/ 1 w 69"/>
                <a:gd name="T59" fmla="*/ 1 h 69"/>
                <a:gd name="T60" fmla="*/ 1 w 69"/>
                <a:gd name="T61" fmla="*/ 1 h 69"/>
                <a:gd name="T62" fmla="*/ 1 w 69"/>
                <a:gd name="T63" fmla="*/ 1 h 69"/>
                <a:gd name="T64" fmla="*/ 1 w 69"/>
                <a:gd name="T65" fmla="*/ 1 h 69"/>
                <a:gd name="T66" fmla="*/ 1 w 69"/>
                <a:gd name="T67" fmla="*/ 1 h 69"/>
                <a:gd name="T68" fmla="*/ 1 w 69"/>
                <a:gd name="T69" fmla="*/ 1 h 69"/>
                <a:gd name="T70" fmla="*/ 1 w 69"/>
                <a:gd name="T71" fmla="*/ 1 h 69"/>
                <a:gd name="T72" fmla="*/ 1 w 69"/>
                <a:gd name="T73" fmla="*/ 1 h 69"/>
                <a:gd name="T74" fmla="*/ 1 w 69"/>
                <a:gd name="T75" fmla="*/ 1 h 69"/>
                <a:gd name="T76" fmla="*/ 1 w 69"/>
                <a:gd name="T77" fmla="*/ 1 h 69"/>
                <a:gd name="T78" fmla="*/ 1 w 69"/>
                <a:gd name="T79" fmla="*/ 1 h 69"/>
                <a:gd name="T80" fmla="*/ 1 w 69"/>
                <a:gd name="T81" fmla="*/ 1 h 69"/>
                <a:gd name="T82" fmla="*/ 1 w 69"/>
                <a:gd name="T83" fmla="*/ 1 h 69"/>
                <a:gd name="T84" fmla="*/ 1 w 69"/>
                <a:gd name="T85" fmla="*/ 1 h 69"/>
                <a:gd name="T86" fmla="*/ 1 w 69"/>
                <a:gd name="T87" fmla="*/ 1 h 69"/>
                <a:gd name="T88" fmla="*/ 1 w 69"/>
                <a:gd name="T89" fmla="*/ 1 h 69"/>
                <a:gd name="T90" fmla="*/ 1 w 69"/>
                <a:gd name="T91" fmla="*/ 1 h 69"/>
                <a:gd name="T92" fmla="*/ 1 w 69"/>
                <a:gd name="T93" fmla="*/ 1 h 69"/>
                <a:gd name="T94" fmla="*/ 1 w 69"/>
                <a:gd name="T95" fmla="*/ 1 h 69"/>
                <a:gd name="T96" fmla="*/ 1 w 69"/>
                <a:gd name="T97" fmla="*/ 1 h 69"/>
                <a:gd name="T98" fmla="*/ 1 w 69"/>
                <a:gd name="T99" fmla="*/ 1 h 69"/>
                <a:gd name="T100" fmla="*/ 1 w 69"/>
                <a:gd name="T101" fmla="*/ 1 h 69"/>
                <a:gd name="T102" fmla="*/ 1 w 69"/>
                <a:gd name="T103" fmla="*/ 1 h 69"/>
                <a:gd name="T104" fmla="*/ 1 w 69"/>
                <a:gd name="T105" fmla="*/ 1 h 69"/>
                <a:gd name="T106" fmla="*/ 1 w 69"/>
                <a:gd name="T107" fmla="*/ 1 h 69"/>
                <a:gd name="T108" fmla="*/ 1 w 69"/>
                <a:gd name="T109" fmla="*/ 1 h 69"/>
                <a:gd name="T110" fmla="*/ 1 w 69"/>
                <a:gd name="T111" fmla="*/ 1 h 69"/>
                <a:gd name="T112" fmla="*/ 1 w 69"/>
                <a:gd name="T113" fmla="*/ 1 h 69"/>
                <a:gd name="T114" fmla="*/ 1 w 69"/>
                <a:gd name="T115" fmla="*/ 1 h 69"/>
                <a:gd name="T116" fmla="*/ 1 w 69"/>
                <a:gd name="T117" fmla="*/ 1 h 69"/>
                <a:gd name="T118" fmla="*/ 1 w 69"/>
                <a:gd name="T119" fmla="*/ 1 h 69"/>
                <a:gd name="T120" fmla="*/ 1 w 69"/>
                <a:gd name="T121" fmla="*/ 1 h 69"/>
                <a:gd name="T122" fmla="*/ 1 w 69"/>
                <a:gd name="T123" fmla="*/ 1 h 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9" h="69">
                  <a:moveTo>
                    <a:pt x="69" y="43"/>
                  </a:moveTo>
                  <a:lnTo>
                    <a:pt x="69" y="43"/>
                  </a:lnTo>
                  <a:lnTo>
                    <a:pt x="66" y="51"/>
                  </a:lnTo>
                  <a:lnTo>
                    <a:pt x="61" y="59"/>
                  </a:lnTo>
                  <a:lnTo>
                    <a:pt x="56" y="63"/>
                  </a:lnTo>
                  <a:lnTo>
                    <a:pt x="51" y="66"/>
                  </a:lnTo>
                  <a:lnTo>
                    <a:pt x="45" y="67"/>
                  </a:lnTo>
                  <a:lnTo>
                    <a:pt x="37" y="69"/>
                  </a:lnTo>
                  <a:lnTo>
                    <a:pt x="29" y="67"/>
                  </a:lnTo>
                  <a:lnTo>
                    <a:pt x="21" y="66"/>
                  </a:lnTo>
                  <a:lnTo>
                    <a:pt x="14" y="63"/>
                  </a:lnTo>
                  <a:lnTo>
                    <a:pt x="9" y="59"/>
                  </a:lnTo>
                  <a:lnTo>
                    <a:pt x="6" y="55"/>
                  </a:lnTo>
                  <a:lnTo>
                    <a:pt x="3" y="48"/>
                  </a:lnTo>
                  <a:lnTo>
                    <a:pt x="1" y="42"/>
                  </a:lnTo>
                  <a:lnTo>
                    <a:pt x="0" y="34"/>
                  </a:lnTo>
                  <a:lnTo>
                    <a:pt x="1" y="27"/>
                  </a:lnTo>
                  <a:lnTo>
                    <a:pt x="3" y="21"/>
                  </a:lnTo>
                  <a:lnTo>
                    <a:pt x="5" y="14"/>
                  </a:lnTo>
                  <a:lnTo>
                    <a:pt x="9" y="9"/>
                  </a:lnTo>
                  <a:lnTo>
                    <a:pt x="14" y="6"/>
                  </a:lnTo>
                  <a:lnTo>
                    <a:pt x="21" y="3"/>
                  </a:lnTo>
                  <a:lnTo>
                    <a:pt x="27" y="1"/>
                  </a:lnTo>
                  <a:lnTo>
                    <a:pt x="37" y="0"/>
                  </a:lnTo>
                  <a:lnTo>
                    <a:pt x="43" y="1"/>
                  </a:lnTo>
                  <a:lnTo>
                    <a:pt x="50" y="3"/>
                  </a:lnTo>
                  <a:lnTo>
                    <a:pt x="56" y="4"/>
                  </a:lnTo>
                  <a:lnTo>
                    <a:pt x="60" y="8"/>
                  </a:lnTo>
                  <a:lnTo>
                    <a:pt x="66" y="16"/>
                  </a:lnTo>
                  <a:lnTo>
                    <a:pt x="69" y="24"/>
                  </a:lnTo>
                  <a:lnTo>
                    <a:pt x="60" y="24"/>
                  </a:lnTo>
                  <a:lnTo>
                    <a:pt x="56" y="16"/>
                  </a:lnTo>
                  <a:lnTo>
                    <a:pt x="51" y="11"/>
                  </a:lnTo>
                  <a:lnTo>
                    <a:pt x="45" y="9"/>
                  </a:lnTo>
                  <a:lnTo>
                    <a:pt x="37" y="8"/>
                  </a:lnTo>
                  <a:lnTo>
                    <a:pt x="30" y="8"/>
                  </a:lnTo>
                  <a:lnTo>
                    <a:pt x="24" y="9"/>
                  </a:lnTo>
                  <a:lnTo>
                    <a:pt x="19" y="13"/>
                  </a:lnTo>
                  <a:lnTo>
                    <a:pt x="16" y="16"/>
                  </a:lnTo>
                  <a:lnTo>
                    <a:pt x="13" y="19"/>
                  </a:lnTo>
                  <a:lnTo>
                    <a:pt x="11" y="24"/>
                  </a:lnTo>
                  <a:lnTo>
                    <a:pt x="9" y="34"/>
                  </a:lnTo>
                  <a:lnTo>
                    <a:pt x="9" y="40"/>
                  </a:lnTo>
                  <a:lnTo>
                    <a:pt x="11" y="45"/>
                  </a:lnTo>
                  <a:lnTo>
                    <a:pt x="13" y="50"/>
                  </a:lnTo>
                  <a:lnTo>
                    <a:pt x="16" y="53"/>
                  </a:lnTo>
                  <a:lnTo>
                    <a:pt x="21" y="56"/>
                  </a:lnTo>
                  <a:lnTo>
                    <a:pt x="26" y="59"/>
                  </a:lnTo>
                  <a:lnTo>
                    <a:pt x="30" y="61"/>
                  </a:lnTo>
                  <a:lnTo>
                    <a:pt x="37" y="61"/>
                  </a:lnTo>
                  <a:lnTo>
                    <a:pt x="45" y="59"/>
                  </a:lnTo>
                  <a:lnTo>
                    <a:pt x="53" y="56"/>
                  </a:lnTo>
                  <a:lnTo>
                    <a:pt x="58" y="50"/>
                  </a:lnTo>
                  <a:lnTo>
                    <a:pt x="60" y="43"/>
                  </a:lnTo>
                  <a:lnTo>
                    <a:pt x="69" y="4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62"/>
            <p:cNvSpPr>
              <a:spLocks noEditPoints="1"/>
            </p:cNvSpPr>
            <p:nvPr userDrawn="1"/>
          </p:nvSpPr>
          <p:spPr bwMode="black">
            <a:xfrm>
              <a:off x="5397" y="4089"/>
              <a:ext cx="5" cy="44"/>
            </a:xfrm>
            <a:custGeom>
              <a:avLst/>
              <a:gdLst>
                <a:gd name="T0" fmla="*/ 0 w 10"/>
                <a:gd name="T1" fmla="*/ 0 h 89"/>
                <a:gd name="T2" fmla="*/ 1 w 10"/>
                <a:gd name="T3" fmla="*/ 0 h 89"/>
                <a:gd name="T4" fmla="*/ 1 w 10"/>
                <a:gd name="T5" fmla="*/ 0 h 89"/>
                <a:gd name="T6" fmla="*/ 0 w 10"/>
                <a:gd name="T7" fmla="*/ 0 h 89"/>
                <a:gd name="T8" fmla="*/ 0 w 10"/>
                <a:gd name="T9" fmla="*/ 0 h 89"/>
                <a:gd name="T10" fmla="*/ 0 w 10"/>
                <a:gd name="T11" fmla="*/ 0 h 89"/>
                <a:gd name="T12" fmla="*/ 1 w 10"/>
                <a:gd name="T13" fmla="*/ 0 h 89"/>
                <a:gd name="T14" fmla="*/ 1 w 10"/>
                <a:gd name="T15" fmla="*/ 0 h 89"/>
                <a:gd name="T16" fmla="*/ 0 w 10"/>
                <a:gd name="T17" fmla="*/ 0 h 89"/>
                <a:gd name="T18" fmla="*/ 0 w 10"/>
                <a:gd name="T19" fmla="*/ 0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89">
                  <a:moveTo>
                    <a:pt x="0" y="24"/>
                  </a:moveTo>
                  <a:lnTo>
                    <a:pt x="10" y="24"/>
                  </a:lnTo>
                  <a:lnTo>
                    <a:pt x="10" y="89"/>
                  </a:lnTo>
                  <a:lnTo>
                    <a:pt x="0" y="89"/>
                  </a:lnTo>
                  <a:lnTo>
                    <a:pt x="0" y="24"/>
                  </a:lnTo>
                  <a:close/>
                  <a:moveTo>
                    <a:pt x="0" y="0"/>
                  </a:moveTo>
                  <a:lnTo>
                    <a:pt x="10" y="0"/>
                  </a:lnTo>
                  <a:lnTo>
                    <a:pt x="10" y="15"/>
                  </a:lnTo>
                  <a:lnTo>
                    <a:pt x="0" y="1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63"/>
            <p:cNvSpPr>
              <a:spLocks noEditPoints="1"/>
            </p:cNvSpPr>
            <p:nvPr userDrawn="1"/>
          </p:nvSpPr>
          <p:spPr bwMode="black">
            <a:xfrm>
              <a:off x="5407" y="4100"/>
              <a:ext cx="37" cy="35"/>
            </a:xfrm>
            <a:custGeom>
              <a:avLst/>
              <a:gdLst>
                <a:gd name="T0" fmla="*/ 0 w 75"/>
                <a:gd name="T1" fmla="*/ 1 h 69"/>
                <a:gd name="T2" fmla="*/ 0 w 75"/>
                <a:gd name="T3" fmla="*/ 1 h 69"/>
                <a:gd name="T4" fmla="*/ 0 w 75"/>
                <a:gd name="T5" fmla="*/ 1 h 69"/>
                <a:gd name="T6" fmla="*/ 0 w 75"/>
                <a:gd name="T7" fmla="*/ 0 h 69"/>
                <a:gd name="T8" fmla="*/ 0 w 75"/>
                <a:gd name="T9" fmla="*/ 1 h 69"/>
                <a:gd name="T10" fmla="*/ 0 w 75"/>
                <a:gd name="T11" fmla="*/ 1 h 69"/>
                <a:gd name="T12" fmla="*/ 0 w 75"/>
                <a:gd name="T13" fmla="*/ 1 h 69"/>
                <a:gd name="T14" fmla="*/ 0 w 75"/>
                <a:gd name="T15" fmla="*/ 1 h 69"/>
                <a:gd name="T16" fmla="*/ 0 w 75"/>
                <a:gd name="T17" fmla="*/ 1 h 69"/>
                <a:gd name="T18" fmla="*/ 0 w 75"/>
                <a:gd name="T19" fmla="*/ 1 h 69"/>
                <a:gd name="T20" fmla="*/ 0 w 75"/>
                <a:gd name="T21" fmla="*/ 1 h 69"/>
                <a:gd name="T22" fmla="*/ 0 w 75"/>
                <a:gd name="T23" fmla="*/ 1 h 69"/>
                <a:gd name="T24" fmla="*/ 0 w 75"/>
                <a:gd name="T25" fmla="*/ 1 h 69"/>
                <a:gd name="T26" fmla="*/ 0 w 75"/>
                <a:gd name="T27" fmla="*/ 1 h 69"/>
                <a:gd name="T28" fmla="*/ 0 w 75"/>
                <a:gd name="T29" fmla="*/ 1 h 69"/>
                <a:gd name="T30" fmla="*/ 0 w 75"/>
                <a:gd name="T31" fmla="*/ 1 h 69"/>
                <a:gd name="T32" fmla="*/ 0 w 75"/>
                <a:gd name="T33" fmla="*/ 1 h 69"/>
                <a:gd name="T34" fmla="*/ 0 w 75"/>
                <a:gd name="T35" fmla="*/ 1 h 69"/>
                <a:gd name="T36" fmla="*/ 0 w 75"/>
                <a:gd name="T37" fmla="*/ 1 h 69"/>
                <a:gd name="T38" fmla="*/ 0 w 75"/>
                <a:gd name="T39" fmla="*/ 1 h 69"/>
                <a:gd name="T40" fmla="*/ 0 w 75"/>
                <a:gd name="T41" fmla="*/ 1 h 69"/>
                <a:gd name="T42" fmla="*/ 0 w 75"/>
                <a:gd name="T43" fmla="*/ 1 h 69"/>
                <a:gd name="T44" fmla="*/ 0 w 75"/>
                <a:gd name="T45" fmla="*/ 1 h 69"/>
                <a:gd name="T46" fmla="*/ 0 w 75"/>
                <a:gd name="T47" fmla="*/ 1 h 69"/>
                <a:gd name="T48" fmla="*/ 0 w 75"/>
                <a:gd name="T49" fmla="*/ 1 h 69"/>
                <a:gd name="T50" fmla="*/ 0 w 75"/>
                <a:gd name="T51" fmla="*/ 1 h 69"/>
                <a:gd name="T52" fmla="*/ 0 w 75"/>
                <a:gd name="T53" fmla="*/ 1 h 69"/>
                <a:gd name="T54" fmla="*/ 0 w 75"/>
                <a:gd name="T55" fmla="*/ 1 h 69"/>
                <a:gd name="T56" fmla="*/ 0 w 75"/>
                <a:gd name="T57" fmla="*/ 1 h 69"/>
                <a:gd name="T58" fmla="*/ 0 w 75"/>
                <a:gd name="T59" fmla="*/ 1 h 69"/>
                <a:gd name="T60" fmla="*/ 0 w 75"/>
                <a:gd name="T61" fmla="*/ 1 h 69"/>
                <a:gd name="T62" fmla="*/ 0 w 75"/>
                <a:gd name="T63" fmla="*/ 1 h 69"/>
                <a:gd name="T64" fmla="*/ 0 w 75"/>
                <a:gd name="T65" fmla="*/ 1 h 69"/>
                <a:gd name="T66" fmla="*/ 0 w 75"/>
                <a:gd name="T67" fmla="*/ 1 h 69"/>
                <a:gd name="T68" fmla="*/ 0 w 75"/>
                <a:gd name="T69" fmla="*/ 1 h 69"/>
                <a:gd name="T70" fmla="*/ 0 w 75"/>
                <a:gd name="T71" fmla="*/ 1 h 69"/>
                <a:gd name="T72" fmla="*/ 0 w 75"/>
                <a:gd name="T73" fmla="*/ 1 h 69"/>
                <a:gd name="T74" fmla="*/ 0 w 75"/>
                <a:gd name="T75" fmla="*/ 1 h 69"/>
                <a:gd name="T76" fmla="*/ 0 w 75"/>
                <a:gd name="T77" fmla="*/ 1 h 69"/>
                <a:gd name="T78" fmla="*/ 0 w 75"/>
                <a:gd name="T79" fmla="*/ 1 h 69"/>
                <a:gd name="T80" fmla="*/ 0 w 75"/>
                <a:gd name="T81" fmla="*/ 1 h 69"/>
                <a:gd name="T82" fmla="*/ 0 w 75"/>
                <a:gd name="T83" fmla="*/ 1 h 69"/>
                <a:gd name="T84" fmla="*/ 0 w 75"/>
                <a:gd name="T85" fmla="*/ 1 h 69"/>
                <a:gd name="T86" fmla="*/ 0 w 75"/>
                <a:gd name="T87" fmla="*/ 1 h 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69">
                  <a:moveTo>
                    <a:pt x="4" y="22"/>
                  </a:moveTo>
                  <a:lnTo>
                    <a:pt x="4" y="22"/>
                  </a:lnTo>
                  <a:lnTo>
                    <a:pt x="5" y="13"/>
                  </a:lnTo>
                  <a:lnTo>
                    <a:pt x="8" y="9"/>
                  </a:lnTo>
                  <a:lnTo>
                    <a:pt x="12" y="6"/>
                  </a:lnTo>
                  <a:lnTo>
                    <a:pt x="15" y="3"/>
                  </a:lnTo>
                  <a:lnTo>
                    <a:pt x="20" y="1"/>
                  </a:lnTo>
                  <a:lnTo>
                    <a:pt x="34" y="0"/>
                  </a:lnTo>
                  <a:lnTo>
                    <a:pt x="49" y="1"/>
                  </a:lnTo>
                  <a:lnTo>
                    <a:pt x="57" y="4"/>
                  </a:lnTo>
                  <a:lnTo>
                    <a:pt x="60" y="8"/>
                  </a:lnTo>
                  <a:lnTo>
                    <a:pt x="62" y="11"/>
                  </a:lnTo>
                  <a:lnTo>
                    <a:pt x="63" y="19"/>
                  </a:lnTo>
                  <a:lnTo>
                    <a:pt x="63" y="53"/>
                  </a:lnTo>
                  <a:lnTo>
                    <a:pt x="65" y="58"/>
                  </a:lnTo>
                  <a:lnTo>
                    <a:pt x="67" y="59"/>
                  </a:lnTo>
                  <a:lnTo>
                    <a:pt x="70" y="59"/>
                  </a:lnTo>
                  <a:lnTo>
                    <a:pt x="75" y="59"/>
                  </a:lnTo>
                  <a:lnTo>
                    <a:pt x="75" y="66"/>
                  </a:lnTo>
                  <a:lnTo>
                    <a:pt x="67" y="67"/>
                  </a:lnTo>
                  <a:lnTo>
                    <a:pt x="60" y="66"/>
                  </a:lnTo>
                  <a:lnTo>
                    <a:pt x="58" y="63"/>
                  </a:lnTo>
                  <a:lnTo>
                    <a:pt x="57" y="59"/>
                  </a:lnTo>
                  <a:lnTo>
                    <a:pt x="57" y="56"/>
                  </a:lnTo>
                  <a:lnTo>
                    <a:pt x="55" y="56"/>
                  </a:lnTo>
                  <a:lnTo>
                    <a:pt x="54" y="59"/>
                  </a:lnTo>
                  <a:lnTo>
                    <a:pt x="47" y="64"/>
                  </a:lnTo>
                  <a:lnTo>
                    <a:pt x="39" y="67"/>
                  </a:lnTo>
                  <a:lnTo>
                    <a:pt x="26" y="69"/>
                  </a:lnTo>
                  <a:lnTo>
                    <a:pt x="16" y="67"/>
                  </a:lnTo>
                  <a:lnTo>
                    <a:pt x="8" y="64"/>
                  </a:lnTo>
                  <a:lnTo>
                    <a:pt x="5" y="61"/>
                  </a:lnTo>
                  <a:lnTo>
                    <a:pt x="4" y="58"/>
                  </a:lnTo>
                  <a:lnTo>
                    <a:pt x="2" y="55"/>
                  </a:lnTo>
                  <a:lnTo>
                    <a:pt x="0" y="50"/>
                  </a:lnTo>
                  <a:lnTo>
                    <a:pt x="2" y="43"/>
                  </a:lnTo>
                  <a:lnTo>
                    <a:pt x="4" y="38"/>
                  </a:lnTo>
                  <a:lnTo>
                    <a:pt x="7" y="35"/>
                  </a:lnTo>
                  <a:lnTo>
                    <a:pt x="12" y="32"/>
                  </a:lnTo>
                  <a:lnTo>
                    <a:pt x="21" y="30"/>
                  </a:lnTo>
                  <a:lnTo>
                    <a:pt x="33" y="29"/>
                  </a:lnTo>
                  <a:lnTo>
                    <a:pt x="46" y="29"/>
                  </a:lnTo>
                  <a:lnTo>
                    <a:pt x="52" y="27"/>
                  </a:lnTo>
                  <a:lnTo>
                    <a:pt x="55" y="24"/>
                  </a:lnTo>
                  <a:lnTo>
                    <a:pt x="55" y="21"/>
                  </a:lnTo>
                  <a:lnTo>
                    <a:pt x="54" y="14"/>
                  </a:lnTo>
                  <a:lnTo>
                    <a:pt x="50" y="11"/>
                  </a:lnTo>
                  <a:lnTo>
                    <a:pt x="44" y="8"/>
                  </a:lnTo>
                  <a:lnTo>
                    <a:pt x="34" y="8"/>
                  </a:lnTo>
                  <a:lnTo>
                    <a:pt x="25" y="8"/>
                  </a:lnTo>
                  <a:lnTo>
                    <a:pt x="18" y="11"/>
                  </a:lnTo>
                  <a:lnTo>
                    <a:pt x="13" y="16"/>
                  </a:lnTo>
                  <a:lnTo>
                    <a:pt x="12" y="22"/>
                  </a:lnTo>
                  <a:lnTo>
                    <a:pt x="4" y="22"/>
                  </a:lnTo>
                  <a:close/>
                  <a:moveTo>
                    <a:pt x="55" y="32"/>
                  </a:moveTo>
                  <a:lnTo>
                    <a:pt x="55" y="32"/>
                  </a:lnTo>
                  <a:lnTo>
                    <a:pt x="52" y="34"/>
                  </a:lnTo>
                  <a:lnTo>
                    <a:pt x="47" y="35"/>
                  </a:lnTo>
                  <a:lnTo>
                    <a:pt x="26" y="37"/>
                  </a:lnTo>
                  <a:lnTo>
                    <a:pt x="20" y="38"/>
                  </a:lnTo>
                  <a:lnTo>
                    <a:pt x="15" y="40"/>
                  </a:lnTo>
                  <a:lnTo>
                    <a:pt x="12" y="43"/>
                  </a:lnTo>
                  <a:lnTo>
                    <a:pt x="10" y="48"/>
                  </a:lnTo>
                  <a:lnTo>
                    <a:pt x="12" y="55"/>
                  </a:lnTo>
                  <a:lnTo>
                    <a:pt x="15" y="59"/>
                  </a:lnTo>
                  <a:lnTo>
                    <a:pt x="21" y="61"/>
                  </a:lnTo>
                  <a:lnTo>
                    <a:pt x="28" y="61"/>
                  </a:lnTo>
                  <a:lnTo>
                    <a:pt x="37" y="61"/>
                  </a:lnTo>
                  <a:lnTo>
                    <a:pt x="47" y="56"/>
                  </a:lnTo>
                  <a:lnTo>
                    <a:pt x="50" y="53"/>
                  </a:lnTo>
                  <a:lnTo>
                    <a:pt x="54" y="50"/>
                  </a:lnTo>
                  <a:lnTo>
                    <a:pt x="55" y="46"/>
                  </a:lnTo>
                  <a:lnTo>
                    <a:pt x="55" y="42"/>
                  </a:lnTo>
                  <a:lnTo>
                    <a:pt x="55" y="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64"/>
            <p:cNvSpPr>
              <a:spLocks/>
            </p:cNvSpPr>
            <p:nvPr userDrawn="1"/>
          </p:nvSpPr>
          <p:spPr bwMode="black">
            <a:xfrm>
              <a:off x="5443" y="4091"/>
              <a:ext cx="21" cy="43"/>
            </a:xfrm>
            <a:custGeom>
              <a:avLst/>
              <a:gdLst>
                <a:gd name="T0" fmla="*/ 1 w 42"/>
                <a:gd name="T1" fmla="*/ 0 h 85"/>
                <a:gd name="T2" fmla="*/ 1 w 42"/>
                <a:gd name="T3" fmla="*/ 0 h 85"/>
                <a:gd name="T4" fmla="*/ 1 w 42"/>
                <a:gd name="T5" fmla="*/ 1 h 85"/>
                <a:gd name="T6" fmla="*/ 1 w 42"/>
                <a:gd name="T7" fmla="*/ 1 h 85"/>
                <a:gd name="T8" fmla="*/ 1 w 42"/>
                <a:gd name="T9" fmla="*/ 1 h 85"/>
                <a:gd name="T10" fmla="*/ 1 w 42"/>
                <a:gd name="T11" fmla="*/ 1 h 85"/>
                <a:gd name="T12" fmla="*/ 1 w 42"/>
                <a:gd name="T13" fmla="*/ 1 h 85"/>
                <a:gd name="T14" fmla="*/ 1 w 42"/>
                <a:gd name="T15" fmla="*/ 1 h 85"/>
                <a:gd name="T16" fmla="*/ 1 w 42"/>
                <a:gd name="T17" fmla="*/ 1 h 85"/>
                <a:gd name="T18" fmla="*/ 1 w 42"/>
                <a:gd name="T19" fmla="*/ 1 h 85"/>
                <a:gd name="T20" fmla="*/ 1 w 42"/>
                <a:gd name="T21" fmla="*/ 1 h 85"/>
                <a:gd name="T22" fmla="*/ 1 w 42"/>
                <a:gd name="T23" fmla="*/ 1 h 85"/>
                <a:gd name="T24" fmla="*/ 1 w 42"/>
                <a:gd name="T25" fmla="*/ 1 h 85"/>
                <a:gd name="T26" fmla="*/ 1 w 42"/>
                <a:gd name="T27" fmla="*/ 1 h 85"/>
                <a:gd name="T28" fmla="*/ 1 w 42"/>
                <a:gd name="T29" fmla="*/ 1 h 85"/>
                <a:gd name="T30" fmla="*/ 1 w 42"/>
                <a:gd name="T31" fmla="*/ 1 h 85"/>
                <a:gd name="T32" fmla="*/ 1 w 42"/>
                <a:gd name="T33" fmla="*/ 1 h 85"/>
                <a:gd name="T34" fmla="*/ 1 w 42"/>
                <a:gd name="T35" fmla="*/ 1 h 85"/>
                <a:gd name="T36" fmla="*/ 1 w 42"/>
                <a:gd name="T37" fmla="*/ 1 h 85"/>
                <a:gd name="T38" fmla="*/ 1 w 42"/>
                <a:gd name="T39" fmla="*/ 1 h 85"/>
                <a:gd name="T40" fmla="*/ 1 w 42"/>
                <a:gd name="T41" fmla="*/ 1 h 85"/>
                <a:gd name="T42" fmla="*/ 1 w 42"/>
                <a:gd name="T43" fmla="*/ 1 h 85"/>
                <a:gd name="T44" fmla="*/ 1 w 42"/>
                <a:gd name="T45" fmla="*/ 1 h 85"/>
                <a:gd name="T46" fmla="*/ 0 w 42"/>
                <a:gd name="T47" fmla="*/ 1 h 85"/>
                <a:gd name="T48" fmla="*/ 0 w 42"/>
                <a:gd name="T49" fmla="*/ 1 h 85"/>
                <a:gd name="T50" fmla="*/ 1 w 42"/>
                <a:gd name="T51" fmla="*/ 1 h 85"/>
                <a:gd name="T52" fmla="*/ 1 w 42"/>
                <a:gd name="T53" fmla="*/ 0 h 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2" h="85">
                  <a:moveTo>
                    <a:pt x="15" y="0"/>
                  </a:moveTo>
                  <a:lnTo>
                    <a:pt x="25" y="0"/>
                  </a:lnTo>
                  <a:lnTo>
                    <a:pt x="25" y="19"/>
                  </a:lnTo>
                  <a:lnTo>
                    <a:pt x="42" y="19"/>
                  </a:lnTo>
                  <a:lnTo>
                    <a:pt x="42" y="27"/>
                  </a:lnTo>
                  <a:lnTo>
                    <a:pt x="25" y="27"/>
                  </a:lnTo>
                  <a:lnTo>
                    <a:pt x="25" y="69"/>
                  </a:lnTo>
                  <a:lnTo>
                    <a:pt x="25" y="73"/>
                  </a:lnTo>
                  <a:lnTo>
                    <a:pt x="26" y="76"/>
                  </a:lnTo>
                  <a:lnTo>
                    <a:pt x="29" y="77"/>
                  </a:lnTo>
                  <a:lnTo>
                    <a:pt x="33" y="77"/>
                  </a:lnTo>
                  <a:lnTo>
                    <a:pt x="42" y="77"/>
                  </a:lnTo>
                  <a:lnTo>
                    <a:pt x="42" y="85"/>
                  </a:lnTo>
                  <a:lnTo>
                    <a:pt x="33" y="85"/>
                  </a:lnTo>
                  <a:lnTo>
                    <a:pt x="23" y="84"/>
                  </a:lnTo>
                  <a:lnTo>
                    <a:pt x="18" y="81"/>
                  </a:lnTo>
                  <a:lnTo>
                    <a:pt x="17" y="76"/>
                  </a:lnTo>
                  <a:lnTo>
                    <a:pt x="15" y="69"/>
                  </a:lnTo>
                  <a:lnTo>
                    <a:pt x="15" y="27"/>
                  </a:lnTo>
                  <a:lnTo>
                    <a:pt x="0" y="27"/>
                  </a:lnTo>
                  <a:lnTo>
                    <a:pt x="0" y="19"/>
                  </a:lnTo>
                  <a:lnTo>
                    <a:pt x="15" y="19"/>
                  </a:lnTo>
                  <a:lnTo>
                    <a:pt x="1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65"/>
            <p:cNvSpPr>
              <a:spLocks noEditPoints="1"/>
            </p:cNvSpPr>
            <p:nvPr userDrawn="1"/>
          </p:nvSpPr>
          <p:spPr bwMode="black">
            <a:xfrm>
              <a:off x="5469" y="4089"/>
              <a:ext cx="4" cy="44"/>
            </a:xfrm>
            <a:custGeom>
              <a:avLst/>
              <a:gdLst>
                <a:gd name="T0" fmla="*/ 0 w 10"/>
                <a:gd name="T1" fmla="*/ 0 h 89"/>
                <a:gd name="T2" fmla="*/ 0 w 10"/>
                <a:gd name="T3" fmla="*/ 0 h 89"/>
                <a:gd name="T4" fmla="*/ 0 w 10"/>
                <a:gd name="T5" fmla="*/ 0 h 89"/>
                <a:gd name="T6" fmla="*/ 0 w 10"/>
                <a:gd name="T7" fmla="*/ 0 h 89"/>
                <a:gd name="T8" fmla="*/ 0 w 10"/>
                <a:gd name="T9" fmla="*/ 0 h 89"/>
                <a:gd name="T10" fmla="*/ 0 w 10"/>
                <a:gd name="T11" fmla="*/ 0 h 89"/>
                <a:gd name="T12" fmla="*/ 0 w 10"/>
                <a:gd name="T13" fmla="*/ 0 h 89"/>
                <a:gd name="T14" fmla="*/ 0 w 10"/>
                <a:gd name="T15" fmla="*/ 0 h 89"/>
                <a:gd name="T16" fmla="*/ 0 w 10"/>
                <a:gd name="T17" fmla="*/ 0 h 89"/>
                <a:gd name="T18" fmla="*/ 0 w 10"/>
                <a:gd name="T19" fmla="*/ 0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89">
                  <a:moveTo>
                    <a:pt x="0" y="24"/>
                  </a:moveTo>
                  <a:lnTo>
                    <a:pt x="10" y="24"/>
                  </a:lnTo>
                  <a:lnTo>
                    <a:pt x="10" y="89"/>
                  </a:lnTo>
                  <a:lnTo>
                    <a:pt x="0" y="89"/>
                  </a:lnTo>
                  <a:lnTo>
                    <a:pt x="0" y="24"/>
                  </a:lnTo>
                  <a:close/>
                  <a:moveTo>
                    <a:pt x="0" y="0"/>
                  </a:moveTo>
                  <a:lnTo>
                    <a:pt x="10" y="0"/>
                  </a:lnTo>
                  <a:lnTo>
                    <a:pt x="10" y="15"/>
                  </a:lnTo>
                  <a:lnTo>
                    <a:pt x="0" y="1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66"/>
            <p:cNvSpPr>
              <a:spLocks noEditPoints="1"/>
            </p:cNvSpPr>
            <p:nvPr userDrawn="1"/>
          </p:nvSpPr>
          <p:spPr bwMode="black">
            <a:xfrm>
              <a:off x="5479" y="4100"/>
              <a:ext cx="36" cy="35"/>
            </a:xfrm>
            <a:custGeom>
              <a:avLst/>
              <a:gdLst>
                <a:gd name="T0" fmla="*/ 0 w 73"/>
                <a:gd name="T1" fmla="*/ 0 h 69"/>
                <a:gd name="T2" fmla="*/ 0 w 73"/>
                <a:gd name="T3" fmla="*/ 1 h 69"/>
                <a:gd name="T4" fmla="*/ 0 w 73"/>
                <a:gd name="T5" fmla="*/ 1 h 69"/>
                <a:gd name="T6" fmla="*/ 0 w 73"/>
                <a:gd name="T7" fmla="*/ 1 h 69"/>
                <a:gd name="T8" fmla="*/ 0 w 73"/>
                <a:gd name="T9" fmla="*/ 1 h 69"/>
                <a:gd name="T10" fmla="*/ 0 w 73"/>
                <a:gd name="T11" fmla="*/ 1 h 69"/>
                <a:gd name="T12" fmla="*/ 0 w 73"/>
                <a:gd name="T13" fmla="*/ 1 h 69"/>
                <a:gd name="T14" fmla="*/ 0 w 73"/>
                <a:gd name="T15" fmla="*/ 1 h 69"/>
                <a:gd name="T16" fmla="*/ 0 w 73"/>
                <a:gd name="T17" fmla="*/ 1 h 69"/>
                <a:gd name="T18" fmla="*/ 0 w 73"/>
                <a:gd name="T19" fmla="*/ 1 h 69"/>
                <a:gd name="T20" fmla="*/ 0 w 73"/>
                <a:gd name="T21" fmla="*/ 1 h 69"/>
                <a:gd name="T22" fmla="*/ 0 w 73"/>
                <a:gd name="T23" fmla="*/ 1 h 69"/>
                <a:gd name="T24" fmla="*/ 0 w 73"/>
                <a:gd name="T25" fmla="*/ 1 h 69"/>
                <a:gd name="T26" fmla="*/ 0 w 73"/>
                <a:gd name="T27" fmla="*/ 1 h 69"/>
                <a:gd name="T28" fmla="*/ 0 w 73"/>
                <a:gd name="T29" fmla="*/ 1 h 69"/>
                <a:gd name="T30" fmla="*/ 0 w 73"/>
                <a:gd name="T31" fmla="*/ 1 h 69"/>
                <a:gd name="T32" fmla="*/ 0 w 73"/>
                <a:gd name="T33" fmla="*/ 1 h 69"/>
                <a:gd name="T34" fmla="*/ 0 w 73"/>
                <a:gd name="T35" fmla="*/ 1 h 69"/>
                <a:gd name="T36" fmla="*/ 0 w 73"/>
                <a:gd name="T37" fmla="*/ 0 h 69"/>
                <a:gd name="T38" fmla="*/ 0 w 73"/>
                <a:gd name="T39" fmla="*/ 1 h 69"/>
                <a:gd name="T40" fmla="*/ 0 w 73"/>
                <a:gd name="T41" fmla="*/ 1 h 69"/>
                <a:gd name="T42" fmla="*/ 0 w 73"/>
                <a:gd name="T43" fmla="*/ 1 h 69"/>
                <a:gd name="T44" fmla="*/ 0 w 73"/>
                <a:gd name="T45" fmla="*/ 1 h 69"/>
                <a:gd name="T46" fmla="*/ 0 w 73"/>
                <a:gd name="T47" fmla="*/ 1 h 69"/>
                <a:gd name="T48" fmla="*/ 0 w 73"/>
                <a:gd name="T49" fmla="*/ 1 h 69"/>
                <a:gd name="T50" fmla="*/ 0 w 73"/>
                <a:gd name="T51" fmla="*/ 1 h 69"/>
                <a:gd name="T52" fmla="*/ 0 w 73"/>
                <a:gd name="T53" fmla="*/ 1 h 69"/>
                <a:gd name="T54" fmla="*/ 0 w 73"/>
                <a:gd name="T55" fmla="*/ 1 h 69"/>
                <a:gd name="T56" fmla="*/ 0 w 73"/>
                <a:gd name="T57" fmla="*/ 1 h 69"/>
                <a:gd name="T58" fmla="*/ 0 w 73"/>
                <a:gd name="T59" fmla="*/ 1 h 69"/>
                <a:gd name="T60" fmla="*/ 0 w 73"/>
                <a:gd name="T61" fmla="*/ 1 h 69"/>
                <a:gd name="T62" fmla="*/ 0 w 73"/>
                <a:gd name="T63" fmla="*/ 1 h 69"/>
                <a:gd name="T64" fmla="*/ 0 w 73"/>
                <a:gd name="T65" fmla="*/ 1 h 69"/>
                <a:gd name="T66" fmla="*/ 0 w 73"/>
                <a:gd name="T67" fmla="*/ 1 h 69"/>
                <a:gd name="T68" fmla="*/ 0 w 73"/>
                <a:gd name="T69" fmla="*/ 1 h 69"/>
                <a:gd name="T70" fmla="*/ 0 w 73"/>
                <a:gd name="T71" fmla="*/ 1 h 69"/>
                <a:gd name="T72" fmla="*/ 0 w 73"/>
                <a:gd name="T73" fmla="*/ 1 h 69"/>
                <a:gd name="T74" fmla="*/ 0 w 73"/>
                <a:gd name="T75" fmla="*/ 1 h 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3" h="69">
                  <a:moveTo>
                    <a:pt x="37" y="0"/>
                  </a:moveTo>
                  <a:lnTo>
                    <a:pt x="37" y="0"/>
                  </a:lnTo>
                  <a:lnTo>
                    <a:pt x="45" y="1"/>
                  </a:lnTo>
                  <a:lnTo>
                    <a:pt x="53" y="3"/>
                  </a:lnTo>
                  <a:lnTo>
                    <a:pt x="60" y="6"/>
                  </a:lnTo>
                  <a:lnTo>
                    <a:pt x="65" y="11"/>
                  </a:lnTo>
                  <a:lnTo>
                    <a:pt x="68" y="16"/>
                  </a:lnTo>
                  <a:lnTo>
                    <a:pt x="71" y="21"/>
                  </a:lnTo>
                  <a:lnTo>
                    <a:pt x="73" y="27"/>
                  </a:lnTo>
                  <a:lnTo>
                    <a:pt x="73" y="34"/>
                  </a:lnTo>
                  <a:lnTo>
                    <a:pt x="73" y="42"/>
                  </a:lnTo>
                  <a:lnTo>
                    <a:pt x="71" y="46"/>
                  </a:lnTo>
                  <a:lnTo>
                    <a:pt x="68" y="53"/>
                  </a:lnTo>
                  <a:lnTo>
                    <a:pt x="65" y="58"/>
                  </a:lnTo>
                  <a:lnTo>
                    <a:pt x="60" y="63"/>
                  </a:lnTo>
                  <a:lnTo>
                    <a:pt x="53" y="66"/>
                  </a:lnTo>
                  <a:lnTo>
                    <a:pt x="45" y="67"/>
                  </a:lnTo>
                  <a:lnTo>
                    <a:pt x="37" y="69"/>
                  </a:lnTo>
                  <a:lnTo>
                    <a:pt x="28" y="67"/>
                  </a:lnTo>
                  <a:lnTo>
                    <a:pt x="21" y="66"/>
                  </a:lnTo>
                  <a:lnTo>
                    <a:pt x="15" y="63"/>
                  </a:lnTo>
                  <a:lnTo>
                    <a:pt x="10" y="58"/>
                  </a:lnTo>
                  <a:lnTo>
                    <a:pt x="5" y="53"/>
                  </a:lnTo>
                  <a:lnTo>
                    <a:pt x="2" y="46"/>
                  </a:lnTo>
                  <a:lnTo>
                    <a:pt x="0" y="42"/>
                  </a:lnTo>
                  <a:lnTo>
                    <a:pt x="0" y="34"/>
                  </a:lnTo>
                  <a:lnTo>
                    <a:pt x="0" y="27"/>
                  </a:lnTo>
                  <a:lnTo>
                    <a:pt x="2" y="21"/>
                  </a:lnTo>
                  <a:lnTo>
                    <a:pt x="5" y="16"/>
                  </a:lnTo>
                  <a:lnTo>
                    <a:pt x="10" y="11"/>
                  </a:lnTo>
                  <a:lnTo>
                    <a:pt x="15" y="6"/>
                  </a:lnTo>
                  <a:lnTo>
                    <a:pt x="21" y="3"/>
                  </a:lnTo>
                  <a:lnTo>
                    <a:pt x="28" y="1"/>
                  </a:lnTo>
                  <a:lnTo>
                    <a:pt x="37" y="0"/>
                  </a:lnTo>
                  <a:close/>
                  <a:moveTo>
                    <a:pt x="37" y="61"/>
                  </a:moveTo>
                  <a:lnTo>
                    <a:pt x="37" y="61"/>
                  </a:lnTo>
                  <a:lnTo>
                    <a:pt x="42" y="61"/>
                  </a:lnTo>
                  <a:lnTo>
                    <a:pt x="49" y="59"/>
                  </a:lnTo>
                  <a:lnTo>
                    <a:pt x="53" y="56"/>
                  </a:lnTo>
                  <a:lnTo>
                    <a:pt x="57" y="53"/>
                  </a:lnTo>
                  <a:lnTo>
                    <a:pt x="60" y="50"/>
                  </a:lnTo>
                  <a:lnTo>
                    <a:pt x="62" y="45"/>
                  </a:lnTo>
                  <a:lnTo>
                    <a:pt x="63" y="40"/>
                  </a:lnTo>
                  <a:lnTo>
                    <a:pt x="65" y="34"/>
                  </a:lnTo>
                  <a:lnTo>
                    <a:pt x="63" y="29"/>
                  </a:lnTo>
                  <a:lnTo>
                    <a:pt x="62" y="24"/>
                  </a:lnTo>
                  <a:lnTo>
                    <a:pt x="60" y="19"/>
                  </a:lnTo>
                  <a:lnTo>
                    <a:pt x="57" y="16"/>
                  </a:lnTo>
                  <a:lnTo>
                    <a:pt x="53" y="13"/>
                  </a:lnTo>
                  <a:lnTo>
                    <a:pt x="49" y="9"/>
                  </a:lnTo>
                  <a:lnTo>
                    <a:pt x="42" y="8"/>
                  </a:lnTo>
                  <a:lnTo>
                    <a:pt x="37" y="8"/>
                  </a:lnTo>
                  <a:lnTo>
                    <a:pt x="31" y="8"/>
                  </a:lnTo>
                  <a:lnTo>
                    <a:pt x="24" y="9"/>
                  </a:lnTo>
                  <a:lnTo>
                    <a:pt x="21" y="13"/>
                  </a:lnTo>
                  <a:lnTo>
                    <a:pt x="16" y="16"/>
                  </a:lnTo>
                  <a:lnTo>
                    <a:pt x="13" y="19"/>
                  </a:lnTo>
                  <a:lnTo>
                    <a:pt x="11" y="24"/>
                  </a:lnTo>
                  <a:lnTo>
                    <a:pt x="10" y="29"/>
                  </a:lnTo>
                  <a:lnTo>
                    <a:pt x="10" y="34"/>
                  </a:lnTo>
                  <a:lnTo>
                    <a:pt x="10" y="40"/>
                  </a:lnTo>
                  <a:lnTo>
                    <a:pt x="11" y="45"/>
                  </a:lnTo>
                  <a:lnTo>
                    <a:pt x="13" y="50"/>
                  </a:lnTo>
                  <a:lnTo>
                    <a:pt x="16" y="53"/>
                  </a:lnTo>
                  <a:lnTo>
                    <a:pt x="21" y="56"/>
                  </a:lnTo>
                  <a:lnTo>
                    <a:pt x="24" y="59"/>
                  </a:lnTo>
                  <a:lnTo>
                    <a:pt x="31" y="61"/>
                  </a:lnTo>
                  <a:lnTo>
                    <a:pt x="37" y="6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67"/>
            <p:cNvSpPr>
              <a:spLocks/>
            </p:cNvSpPr>
            <p:nvPr userDrawn="1"/>
          </p:nvSpPr>
          <p:spPr bwMode="black">
            <a:xfrm>
              <a:off x="5522" y="4100"/>
              <a:ext cx="31" cy="33"/>
            </a:xfrm>
            <a:custGeom>
              <a:avLst/>
              <a:gdLst>
                <a:gd name="T0" fmla="*/ 0 w 63"/>
                <a:gd name="T1" fmla="*/ 1 h 66"/>
                <a:gd name="T2" fmla="*/ 0 w 63"/>
                <a:gd name="T3" fmla="*/ 1 h 66"/>
                <a:gd name="T4" fmla="*/ 0 w 63"/>
                <a:gd name="T5" fmla="*/ 1 h 66"/>
                <a:gd name="T6" fmla="*/ 0 w 63"/>
                <a:gd name="T7" fmla="*/ 1 h 66"/>
                <a:gd name="T8" fmla="*/ 0 w 63"/>
                <a:gd name="T9" fmla="*/ 1 h 66"/>
                <a:gd name="T10" fmla="*/ 0 w 63"/>
                <a:gd name="T11" fmla="*/ 1 h 66"/>
                <a:gd name="T12" fmla="*/ 0 w 63"/>
                <a:gd name="T13" fmla="*/ 1 h 66"/>
                <a:gd name="T14" fmla="*/ 0 w 63"/>
                <a:gd name="T15" fmla="*/ 1 h 66"/>
                <a:gd name="T16" fmla="*/ 0 w 63"/>
                <a:gd name="T17" fmla="*/ 1 h 66"/>
                <a:gd name="T18" fmla="*/ 0 w 63"/>
                <a:gd name="T19" fmla="*/ 1 h 66"/>
                <a:gd name="T20" fmla="*/ 0 w 63"/>
                <a:gd name="T21" fmla="*/ 1 h 66"/>
                <a:gd name="T22" fmla="*/ 0 w 63"/>
                <a:gd name="T23" fmla="*/ 1 h 66"/>
                <a:gd name="T24" fmla="*/ 0 w 63"/>
                <a:gd name="T25" fmla="*/ 1 h 66"/>
                <a:gd name="T26" fmla="*/ 0 w 63"/>
                <a:gd name="T27" fmla="*/ 1 h 66"/>
                <a:gd name="T28" fmla="*/ 0 w 63"/>
                <a:gd name="T29" fmla="*/ 1 h 66"/>
                <a:gd name="T30" fmla="*/ 0 w 63"/>
                <a:gd name="T31" fmla="*/ 1 h 66"/>
                <a:gd name="T32" fmla="*/ 0 w 63"/>
                <a:gd name="T33" fmla="*/ 1 h 66"/>
                <a:gd name="T34" fmla="*/ 0 w 63"/>
                <a:gd name="T35" fmla="*/ 1 h 66"/>
                <a:gd name="T36" fmla="*/ 0 w 63"/>
                <a:gd name="T37" fmla="*/ 1 h 66"/>
                <a:gd name="T38" fmla="*/ 0 w 63"/>
                <a:gd name="T39" fmla="*/ 1 h 66"/>
                <a:gd name="T40" fmla="*/ 0 w 63"/>
                <a:gd name="T41" fmla="*/ 1 h 66"/>
                <a:gd name="T42" fmla="*/ 0 w 63"/>
                <a:gd name="T43" fmla="*/ 1 h 66"/>
                <a:gd name="T44" fmla="*/ 0 w 63"/>
                <a:gd name="T45" fmla="*/ 1 h 66"/>
                <a:gd name="T46" fmla="*/ 0 w 63"/>
                <a:gd name="T47" fmla="*/ 0 h 66"/>
                <a:gd name="T48" fmla="*/ 0 w 63"/>
                <a:gd name="T49" fmla="*/ 0 h 66"/>
                <a:gd name="T50" fmla="*/ 0 w 63"/>
                <a:gd name="T51" fmla="*/ 1 h 66"/>
                <a:gd name="T52" fmla="*/ 0 w 63"/>
                <a:gd name="T53" fmla="*/ 1 h 66"/>
                <a:gd name="T54" fmla="*/ 0 w 63"/>
                <a:gd name="T55" fmla="*/ 1 h 66"/>
                <a:gd name="T56" fmla="*/ 0 w 63"/>
                <a:gd name="T57" fmla="*/ 1 h 66"/>
                <a:gd name="T58" fmla="*/ 0 w 63"/>
                <a:gd name="T59" fmla="*/ 1 h 66"/>
                <a:gd name="T60" fmla="*/ 0 w 63"/>
                <a:gd name="T61" fmla="*/ 1 h 66"/>
                <a:gd name="T62" fmla="*/ 0 w 63"/>
                <a:gd name="T63" fmla="*/ 1 h 66"/>
                <a:gd name="T64" fmla="*/ 0 w 63"/>
                <a:gd name="T65" fmla="*/ 1 h 66"/>
                <a:gd name="T66" fmla="*/ 0 w 63"/>
                <a:gd name="T67" fmla="*/ 1 h 66"/>
                <a:gd name="T68" fmla="*/ 0 w 63"/>
                <a:gd name="T69" fmla="*/ 1 h 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3" h="66">
                  <a:moveTo>
                    <a:pt x="55" y="25"/>
                  </a:moveTo>
                  <a:lnTo>
                    <a:pt x="55" y="25"/>
                  </a:lnTo>
                  <a:lnTo>
                    <a:pt x="53" y="17"/>
                  </a:lnTo>
                  <a:lnTo>
                    <a:pt x="48" y="11"/>
                  </a:lnTo>
                  <a:lnTo>
                    <a:pt x="43" y="9"/>
                  </a:lnTo>
                  <a:lnTo>
                    <a:pt x="35" y="8"/>
                  </a:lnTo>
                  <a:lnTo>
                    <a:pt x="22" y="9"/>
                  </a:lnTo>
                  <a:lnTo>
                    <a:pt x="19" y="11"/>
                  </a:lnTo>
                  <a:lnTo>
                    <a:pt x="14" y="14"/>
                  </a:lnTo>
                  <a:lnTo>
                    <a:pt x="13" y="17"/>
                  </a:lnTo>
                  <a:lnTo>
                    <a:pt x="9" y="22"/>
                  </a:lnTo>
                  <a:lnTo>
                    <a:pt x="8" y="32"/>
                  </a:lnTo>
                  <a:lnTo>
                    <a:pt x="8" y="66"/>
                  </a:lnTo>
                  <a:lnTo>
                    <a:pt x="0" y="66"/>
                  </a:lnTo>
                  <a:lnTo>
                    <a:pt x="0" y="1"/>
                  </a:lnTo>
                  <a:lnTo>
                    <a:pt x="8" y="1"/>
                  </a:lnTo>
                  <a:lnTo>
                    <a:pt x="8" y="14"/>
                  </a:lnTo>
                  <a:lnTo>
                    <a:pt x="9" y="14"/>
                  </a:lnTo>
                  <a:lnTo>
                    <a:pt x="13" y="9"/>
                  </a:lnTo>
                  <a:lnTo>
                    <a:pt x="18" y="4"/>
                  </a:lnTo>
                  <a:lnTo>
                    <a:pt x="26" y="1"/>
                  </a:lnTo>
                  <a:lnTo>
                    <a:pt x="35" y="0"/>
                  </a:lnTo>
                  <a:lnTo>
                    <a:pt x="43" y="1"/>
                  </a:lnTo>
                  <a:lnTo>
                    <a:pt x="48" y="1"/>
                  </a:lnTo>
                  <a:lnTo>
                    <a:pt x="53" y="4"/>
                  </a:lnTo>
                  <a:lnTo>
                    <a:pt x="58" y="8"/>
                  </a:lnTo>
                  <a:lnTo>
                    <a:pt x="60" y="11"/>
                  </a:lnTo>
                  <a:lnTo>
                    <a:pt x="61" y="16"/>
                  </a:lnTo>
                  <a:lnTo>
                    <a:pt x="63" y="27"/>
                  </a:lnTo>
                  <a:lnTo>
                    <a:pt x="63" y="66"/>
                  </a:lnTo>
                  <a:lnTo>
                    <a:pt x="55" y="66"/>
                  </a:lnTo>
                  <a:lnTo>
                    <a:pt x="55"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40" name="Picture 27" descr="ACPA_VERSITILITY_AD_3L"/>
          <p:cNvPicPr>
            <a:picLocks noChangeAspect="1" noChangeArrowheads="1"/>
          </p:cNvPicPr>
          <p:nvPr userDrawn="1"/>
        </p:nvPicPr>
        <p:blipFill>
          <a:blip r:embed="rId2">
            <a:extLst>
              <a:ext uri="{28A0092B-C50C-407E-A947-70E740481C1C}">
                <a14:useLocalDpi xmlns:a14="http://schemas.microsoft.com/office/drawing/2010/main" val="0"/>
              </a:ext>
            </a:extLst>
          </a:blip>
          <a:srcRect r="42857"/>
          <a:stretch>
            <a:fillRect/>
          </a:stretch>
        </p:blipFill>
        <p:spPr bwMode="auto">
          <a:xfrm>
            <a:off x="0" y="4395788"/>
            <a:ext cx="182880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8" descr="ACPA_DURABILITY_AD_1L"/>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17241"/>
          <a:stretch>
            <a:fillRect/>
          </a:stretch>
        </p:blipFill>
        <p:spPr bwMode="auto">
          <a:xfrm>
            <a:off x="0" y="0"/>
            <a:ext cx="1828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9" descr="ACPA pipe photo strength"/>
          <p:cNvPicPr>
            <a:picLocks noChangeAspect="1" noChangeArrowheads="1"/>
          </p:cNvPicPr>
          <p:nvPr userDrawn="1"/>
        </p:nvPicPr>
        <p:blipFill>
          <a:blip r:embed="rId4">
            <a:extLst>
              <a:ext uri="{28A0092B-C50C-407E-A947-70E740481C1C}">
                <a14:useLocalDpi xmlns:a14="http://schemas.microsoft.com/office/drawing/2010/main" val="0"/>
              </a:ext>
            </a:extLst>
          </a:blip>
          <a:srcRect r="7692"/>
          <a:stretch>
            <a:fillRect/>
          </a:stretch>
        </p:blipFill>
        <p:spPr bwMode="auto">
          <a:xfrm>
            <a:off x="0" y="2205038"/>
            <a:ext cx="182880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Line 21"/>
          <p:cNvSpPr>
            <a:spLocks noChangeShapeType="1"/>
          </p:cNvSpPr>
          <p:nvPr userDrawn="1"/>
        </p:nvSpPr>
        <p:spPr bwMode="white">
          <a:xfrm>
            <a:off x="0" y="4419600"/>
            <a:ext cx="1905000" cy="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 name="Line 22"/>
          <p:cNvSpPr>
            <a:spLocks noChangeShapeType="1"/>
          </p:cNvSpPr>
          <p:nvPr userDrawn="1"/>
        </p:nvSpPr>
        <p:spPr bwMode="white">
          <a:xfrm>
            <a:off x="0" y="2209800"/>
            <a:ext cx="1905000" cy="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 name="Freeform 69"/>
          <p:cNvSpPr>
            <a:spLocks/>
          </p:cNvSpPr>
          <p:nvPr userDrawn="1"/>
        </p:nvSpPr>
        <p:spPr bwMode="white">
          <a:xfrm>
            <a:off x="1203325" y="-4763"/>
            <a:ext cx="1563688" cy="6870701"/>
          </a:xfrm>
          <a:custGeom>
            <a:avLst/>
            <a:gdLst>
              <a:gd name="T0" fmla="*/ 2147483647 w 985"/>
              <a:gd name="T1" fmla="*/ 2147483647 h 4328"/>
              <a:gd name="T2" fmla="*/ 2147483647 w 985"/>
              <a:gd name="T3" fmla="*/ 2147483647 h 4328"/>
              <a:gd name="T4" fmla="*/ 2147483647 w 985"/>
              <a:gd name="T5" fmla="*/ 2147483647 h 4328"/>
              <a:gd name="T6" fmla="*/ 2147483647 w 985"/>
              <a:gd name="T7" fmla="*/ 2147483647 h 4328"/>
              <a:gd name="T8" fmla="*/ 0 w 985"/>
              <a:gd name="T9" fmla="*/ 2147483647 h 4328"/>
              <a:gd name="T10" fmla="*/ 2147483647 w 985"/>
              <a:gd name="T11" fmla="*/ 2147483647 h 4328"/>
              <a:gd name="T12" fmla="*/ 2147483647 w 985"/>
              <a:gd name="T13" fmla="*/ 2147483647 h 43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328">
                <a:moveTo>
                  <a:pt x="16" y="4328"/>
                </a:moveTo>
                <a:lnTo>
                  <a:pt x="624" y="4328"/>
                </a:lnTo>
                <a:cubicBezTo>
                  <a:pt x="784" y="3960"/>
                  <a:pt x="985" y="2843"/>
                  <a:pt x="979" y="2122"/>
                </a:cubicBezTo>
                <a:cubicBezTo>
                  <a:pt x="923" y="932"/>
                  <a:pt x="750" y="349"/>
                  <a:pt x="589" y="3"/>
                </a:cubicBezTo>
                <a:cubicBezTo>
                  <a:pt x="591" y="0"/>
                  <a:pt x="0" y="3"/>
                  <a:pt x="0" y="1"/>
                </a:cubicBezTo>
                <a:cubicBezTo>
                  <a:pt x="63" y="366"/>
                  <a:pt x="275" y="1177"/>
                  <a:pt x="294" y="2160"/>
                </a:cubicBezTo>
                <a:cubicBezTo>
                  <a:pt x="266" y="3294"/>
                  <a:pt x="16" y="4328"/>
                  <a:pt x="16" y="4328"/>
                </a:cubicBezTo>
                <a:close/>
              </a:path>
            </a:pathLst>
          </a:custGeom>
          <a:solidFill>
            <a:srgbClr val="F08F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7" name="Rectangle 15"/>
          <p:cNvSpPr>
            <a:spLocks noGrp="1" noChangeArrowheads="1"/>
          </p:cNvSpPr>
          <p:nvPr>
            <p:ph type="ctrTitle" sz="quarter"/>
          </p:nvPr>
        </p:nvSpPr>
        <p:spPr>
          <a:xfrm>
            <a:off x="1828800" y="1141413"/>
            <a:ext cx="7315200" cy="1470025"/>
          </a:xfrm>
        </p:spPr>
        <p:txBody>
          <a:bodyPr anchor="t"/>
          <a:lstStyle>
            <a:lvl1pPr>
              <a:defRPr sz="4800">
                <a:solidFill>
                  <a:schemeClr val="bg1"/>
                </a:solidFill>
              </a:defRPr>
            </a:lvl1pPr>
          </a:lstStyle>
          <a:p>
            <a:r>
              <a:rPr lang="en-US"/>
              <a:t>Click to edit Master title style</a:t>
            </a:r>
          </a:p>
        </p:txBody>
      </p:sp>
      <p:sp>
        <p:nvSpPr>
          <p:cNvPr id="8209" name="Rectangle 17"/>
          <p:cNvSpPr>
            <a:spLocks noGrp="1" noChangeArrowheads="1"/>
          </p:cNvSpPr>
          <p:nvPr>
            <p:ph type="subTitle" sz="quarter" idx="1"/>
          </p:nvPr>
        </p:nvSpPr>
        <p:spPr>
          <a:xfrm>
            <a:off x="1828800" y="757238"/>
            <a:ext cx="7315200" cy="385762"/>
          </a:xfrm>
        </p:spPr>
        <p:txBody>
          <a:bodyPr/>
          <a:lstStyle>
            <a:lvl1pPr marL="0" indent="0">
              <a:buFontTx/>
              <a:buNone/>
              <a:defRPr sz="2000"/>
            </a:lvl1pPr>
          </a:lstStyle>
          <a:p>
            <a:r>
              <a:rPr lang="en-US"/>
              <a:t>Click to edit date style</a:t>
            </a:r>
          </a:p>
        </p:txBody>
      </p:sp>
      <p:sp>
        <p:nvSpPr>
          <p:cNvPr id="46" name="Rectangle 23"/>
          <p:cNvSpPr>
            <a:spLocks noGrp="1" noChangeArrowheads="1"/>
          </p:cNvSpPr>
          <p:nvPr>
            <p:ph type="ftr" sz="quarter" idx="10"/>
          </p:nvPr>
        </p:nvSpPr>
        <p:spPr/>
        <p:txBody>
          <a:bodyPr/>
          <a:lstStyle>
            <a:lvl1pPr>
              <a:defRPr>
                <a:solidFill>
                  <a:schemeClr val="bg1"/>
                </a:solidFill>
              </a:defRPr>
            </a:lvl1pPr>
          </a:lstStyle>
          <a:p>
            <a:pPr>
              <a:defRPr/>
            </a:pPr>
            <a:r>
              <a:rPr lang="en-US"/>
              <a:t>www.concrete-pipe.org</a:t>
            </a:r>
          </a:p>
        </p:txBody>
      </p:sp>
    </p:spTree>
    <p:extLst>
      <p:ext uri="{BB962C8B-B14F-4D97-AF65-F5344CB8AC3E}">
        <p14:creationId xmlns:p14="http://schemas.microsoft.com/office/powerpoint/2010/main" val="453293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2210866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15200" y="1141413"/>
            <a:ext cx="1828800" cy="49847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28800" y="1141413"/>
            <a:ext cx="5334000" cy="49847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347210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828800" y="1141413"/>
            <a:ext cx="7315200" cy="498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3680559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3339821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3838179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2461493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1571625"/>
            <a:ext cx="3581400" cy="361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62600" y="1571625"/>
            <a:ext cx="3581400" cy="361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4230869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1919670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3107370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1397182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2878882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3641512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456045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2503391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15200" y="212725"/>
            <a:ext cx="1828800" cy="49704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28800" y="212725"/>
            <a:ext cx="5334000" cy="49704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198574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9"/>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9341869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726848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36904840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1600200"/>
            <a:ext cx="3581400" cy="4235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62600" y="1600200"/>
            <a:ext cx="3581400" cy="4235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14505882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2872139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2369975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40633780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310936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2013767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12140130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9476487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15200" y="762000"/>
            <a:ext cx="1828800" cy="5073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28800" y="762000"/>
            <a:ext cx="5334000" cy="5073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39994585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828800" y="762000"/>
            <a:ext cx="7315200" cy="382588"/>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828800" y="1600200"/>
            <a:ext cx="3581400" cy="204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562600" y="1600200"/>
            <a:ext cx="3581400" cy="204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828800" y="3794125"/>
            <a:ext cx="3581400" cy="204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562600" y="3794125"/>
            <a:ext cx="3581400" cy="204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24990928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08F49"/>
        </a:solidFill>
        <a:effectLst/>
      </p:bgPr>
    </p:bg>
    <p:spTree>
      <p:nvGrpSpPr>
        <p:cNvPr id="1" name=""/>
        <p:cNvGrpSpPr/>
        <p:nvPr/>
      </p:nvGrpSpPr>
      <p:grpSpPr>
        <a:xfrm>
          <a:off x="0" y="0"/>
          <a:ext cx="0" cy="0"/>
          <a:chOff x="0" y="0"/>
          <a:chExt cx="0" cy="0"/>
        </a:xfrm>
      </p:grpSpPr>
      <p:grpSp>
        <p:nvGrpSpPr>
          <p:cNvPr id="4" name="Group 68"/>
          <p:cNvGrpSpPr>
            <a:grpSpLocks/>
          </p:cNvGrpSpPr>
          <p:nvPr userDrawn="1"/>
        </p:nvGrpSpPr>
        <p:grpSpPr bwMode="auto">
          <a:xfrm>
            <a:off x="6872288" y="6159500"/>
            <a:ext cx="1943100" cy="417513"/>
            <a:chOff x="4329" y="3880"/>
            <a:chExt cx="1224" cy="263"/>
          </a:xfrm>
        </p:grpSpPr>
        <p:sp>
          <p:nvSpPr>
            <p:cNvPr id="5" name="Freeform 33"/>
            <p:cNvSpPr>
              <a:spLocks/>
            </p:cNvSpPr>
            <p:nvPr userDrawn="1"/>
          </p:nvSpPr>
          <p:spPr bwMode="black">
            <a:xfrm>
              <a:off x="4969" y="3907"/>
              <a:ext cx="37" cy="35"/>
            </a:xfrm>
            <a:custGeom>
              <a:avLst/>
              <a:gdLst>
                <a:gd name="T0" fmla="*/ 1 w 72"/>
                <a:gd name="T1" fmla="*/ 0 h 69"/>
                <a:gd name="T2" fmla="*/ 1 w 72"/>
                <a:gd name="T3" fmla="*/ 0 h 69"/>
                <a:gd name="T4" fmla="*/ 1 w 72"/>
                <a:gd name="T5" fmla="*/ 1 h 69"/>
                <a:gd name="T6" fmla="*/ 1 w 72"/>
                <a:gd name="T7" fmla="*/ 1 h 69"/>
                <a:gd name="T8" fmla="*/ 1 w 72"/>
                <a:gd name="T9" fmla="*/ 1 h 69"/>
                <a:gd name="T10" fmla="*/ 1 w 72"/>
                <a:gd name="T11" fmla="*/ 1 h 69"/>
                <a:gd name="T12" fmla="*/ 1 w 72"/>
                <a:gd name="T13" fmla="*/ 1 h 69"/>
                <a:gd name="T14" fmla="*/ 1 w 72"/>
                <a:gd name="T15" fmla="*/ 1 h 69"/>
                <a:gd name="T16" fmla="*/ 1 w 72"/>
                <a:gd name="T17" fmla="*/ 1 h 69"/>
                <a:gd name="T18" fmla="*/ 1 w 72"/>
                <a:gd name="T19" fmla="*/ 1 h 69"/>
                <a:gd name="T20" fmla="*/ 1 w 72"/>
                <a:gd name="T21" fmla="*/ 1 h 69"/>
                <a:gd name="T22" fmla="*/ 1 w 72"/>
                <a:gd name="T23" fmla="*/ 1 h 69"/>
                <a:gd name="T24" fmla="*/ 0 w 72"/>
                <a:gd name="T25" fmla="*/ 1 h 69"/>
                <a:gd name="T26" fmla="*/ 1 w 72"/>
                <a:gd name="T27" fmla="*/ 1 h 69"/>
                <a:gd name="T28" fmla="*/ 1 w 72"/>
                <a:gd name="T29" fmla="*/ 1 h 69"/>
                <a:gd name="T30" fmla="*/ 1 w 72"/>
                <a:gd name="T31" fmla="*/ 1 h 69"/>
                <a:gd name="T32" fmla="*/ 1 w 72"/>
                <a:gd name="T33" fmla="*/ 1 h 69"/>
                <a:gd name="T34" fmla="*/ 1 w 72"/>
                <a:gd name="T35" fmla="*/ 1 h 69"/>
                <a:gd name="T36" fmla="*/ 1 w 72"/>
                <a:gd name="T37" fmla="*/ 1 h 69"/>
                <a:gd name="T38" fmla="*/ 1 w 72"/>
                <a:gd name="T39" fmla="*/ 1 h 69"/>
                <a:gd name="T40" fmla="*/ 1 w 72"/>
                <a:gd name="T41" fmla="*/ 0 h 69"/>
                <a:gd name="T42" fmla="*/ 1 w 72"/>
                <a:gd name="T43" fmla="*/ 0 h 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2" h="69">
                  <a:moveTo>
                    <a:pt x="3" y="0"/>
                  </a:moveTo>
                  <a:lnTo>
                    <a:pt x="3" y="0"/>
                  </a:lnTo>
                  <a:lnTo>
                    <a:pt x="8" y="2"/>
                  </a:lnTo>
                  <a:lnTo>
                    <a:pt x="17" y="7"/>
                  </a:lnTo>
                  <a:lnTo>
                    <a:pt x="32" y="16"/>
                  </a:lnTo>
                  <a:lnTo>
                    <a:pt x="40" y="23"/>
                  </a:lnTo>
                  <a:lnTo>
                    <a:pt x="46" y="31"/>
                  </a:lnTo>
                  <a:lnTo>
                    <a:pt x="59" y="45"/>
                  </a:lnTo>
                  <a:lnTo>
                    <a:pt x="67" y="58"/>
                  </a:lnTo>
                  <a:lnTo>
                    <a:pt x="72" y="69"/>
                  </a:lnTo>
                  <a:lnTo>
                    <a:pt x="16" y="69"/>
                  </a:lnTo>
                  <a:lnTo>
                    <a:pt x="0" y="55"/>
                  </a:lnTo>
                  <a:lnTo>
                    <a:pt x="46" y="55"/>
                  </a:lnTo>
                  <a:lnTo>
                    <a:pt x="42" y="45"/>
                  </a:lnTo>
                  <a:lnTo>
                    <a:pt x="30" y="28"/>
                  </a:lnTo>
                  <a:lnTo>
                    <a:pt x="21" y="16"/>
                  </a:lnTo>
                  <a:lnTo>
                    <a:pt x="12" y="7"/>
                  </a:lnTo>
                  <a:lnTo>
                    <a:pt x="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34"/>
            <p:cNvSpPr>
              <a:spLocks/>
            </p:cNvSpPr>
            <p:nvPr userDrawn="1"/>
          </p:nvSpPr>
          <p:spPr bwMode="black">
            <a:xfrm>
              <a:off x="4901" y="4001"/>
              <a:ext cx="105" cy="41"/>
            </a:xfrm>
            <a:custGeom>
              <a:avLst/>
              <a:gdLst>
                <a:gd name="T0" fmla="*/ 1 w 210"/>
                <a:gd name="T1" fmla="*/ 0 h 82"/>
                <a:gd name="T2" fmla="*/ 1 w 210"/>
                <a:gd name="T3" fmla="*/ 1 h 82"/>
                <a:gd name="T4" fmla="*/ 1 w 210"/>
                <a:gd name="T5" fmla="*/ 1 h 82"/>
                <a:gd name="T6" fmla="*/ 1 w 210"/>
                <a:gd name="T7" fmla="*/ 1 h 82"/>
                <a:gd name="T8" fmla="*/ 1 w 210"/>
                <a:gd name="T9" fmla="*/ 1 h 82"/>
                <a:gd name="T10" fmla="*/ 1 w 210"/>
                <a:gd name="T11" fmla="*/ 1 h 82"/>
                <a:gd name="T12" fmla="*/ 1 w 210"/>
                <a:gd name="T13" fmla="*/ 1 h 82"/>
                <a:gd name="T14" fmla="*/ 1 w 210"/>
                <a:gd name="T15" fmla="*/ 1 h 82"/>
                <a:gd name="T16" fmla="*/ 1 w 210"/>
                <a:gd name="T17" fmla="*/ 1 h 82"/>
                <a:gd name="T18" fmla="*/ 1 w 210"/>
                <a:gd name="T19" fmla="*/ 1 h 82"/>
                <a:gd name="T20" fmla="*/ 1 w 210"/>
                <a:gd name="T21" fmla="*/ 1 h 82"/>
                <a:gd name="T22" fmla="*/ 1 w 210"/>
                <a:gd name="T23" fmla="*/ 1 h 82"/>
                <a:gd name="T24" fmla="*/ 1 w 210"/>
                <a:gd name="T25" fmla="*/ 1 h 82"/>
                <a:gd name="T26" fmla="*/ 1 w 210"/>
                <a:gd name="T27" fmla="*/ 1 h 82"/>
                <a:gd name="T28" fmla="*/ 1 w 210"/>
                <a:gd name="T29" fmla="*/ 1 h 82"/>
                <a:gd name="T30" fmla="*/ 1 w 210"/>
                <a:gd name="T31" fmla="*/ 1 h 82"/>
                <a:gd name="T32" fmla="*/ 1 w 210"/>
                <a:gd name="T33" fmla="*/ 1 h 82"/>
                <a:gd name="T34" fmla="*/ 1 w 210"/>
                <a:gd name="T35" fmla="*/ 1 h 82"/>
                <a:gd name="T36" fmla="*/ 1 w 210"/>
                <a:gd name="T37" fmla="*/ 1 h 82"/>
                <a:gd name="T38" fmla="*/ 1 w 210"/>
                <a:gd name="T39" fmla="*/ 1 h 82"/>
                <a:gd name="T40" fmla="*/ 0 w 210"/>
                <a:gd name="T41" fmla="*/ 1 h 82"/>
                <a:gd name="T42" fmla="*/ 0 w 210"/>
                <a:gd name="T43" fmla="*/ 1 h 82"/>
                <a:gd name="T44" fmla="*/ 1 w 210"/>
                <a:gd name="T45" fmla="*/ 1 h 82"/>
                <a:gd name="T46" fmla="*/ 1 w 210"/>
                <a:gd name="T47" fmla="*/ 1 h 82"/>
                <a:gd name="T48" fmla="*/ 1 w 210"/>
                <a:gd name="T49" fmla="*/ 1 h 82"/>
                <a:gd name="T50" fmla="*/ 1 w 210"/>
                <a:gd name="T51" fmla="*/ 1 h 82"/>
                <a:gd name="T52" fmla="*/ 1 w 210"/>
                <a:gd name="T53" fmla="*/ 1 h 82"/>
                <a:gd name="T54" fmla="*/ 1 w 210"/>
                <a:gd name="T55" fmla="*/ 1 h 82"/>
                <a:gd name="T56" fmla="*/ 1 w 210"/>
                <a:gd name="T57" fmla="*/ 1 h 82"/>
                <a:gd name="T58" fmla="*/ 1 w 210"/>
                <a:gd name="T59" fmla="*/ 1 h 82"/>
                <a:gd name="T60" fmla="*/ 1 w 210"/>
                <a:gd name="T61" fmla="*/ 1 h 82"/>
                <a:gd name="T62" fmla="*/ 1 w 210"/>
                <a:gd name="T63" fmla="*/ 1 h 82"/>
                <a:gd name="T64" fmla="*/ 1 w 210"/>
                <a:gd name="T65" fmla="*/ 1 h 82"/>
                <a:gd name="T66" fmla="*/ 1 w 210"/>
                <a:gd name="T67" fmla="*/ 1 h 82"/>
                <a:gd name="T68" fmla="*/ 1 w 210"/>
                <a:gd name="T69" fmla="*/ 1 h 82"/>
                <a:gd name="T70" fmla="*/ 1 w 210"/>
                <a:gd name="T71" fmla="*/ 1 h 82"/>
                <a:gd name="T72" fmla="*/ 1 w 210"/>
                <a:gd name="T73" fmla="*/ 0 h 82"/>
                <a:gd name="T74" fmla="*/ 1 w 210"/>
                <a:gd name="T75" fmla="*/ 0 h 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0" h="82">
                  <a:moveTo>
                    <a:pt x="175" y="0"/>
                  </a:moveTo>
                  <a:lnTo>
                    <a:pt x="210" y="2"/>
                  </a:lnTo>
                  <a:lnTo>
                    <a:pt x="205" y="8"/>
                  </a:lnTo>
                  <a:lnTo>
                    <a:pt x="202" y="18"/>
                  </a:lnTo>
                  <a:lnTo>
                    <a:pt x="194" y="28"/>
                  </a:lnTo>
                  <a:lnTo>
                    <a:pt x="184" y="39"/>
                  </a:lnTo>
                  <a:lnTo>
                    <a:pt x="173" y="50"/>
                  </a:lnTo>
                  <a:lnTo>
                    <a:pt x="157" y="62"/>
                  </a:lnTo>
                  <a:lnTo>
                    <a:pt x="138" y="71"/>
                  </a:lnTo>
                  <a:lnTo>
                    <a:pt x="123" y="76"/>
                  </a:lnTo>
                  <a:lnTo>
                    <a:pt x="110" y="79"/>
                  </a:lnTo>
                  <a:lnTo>
                    <a:pt x="96" y="82"/>
                  </a:lnTo>
                  <a:lnTo>
                    <a:pt x="83" y="82"/>
                  </a:lnTo>
                  <a:lnTo>
                    <a:pt x="71" y="82"/>
                  </a:lnTo>
                  <a:lnTo>
                    <a:pt x="60" y="81"/>
                  </a:lnTo>
                  <a:lnTo>
                    <a:pt x="39" y="76"/>
                  </a:lnTo>
                  <a:lnTo>
                    <a:pt x="23" y="70"/>
                  </a:lnTo>
                  <a:lnTo>
                    <a:pt x="10" y="63"/>
                  </a:lnTo>
                  <a:lnTo>
                    <a:pt x="0" y="55"/>
                  </a:lnTo>
                  <a:lnTo>
                    <a:pt x="10" y="60"/>
                  </a:lnTo>
                  <a:lnTo>
                    <a:pt x="21" y="63"/>
                  </a:lnTo>
                  <a:lnTo>
                    <a:pt x="37" y="65"/>
                  </a:lnTo>
                  <a:lnTo>
                    <a:pt x="55" y="66"/>
                  </a:lnTo>
                  <a:lnTo>
                    <a:pt x="75" y="66"/>
                  </a:lnTo>
                  <a:lnTo>
                    <a:pt x="94" y="62"/>
                  </a:lnTo>
                  <a:lnTo>
                    <a:pt x="105" y="58"/>
                  </a:lnTo>
                  <a:lnTo>
                    <a:pt x="115" y="53"/>
                  </a:lnTo>
                  <a:lnTo>
                    <a:pt x="131" y="44"/>
                  </a:lnTo>
                  <a:lnTo>
                    <a:pt x="144" y="34"/>
                  </a:lnTo>
                  <a:lnTo>
                    <a:pt x="155" y="26"/>
                  </a:lnTo>
                  <a:lnTo>
                    <a:pt x="163" y="18"/>
                  </a:lnTo>
                  <a:lnTo>
                    <a:pt x="171" y="5"/>
                  </a:lnTo>
                  <a:lnTo>
                    <a:pt x="17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35"/>
            <p:cNvSpPr>
              <a:spLocks/>
            </p:cNvSpPr>
            <p:nvPr userDrawn="1"/>
          </p:nvSpPr>
          <p:spPr bwMode="black">
            <a:xfrm>
              <a:off x="4945" y="3880"/>
              <a:ext cx="97" cy="179"/>
            </a:xfrm>
            <a:custGeom>
              <a:avLst/>
              <a:gdLst>
                <a:gd name="T0" fmla="*/ 1 w 194"/>
                <a:gd name="T1" fmla="*/ 0 h 360"/>
                <a:gd name="T2" fmla="*/ 1 w 194"/>
                <a:gd name="T3" fmla="*/ 0 h 360"/>
                <a:gd name="T4" fmla="*/ 1 w 194"/>
                <a:gd name="T5" fmla="*/ 0 h 360"/>
                <a:gd name="T6" fmla="*/ 1 w 194"/>
                <a:gd name="T7" fmla="*/ 0 h 360"/>
                <a:gd name="T8" fmla="*/ 1 w 194"/>
                <a:gd name="T9" fmla="*/ 0 h 360"/>
                <a:gd name="T10" fmla="*/ 0 w 194"/>
                <a:gd name="T11" fmla="*/ 0 h 360"/>
                <a:gd name="T12" fmla="*/ 1 w 194"/>
                <a:gd name="T13" fmla="*/ 0 h 360"/>
                <a:gd name="T14" fmla="*/ 1 w 194"/>
                <a:gd name="T15" fmla="*/ 0 h 360"/>
                <a:gd name="T16" fmla="*/ 1 w 194"/>
                <a:gd name="T17" fmla="*/ 0 h 360"/>
                <a:gd name="T18" fmla="*/ 1 w 194"/>
                <a:gd name="T19" fmla="*/ 0 h 360"/>
                <a:gd name="T20" fmla="*/ 1 w 194"/>
                <a:gd name="T21" fmla="*/ 0 h 360"/>
                <a:gd name="T22" fmla="*/ 1 w 194"/>
                <a:gd name="T23" fmla="*/ 0 h 360"/>
                <a:gd name="T24" fmla="*/ 1 w 194"/>
                <a:gd name="T25" fmla="*/ 0 h 360"/>
                <a:gd name="T26" fmla="*/ 1 w 194"/>
                <a:gd name="T27" fmla="*/ 0 h 360"/>
                <a:gd name="T28" fmla="*/ 1 w 194"/>
                <a:gd name="T29" fmla="*/ 0 h 360"/>
                <a:gd name="T30" fmla="*/ 1 w 194"/>
                <a:gd name="T31" fmla="*/ 0 h 360"/>
                <a:gd name="T32" fmla="*/ 1 w 194"/>
                <a:gd name="T33" fmla="*/ 0 h 360"/>
                <a:gd name="T34" fmla="*/ 1 w 194"/>
                <a:gd name="T35" fmla="*/ 0 h 360"/>
                <a:gd name="T36" fmla="*/ 1 w 194"/>
                <a:gd name="T37" fmla="*/ 0 h 360"/>
                <a:gd name="T38" fmla="*/ 1 w 194"/>
                <a:gd name="T39" fmla="*/ 0 h 360"/>
                <a:gd name="T40" fmla="*/ 1 w 194"/>
                <a:gd name="T41" fmla="*/ 0 h 360"/>
                <a:gd name="T42" fmla="*/ 1 w 194"/>
                <a:gd name="T43" fmla="*/ 0 h 360"/>
                <a:gd name="T44" fmla="*/ 1 w 194"/>
                <a:gd name="T45" fmla="*/ 0 h 360"/>
                <a:gd name="T46" fmla="*/ 1 w 194"/>
                <a:gd name="T47" fmla="*/ 0 h 360"/>
                <a:gd name="T48" fmla="*/ 0 w 194"/>
                <a:gd name="T49" fmla="*/ 0 h 360"/>
                <a:gd name="T50" fmla="*/ 1 w 194"/>
                <a:gd name="T51" fmla="*/ 0 h 360"/>
                <a:gd name="T52" fmla="*/ 1 w 194"/>
                <a:gd name="T53" fmla="*/ 0 h 360"/>
                <a:gd name="T54" fmla="*/ 1 w 194"/>
                <a:gd name="T55" fmla="*/ 0 h 360"/>
                <a:gd name="T56" fmla="*/ 1 w 194"/>
                <a:gd name="T57" fmla="*/ 0 h 360"/>
                <a:gd name="T58" fmla="*/ 1 w 194"/>
                <a:gd name="T59" fmla="*/ 0 h 360"/>
                <a:gd name="T60" fmla="*/ 1 w 194"/>
                <a:gd name="T61" fmla="*/ 0 h 360"/>
                <a:gd name="T62" fmla="*/ 1 w 194"/>
                <a:gd name="T63" fmla="*/ 0 h 360"/>
                <a:gd name="T64" fmla="*/ 1 w 194"/>
                <a:gd name="T65" fmla="*/ 0 h 360"/>
                <a:gd name="T66" fmla="*/ 1 w 194"/>
                <a:gd name="T67" fmla="*/ 0 h 360"/>
                <a:gd name="T68" fmla="*/ 1 w 194"/>
                <a:gd name="T69" fmla="*/ 0 h 360"/>
                <a:gd name="T70" fmla="*/ 1 w 194"/>
                <a:gd name="T71" fmla="*/ 0 h 360"/>
                <a:gd name="T72" fmla="*/ 1 w 194"/>
                <a:gd name="T73" fmla="*/ 0 h 360"/>
                <a:gd name="T74" fmla="*/ 1 w 194"/>
                <a:gd name="T75" fmla="*/ 0 h 360"/>
                <a:gd name="T76" fmla="*/ 1 w 194"/>
                <a:gd name="T77" fmla="*/ 0 h 3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94" h="360">
                  <a:moveTo>
                    <a:pt x="134" y="313"/>
                  </a:moveTo>
                  <a:lnTo>
                    <a:pt x="134" y="313"/>
                  </a:lnTo>
                  <a:lnTo>
                    <a:pt x="123" y="323"/>
                  </a:lnTo>
                  <a:lnTo>
                    <a:pt x="110" y="331"/>
                  </a:lnTo>
                  <a:lnTo>
                    <a:pt x="99" y="339"/>
                  </a:lnTo>
                  <a:lnTo>
                    <a:pt x="87" y="344"/>
                  </a:lnTo>
                  <a:lnTo>
                    <a:pt x="65" y="352"/>
                  </a:lnTo>
                  <a:lnTo>
                    <a:pt x="44" y="357"/>
                  </a:lnTo>
                  <a:lnTo>
                    <a:pt x="26" y="360"/>
                  </a:lnTo>
                  <a:lnTo>
                    <a:pt x="13" y="360"/>
                  </a:lnTo>
                  <a:lnTo>
                    <a:pt x="0" y="360"/>
                  </a:lnTo>
                  <a:lnTo>
                    <a:pt x="13" y="358"/>
                  </a:lnTo>
                  <a:lnTo>
                    <a:pt x="28" y="355"/>
                  </a:lnTo>
                  <a:lnTo>
                    <a:pt x="45" y="350"/>
                  </a:lnTo>
                  <a:lnTo>
                    <a:pt x="65" y="342"/>
                  </a:lnTo>
                  <a:lnTo>
                    <a:pt x="87" y="329"/>
                  </a:lnTo>
                  <a:lnTo>
                    <a:pt x="97" y="321"/>
                  </a:lnTo>
                  <a:lnTo>
                    <a:pt x="108" y="313"/>
                  </a:lnTo>
                  <a:lnTo>
                    <a:pt x="120" y="302"/>
                  </a:lnTo>
                  <a:lnTo>
                    <a:pt x="129" y="291"/>
                  </a:lnTo>
                  <a:lnTo>
                    <a:pt x="137" y="279"/>
                  </a:lnTo>
                  <a:lnTo>
                    <a:pt x="144" y="268"/>
                  </a:lnTo>
                  <a:lnTo>
                    <a:pt x="150" y="255"/>
                  </a:lnTo>
                  <a:lnTo>
                    <a:pt x="155" y="241"/>
                  </a:lnTo>
                  <a:lnTo>
                    <a:pt x="160" y="226"/>
                  </a:lnTo>
                  <a:lnTo>
                    <a:pt x="163" y="212"/>
                  </a:lnTo>
                  <a:lnTo>
                    <a:pt x="165" y="195"/>
                  </a:lnTo>
                  <a:lnTo>
                    <a:pt x="167" y="179"/>
                  </a:lnTo>
                  <a:lnTo>
                    <a:pt x="165" y="163"/>
                  </a:lnTo>
                  <a:lnTo>
                    <a:pt x="163" y="147"/>
                  </a:lnTo>
                  <a:lnTo>
                    <a:pt x="160" y="133"/>
                  </a:lnTo>
                  <a:lnTo>
                    <a:pt x="157" y="120"/>
                  </a:lnTo>
                  <a:lnTo>
                    <a:pt x="150" y="108"/>
                  </a:lnTo>
                  <a:lnTo>
                    <a:pt x="146" y="97"/>
                  </a:lnTo>
                  <a:lnTo>
                    <a:pt x="133" y="76"/>
                  </a:lnTo>
                  <a:lnTo>
                    <a:pt x="123" y="63"/>
                  </a:lnTo>
                  <a:lnTo>
                    <a:pt x="112" y="52"/>
                  </a:lnTo>
                  <a:lnTo>
                    <a:pt x="102" y="42"/>
                  </a:lnTo>
                  <a:lnTo>
                    <a:pt x="91" y="34"/>
                  </a:lnTo>
                  <a:lnTo>
                    <a:pt x="79" y="26"/>
                  </a:lnTo>
                  <a:lnTo>
                    <a:pt x="68" y="20"/>
                  </a:lnTo>
                  <a:lnTo>
                    <a:pt x="47" y="12"/>
                  </a:lnTo>
                  <a:lnTo>
                    <a:pt x="29" y="5"/>
                  </a:lnTo>
                  <a:lnTo>
                    <a:pt x="15" y="2"/>
                  </a:lnTo>
                  <a:lnTo>
                    <a:pt x="0" y="0"/>
                  </a:lnTo>
                  <a:lnTo>
                    <a:pt x="15" y="0"/>
                  </a:lnTo>
                  <a:lnTo>
                    <a:pt x="29" y="0"/>
                  </a:lnTo>
                  <a:lnTo>
                    <a:pt x="50" y="3"/>
                  </a:lnTo>
                  <a:lnTo>
                    <a:pt x="71" y="10"/>
                  </a:lnTo>
                  <a:lnTo>
                    <a:pt x="84" y="15"/>
                  </a:lnTo>
                  <a:lnTo>
                    <a:pt x="95" y="20"/>
                  </a:lnTo>
                  <a:lnTo>
                    <a:pt x="108" y="26"/>
                  </a:lnTo>
                  <a:lnTo>
                    <a:pt x="121" y="36"/>
                  </a:lnTo>
                  <a:lnTo>
                    <a:pt x="133" y="45"/>
                  </a:lnTo>
                  <a:lnTo>
                    <a:pt x="144" y="57"/>
                  </a:lnTo>
                  <a:lnTo>
                    <a:pt x="160" y="76"/>
                  </a:lnTo>
                  <a:lnTo>
                    <a:pt x="168" y="89"/>
                  </a:lnTo>
                  <a:lnTo>
                    <a:pt x="176" y="103"/>
                  </a:lnTo>
                  <a:lnTo>
                    <a:pt x="183" y="120"/>
                  </a:lnTo>
                  <a:lnTo>
                    <a:pt x="189" y="137"/>
                  </a:lnTo>
                  <a:lnTo>
                    <a:pt x="192" y="158"/>
                  </a:lnTo>
                  <a:lnTo>
                    <a:pt x="194" y="179"/>
                  </a:lnTo>
                  <a:lnTo>
                    <a:pt x="192" y="202"/>
                  </a:lnTo>
                  <a:lnTo>
                    <a:pt x="189" y="223"/>
                  </a:lnTo>
                  <a:lnTo>
                    <a:pt x="183" y="242"/>
                  </a:lnTo>
                  <a:lnTo>
                    <a:pt x="175" y="260"/>
                  </a:lnTo>
                  <a:lnTo>
                    <a:pt x="167" y="274"/>
                  </a:lnTo>
                  <a:lnTo>
                    <a:pt x="157" y="289"/>
                  </a:lnTo>
                  <a:lnTo>
                    <a:pt x="146" y="302"/>
                  </a:lnTo>
                  <a:lnTo>
                    <a:pt x="134" y="3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36"/>
            <p:cNvSpPr>
              <a:spLocks/>
            </p:cNvSpPr>
            <p:nvPr userDrawn="1"/>
          </p:nvSpPr>
          <p:spPr bwMode="black">
            <a:xfrm>
              <a:off x="4883" y="3916"/>
              <a:ext cx="72" cy="91"/>
            </a:xfrm>
            <a:custGeom>
              <a:avLst/>
              <a:gdLst>
                <a:gd name="T0" fmla="*/ 1 w 143"/>
                <a:gd name="T1" fmla="*/ 1 h 182"/>
                <a:gd name="T2" fmla="*/ 1 w 143"/>
                <a:gd name="T3" fmla="*/ 1 h 182"/>
                <a:gd name="T4" fmla="*/ 1 w 143"/>
                <a:gd name="T5" fmla="*/ 1 h 182"/>
                <a:gd name="T6" fmla="*/ 1 w 143"/>
                <a:gd name="T7" fmla="*/ 1 h 182"/>
                <a:gd name="T8" fmla="*/ 1 w 143"/>
                <a:gd name="T9" fmla="*/ 1 h 182"/>
                <a:gd name="T10" fmla="*/ 1 w 143"/>
                <a:gd name="T11" fmla="*/ 1 h 182"/>
                <a:gd name="T12" fmla="*/ 1 w 143"/>
                <a:gd name="T13" fmla="*/ 0 h 182"/>
                <a:gd name="T14" fmla="*/ 1 w 143"/>
                <a:gd name="T15" fmla="*/ 1 h 182"/>
                <a:gd name="T16" fmla="*/ 1 w 143"/>
                <a:gd name="T17" fmla="*/ 1 h 182"/>
                <a:gd name="T18" fmla="*/ 1 w 143"/>
                <a:gd name="T19" fmla="*/ 1 h 182"/>
                <a:gd name="T20" fmla="*/ 1 w 143"/>
                <a:gd name="T21" fmla="*/ 1 h 182"/>
                <a:gd name="T22" fmla="*/ 1 w 143"/>
                <a:gd name="T23" fmla="*/ 1 h 182"/>
                <a:gd name="T24" fmla="*/ 1 w 143"/>
                <a:gd name="T25" fmla="*/ 1 h 182"/>
                <a:gd name="T26" fmla="*/ 1 w 143"/>
                <a:gd name="T27" fmla="*/ 1 h 182"/>
                <a:gd name="T28" fmla="*/ 1 w 143"/>
                <a:gd name="T29" fmla="*/ 1 h 182"/>
                <a:gd name="T30" fmla="*/ 1 w 143"/>
                <a:gd name="T31" fmla="*/ 1 h 182"/>
                <a:gd name="T32" fmla="*/ 1 w 143"/>
                <a:gd name="T33" fmla="*/ 1 h 182"/>
                <a:gd name="T34" fmla="*/ 1 w 143"/>
                <a:gd name="T35" fmla="*/ 1 h 182"/>
                <a:gd name="T36" fmla="*/ 0 w 143"/>
                <a:gd name="T37" fmla="*/ 1 h 182"/>
                <a:gd name="T38" fmla="*/ 1 w 143"/>
                <a:gd name="T39" fmla="*/ 1 h 182"/>
                <a:gd name="T40" fmla="*/ 1 w 143"/>
                <a:gd name="T41" fmla="*/ 1 h 182"/>
                <a:gd name="T42" fmla="*/ 1 w 143"/>
                <a:gd name="T43" fmla="*/ 1 h 182"/>
                <a:gd name="T44" fmla="*/ 1 w 143"/>
                <a:gd name="T45" fmla="*/ 1 h 182"/>
                <a:gd name="T46" fmla="*/ 1 w 143"/>
                <a:gd name="T47" fmla="*/ 1 h 182"/>
                <a:gd name="T48" fmla="*/ 1 w 143"/>
                <a:gd name="T49" fmla="*/ 1 h 182"/>
                <a:gd name="T50" fmla="*/ 1 w 143"/>
                <a:gd name="T51" fmla="*/ 1 h 182"/>
                <a:gd name="T52" fmla="*/ 1 w 143"/>
                <a:gd name="T53" fmla="*/ 1 h 182"/>
                <a:gd name="T54" fmla="*/ 1 w 143"/>
                <a:gd name="T55" fmla="*/ 1 h 182"/>
                <a:gd name="T56" fmla="*/ 1 w 143"/>
                <a:gd name="T57" fmla="*/ 1 h 182"/>
                <a:gd name="T58" fmla="*/ 1 w 143"/>
                <a:gd name="T59" fmla="*/ 1 h 182"/>
                <a:gd name="T60" fmla="*/ 1 w 143"/>
                <a:gd name="T61" fmla="*/ 1 h 182"/>
                <a:gd name="T62" fmla="*/ 1 w 143"/>
                <a:gd name="T63" fmla="*/ 1 h 182"/>
                <a:gd name="T64" fmla="*/ 1 w 143"/>
                <a:gd name="T65" fmla="*/ 1 h 182"/>
                <a:gd name="T66" fmla="*/ 1 w 143"/>
                <a:gd name="T67" fmla="*/ 1 h 182"/>
                <a:gd name="T68" fmla="*/ 1 w 143"/>
                <a:gd name="T69" fmla="*/ 1 h 182"/>
                <a:gd name="T70" fmla="*/ 1 w 143"/>
                <a:gd name="T71" fmla="*/ 1 h 182"/>
                <a:gd name="T72" fmla="*/ 1 w 143"/>
                <a:gd name="T73" fmla="*/ 1 h 182"/>
                <a:gd name="T74" fmla="*/ 1 w 143"/>
                <a:gd name="T75" fmla="*/ 1 h 182"/>
                <a:gd name="T76" fmla="*/ 1 w 143"/>
                <a:gd name="T77" fmla="*/ 1 h 182"/>
                <a:gd name="T78" fmla="*/ 1 w 143"/>
                <a:gd name="T79" fmla="*/ 1 h 182"/>
                <a:gd name="T80" fmla="*/ 1 w 143"/>
                <a:gd name="T81" fmla="*/ 1 h 182"/>
                <a:gd name="T82" fmla="*/ 1 w 143"/>
                <a:gd name="T83" fmla="*/ 1 h 182"/>
                <a:gd name="T84" fmla="*/ 1 w 143"/>
                <a:gd name="T85" fmla="*/ 1 h 182"/>
                <a:gd name="T86" fmla="*/ 1 w 143"/>
                <a:gd name="T87" fmla="*/ 1 h 182"/>
                <a:gd name="T88" fmla="*/ 1 w 143"/>
                <a:gd name="T89" fmla="*/ 1 h 182"/>
                <a:gd name="T90" fmla="*/ 1 w 143"/>
                <a:gd name="T91" fmla="*/ 1 h 182"/>
                <a:gd name="T92" fmla="*/ 1 w 143"/>
                <a:gd name="T93" fmla="*/ 1 h 182"/>
                <a:gd name="T94" fmla="*/ 1 w 143"/>
                <a:gd name="T95" fmla="*/ 1 h 182"/>
                <a:gd name="T96" fmla="*/ 1 w 143"/>
                <a:gd name="T97" fmla="*/ 1 h 182"/>
                <a:gd name="T98" fmla="*/ 1 w 143"/>
                <a:gd name="T99" fmla="*/ 1 h 182"/>
                <a:gd name="T100" fmla="*/ 1 w 143"/>
                <a:gd name="T101" fmla="*/ 1 h 182"/>
                <a:gd name="T102" fmla="*/ 1 w 143"/>
                <a:gd name="T103" fmla="*/ 1 h 182"/>
                <a:gd name="T104" fmla="*/ 1 w 143"/>
                <a:gd name="T105" fmla="*/ 1 h 18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3" h="182">
                  <a:moveTo>
                    <a:pt x="143" y="21"/>
                  </a:moveTo>
                  <a:lnTo>
                    <a:pt x="143" y="21"/>
                  </a:lnTo>
                  <a:lnTo>
                    <a:pt x="137" y="16"/>
                  </a:lnTo>
                  <a:lnTo>
                    <a:pt x="131" y="11"/>
                  </a:lnTo>
                  <a:lnTo>
                    <a:pt x="121" y="6"/>
                  </a:lnTo>
                  <a:lnTo>
                    <a:pt x="108" y="1"/>
                  </a:lnTo>
                  <a:lnTo>
                    <a:pt x="93" y="0"/>
                  </a:lnTo>
                  <a:lnTo>
                    <a:pt x="77" y="1"/>
                  </a:lnTo>
                  <a:lnTo>
                    <a:pt x="69" y="3"/>
                  </a:lnTo>
                  <a:lnTo>
                    <a:pt x="59" y="6"/>
                  </a:lnTo>
                  <a:lnTo>
                    <a:pt x="51" y="10"/>
                  </a:lnTo>
                  <a:lnTo>
                    <a:pt x="43" y="14"/>
                  </a:lnTo>
                  <a:lnTo>
                    <a:pt x="30" y="24"/>
                  </a:lnTo>
                  <a:lnTo>
                    <a:pt x="19" y="37"/>
                  </a:lnTo>
                  <a:lnTo>
                    <a:pt x="9" y="51"/>
                  </a:lnTo>
                  <a:lnTo>
                    <a:pt x="5" y="68"/>
                  </a:lnTo>
                  <a:lnTo>
                    <a:pt x="1" y="84"/>
                  </a:lnTo>
                  <a:lnTo>
                    <a:pt x="0" y="100"/>
                  </a:lnTo>
                  <a:lnTo>
                    <a:pt x="3" y="114"/>
                  </a:lnTo>
                  <a:lnTo>
                    <a:pt x="8" y="132"/>
                  </a:lnTo>
                  <a:lnTo>
                    <a:pt x="17" y="147"/>
                  </a:lnTo>
                  <a:lnTo>
                    <a:pt x="26" y="160"/>
                  </a:lnTo>
                  <a:lnTo>
                    <a:pt x="37" y="168"/>
                  </a:lnTo>
                  <a:lnTo>
                    <a:pt x="45" y="174"/>
                  </a:lnTo>
                  <a:lnTo>
                    <a:pt x="53" y="179"/>
                  </a:lnTo>
                  <a:lnTo>
                    <a:pt x="61" y="182"/>
                  </a:lnTo>
                  <a:lnTo>
                    <a:pt x="55" y="176"/>
                  </a:lnTo>
                  <a:lnTo>
                    <a:pt x="48" y="169"/>
                  </a:lnTo>
                  <a:lnTo>
                    <a:pt x="42" y="160"/>
                  </a:lnTo>
                  <a:lnTo>
                    <a:pt x="35" y="147"/>
                  </a:lnTo>
                  <a:lnTo>
                    <a:pt x="29" y="132"/>
                  </a:lnTo>
                  <a:lnTo>
                    <a:pt x="27" y="118"/>
                  </a:lnTo>
                  <a:lnTo>
                    <a:pt x="27" y="110"/>
                  </a:lnTo>
                  <a:lnTo>
                    <a:pt x="27" y="100"/>
                  </a:lnTo>
                  <a:lnTo>
                    <a:pt x="30" y="85"/>
                  </a:lnTo>
                  <a:lnTo>
                    <a:pt x="35" y="71"/>
                  </a:lnTo>
                  <a:lnTo>
                    <a:pt x="42" y="60"/>
                  </a:lnTo>
                  <a:lnTo>
                    <a:pt x="48" y="50"/>
                  </a:lnTo>
                  <a:lnTo>
                    <a:pt x="55" y="43"/>
                  </a:lnTo>
                  <a:lnTo>
                    <a:pt x="61" y="37"/>
                  </a:lnTo>
                  <a:lnTo>
                    <a:pt x="72" y="29"/>
                  </a:lnTo>
                  <a:lnTo>
                    <a:pt x="87" y="21"/>
                  </a:lnTo>
                  <a:lnTo>
                    <a:pt x="100" y="18"/>
                  </a:lnTo>
                  <a:lnTo>
                    <a:pt x="111" y="16"/>
                  </a:lnTo>
                  <a:lnTo>
                    <a:pt x="122" y="16"/>
                  </a:lnTo>
                  <a:lnTo>
                    <a:pt x="139" y="18"/>
                  </a:lnTo>
                  <a:lnTo>
                    <a:pt x="143" y="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37"/>
            <p:cNvSpPr>
              <a:spLocks noEditPoints="1"/>
            </p:cNvSpPr>
            <p:nvPr userDrawn="1"/>
          </p:nvSpPr>
          <p:spPr bwMode="black">
            <a:xfrm>
              <a:off x="4329" y="4087"/>
              <a:ext cx="46" cy="44"/>
            </a:xfrm>
            <a:custGeom>
              <a:avLst/>
              <a:gdLst>
                <a:gd name="T0" fmla="*/ 1 w 92"/>
                <a:gd name="T1" fmla="*/ 0 h 89"/>
                <a:gd name="T2" fmla="*/ 1 w 92"/>
                <a:gd name="T3" fmla="*/ 0 h 89"/>
                <a:gd name="T4" fmla="*/ 1 w 92"/>
                <a:gd name="T5" fmla="*/ 0 h 89"/>
                <a:gd name="T6" fmla="*/ 0 w 92"/>
                <a:gd name="T7" fmla="*/ 0 h 89"/>
                <a:gd name="T8" fmla="*/ 1 w 92"/>
                <a:gd name="T9" fmla="*/ 0 h 89"/>
                <a:gd name="T10" fmla="*/ 1 w 92"/>
                <a:gd name="T11" fmla="*/ 0 h 89"/>
                <a:gd name="T12" fmla="*/ 1 w 92"/>
                <a:gd name="T13" fmla="*/ 0 h 89"/>
                <a:gd name="T14" fmla="*/ 1 w 92"/>
                <a:gd name="T15" fmla="*/ 0 h 89"/>
                <a:gd name="T16" fmla="*/ 1 w 92"/>
                <a:gd name="T17" fmla="*/ 0 h 89"/>
                <a:gd name="T18" fmla="*/ 1 w 92"/>
                <a:gd name="T19" fmla="*/ 0 h 89"/>
                <a:gd name="T20" fmla="*/ 1 w 92"/>
                <a:gd name="T21" fmla="*/ 0 h 89"/>
                <a:gd name="T22" fmla="*/ 1 w 92"/>
                <a:gd name="T23" fmla="*/ 0 h 89"/>
                <a:gd name="T24" fmla="*/ 1 w 92"/>
                <a:gd name="T25" fmla="*/ 0 h 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 h="89">
                  <a:moveTo>
                    <a:pt x="70" y="61"/>
                  </a:moveTo>
                  <a:lnTo>
                    <a:pt x="23" y="61"/>
                  </a:lnTo>
                  <a:lnTo>
                    <a:pt x="12" y="89"/>
                  </a:lnTo>
                  <a:lnTo>
                    <a:pt x="0" y="89"/>
                  </a:lnTo>
                  <a:lnTo>
                    <a:pt x="41" y="0"/>
                  </a:lnTo>
                  <a:lnTo>
                    <a:pt x="52" y="0"/>
                  </a:lnTo>
                  <a:lnTo>
                    <a:pt x="92" y="89"/>
                  </a:lnTo>
                  <a:lnTo>
                    <a:pt x="81" y="89"/>
                  </a:lnTo>
                  <a:lnTo>
                    <a:pt x="70" y="61"/>
                  </a:lnTo>
                  <a:close/>
                  <a:moveTo>
                    <a:pt x="47" y="10"/>
                  </a:moveTo>
                  <a:lnTo>
                    <a:pt x="26" y="53"/>
                  </a:lnTo>
                  <a:lnTo>
                    <a:pt x="66" y="53"/>
                  </a:lnTo>
                  <a:lnTo>
                    <a:pt x="47" y="1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38"/>
            <p:cNvSpPr>
              <a:spLocks/>
            </p:cNvSpPr>
            <p:nvPr userDrawn="1"/>
          </p:nvSpPr>
          <p:spPr bwMode="black">
            <a:xfrm>
              <a:off x="4378" y="4098"/>
              <a:ext cx="55" cy="33"/>
            </a:xfrm>
            <a:custGeom>
              <a:avLst/>
              <a:gdLst>
                <a:gd name="T0" fmla="*/ 1 w 110"/>
                <a:gd name="T1" fmla="*/ 0 h 67"/>
                <a:gd name="T2" fmla="*/ 1 w 110"/>
                <a:gd name="T3" fmla="*/ 0 h 67"/>
                <a:gd name="T4" fmla="*/ 1 w 110"/>
                <a:gd name="T5" fmla="*/ 0 h 67"/>
                <a:gd name="T6" fmla="*/ 1 w 110"/>
                <a:gd name="T7" fmla="*/ 0 h 67"/>
                <a:gd name="T8" fmla="*/ 1 w 110"/>
                <a:gd name="T9" fmla="*/ 0 h 67"/>
                <a:gd name="T10" fmla="*/ 1 w 110"/>
                <a:gd name="T11" fmla="*/ 0 h 67"/>
                <a:gd name="T12" fmla="*/ 1 w 110"/>
                <a:gd name="T13" fmla="*/ 0 h 67"/>
                <a:gd name="T14" fmla="*/ 1 w 110"/>
                <a:gd name="T15" fmla="*/ 0 h 67"/>
                <a:gd name="T16" fmla="*/ 1 w 110"/>
                <a:gd name="T17" fmla="*/ 0 h 67"/>
                <a:gd name="T18" fmla="*/ 1 w 110"/>
                <a:gd name="T19" fmla="*/ 0 h 67"/>
                <a:gd name="T20" fmla="*/ 1 w 110"/>
                <a:gd name="T21" fmla="*/ 0 h 67"/>
                <a:gd name="T22" fmla="*/ 1 w 110"/>
                <a:gd name="T23" fmla="*/ 0 h 67"/>
                <a:gd name="T24" fmla="*/ 1 w 110"/>
                <a:gd name="T25" fmla="*/ 0 h 67"/>
                <a:gd name="T26" fmla="*/ 1 w 110"/>
                <a:gd name="T27" fmla="*/ 0 h 67"/>
                <a:gd name="T28" fmla="*/ 1 w 110"/>
                <a:gd name="T29" fmla="*/ 0 h 67"/>
                <a:gd name="T30" fmla="*/ 1 w 110"/>
                <a:gd name="T31" fmla="*/ 0 h 67"/>
                <a:gd name="T32" fmla="*/ 1 w 110"/>
                <a:gd name="T33" fmla="*/ 0 h 67"/>
                <a:gd name="T34" fmla="*/ 1 w 110"/>
                <a:gd name="T35" fmla="*/ 0 h 67"/>
                <a:gd name="T36" fmla="*/ 1 w 110"/>
                <a:gd name="T37" fmla="*/ 0 h 67"/>
                <a:gd name="T38" fmla="*/ 1 w 110"/>
                <a:gd name="T39" fmla="*/ 0 h 67"/>
                <a:gd name="T40" fmla="*/ 1 w 110"/>
                <a:gd name="T41" fmla="*/ 0 h 67"/>
                <a:gd name="T42" fmla="*/ 1 w 110"/>
                <a:gd name="T43" fmla="*/ 0 h 67"/>
                <a:gd name="T44" fmla="*/ 1 w 110"/>
                <a:gd name="T45" fmla="*/ 0 h 67"/>
                <a:gd name="T46" fmla="*/ 1 w 110"/>
                <a:gd name="T47" fmla="*/ 0 h 67"/>
                <a:gd name="T48" fmla="*/ 1 w 110"/>
                <a:gd name="T49" fmla="*/ 0 h 67"/>
                <a:gd name="T50" fmla="*/ 1 w 110"/>
                <a:gd name="T51" fmla="*/ 0 h 67"/>
                <a:gd name="T52" fmla="*/ 0 w 110"/>
                <a:gd name="T53" fmla="*/ 0 h 67"/>
                <a:gd name="T54" fmla="*/ 0 w 110"/>
                <a:gd name="T55" fmla="*/ 0 h 67"/>
                <a:gd name="T56" fmla="*/ 1 w 110"/>
                <a:gd name="T57" fmla="*/ 0 h 67"/>
                <a:gd name="T58" fmla="*/ 1 w 110"/>
                <a:gd name="T59" fmla="*/ 0 h 67"/>
                <a:gd name="T60" fmla="*/ 1 w 110"/>
                <a:gd name="T61" fmla="*/ 0 h 67"/>
                <a:gd name="T62" fmla="*/ 1 w 110"/>
                <a:gd name="T63" fmla="*/ 0 h 67"/>
                <a:gd name="T64" fmla="*/ 1 w 110"/>
                <a:gd name="T65" fmla="*/ 0 h 67"/>
                <a:gd name="T66" fmla="*/ 1 w 110"/>
                <a:gd name="T67" fmla="*/ 0 h 67"/>
                <a:gd name="T68" fmla="*/ 1 w 110"/>
                <a:gd name="T69" fmla="*/ 0 h 67"/>
                <a:gd name="T70" fmla="*/ 1 w 110"/>
                <a:gd name="T71" fmla="*/ 0 h 67"/>
                <a:gd name="T72" fmla="*/ 1 w 110"/>
                <a:gd name="T73" fmla="*/ 0 h 67"/>
                <a:gd name="T74" fmla="*/ 1 w 110"/>
                <a:gd name="T75" fmla="*/ 0 h 67"/>
                <a:gd name="T76" fmla="*/ 1 w 110"/>
                <a:gd name="T77" fmla="*/ 0 h 67"/>
                <a:gd name="T78" fmla="*/ 1 w 110"/>
                <a:gd name="T79" fmla="*/ 0 h 67"/>
                <a:gd name="T80" fmla="*/ 1 w 110"/>
                <a:gd name="T81" fmla="*/ 0 h 67"/>
                <a:gd name="T82" fmla="*/ 1 w 110"/>
                <a:gd name="T83" fmla="*/ 0 h 67"/>
                <a:gd name="T84" fmla="*/ 1 w 110"/>
                <a:gd name="T85" fmla="*/ 0 h 67"/>
                <a:gd name="T86" fmla="*/ 1 w 110"/>
                <a:gd name="T87" fmla="*/ 0 h 67"/>
                <a:gd name="T88" fmla="*/ 1 w 110"/>
                <a:gd name="T89" fmla="*/ 0 h 67"/>
                <a:gd name="T90" fmla="*/ 1 w 110"/>
                <a:gd name="T91" fmla="*/ 0 h 67"/>
                <a:gd name="T92" fmla="*/ 1 w 110"/>
                <a:gd name="T93" fmla="*/ 0 h 67"/>
                <a:gd name="T94" fmla="*/ 1 w 110"/>
                <a:gd name="T95" fmla="*/ 0 h 67"/>
                <a:gd name="T96" fmla="*/ 1 w 110"/>
                <a:gd name="T97" fmla="*/ 0 h 67"/>
                <a:gd name="T98" fmla="*/ 1 w 110"/>
                <a:gd name="T99" fmla="*/ 0 h 67"/>
                <a:gd name="T100" fmla="*/ 1 w 110"/>
                <a:gd name="T101" fmla="*/ 0 h 67"/>
                <a:gd name="T102" fmla="*/ 1 w 110"/>
                <a:gd name="T103" fmla="*/ 0 h 67"/>
                <a:gd name="T104" fmla="*/ 1 w 110"/>
                <a:gd name="T105" fmla="*/ 0 h 67"/>
                <a:gd name="T106" fmla="*/ 1 w 110"/>
                <a:gd name="T107" fmla="*/ 0 h 67"/>
                <a:gd name="T108" fmla="*/ 1 w 110"/>
                <a:gd name="T109" fmla="*/ 0 h 67"/>
                <a:gd name="T110" fmla="*/ 1 w 110"/>
                <a:gd name="T111" fmla="*/ 0 h 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0" h="67">
                  <a:moveTo>
                    <a:pt x="100" y="26"/>
                  </a:moveTo>
                  <a:lnTo>
                    <a:pt x="100" y="26"/>
                  </a:lnTo>
                  <a:lnTo>
                    <a:pt x="98" y="18"/>
                  </a:lnTo>
                  <a:lnTo>
                    <a:pt x="95" y="12"/>
                  </a:lnTo>
                  <a:lnTo>
                    <a:pt x="89" y="8"/>
                  </a:lnTo>
                  <a:lnTo>
                    <a:pt x="81" y="8"/>
                  </a:lnTo>
                  <a:lnTo>
                    <a:pt x="71" y="8"/>
                  </a:lnTo>
                  <a:lnTo>
                    <a:pt x="64" y="13"/>
                  </a:lnTo>
                  <a:lnTo>
                    <a:pt x="60" y="20"/>
                  </a:lnTo>
                  <a:lnTo>
                    <a:pt x="60" y="28"/>
                  </a:lnTo>
                  <a:lnTo>
                    <a:pt x="60" y="67"/>
                  </a:lnTo>
                  <a:lnTo>
                    <a:pt x="50" y="67"/>
                  </a:lnTo>
                  <a:lnTo>
                    <a:pt x="50" y="23"/>
                  </a:lnTo>
                  <a:lnTo>
                    <a:pt x="48" y="17"/>
                  </a:lnTo>
                  <a:lnTo>
                    <a:pt x="45" y="12"/>
                  </a:lnTo>
                  <a:lnTo>
                    <a:pt x="40" y="8"/>
                  </a:lnTo>
                  <a:lnTo>
                    <a:pt x="32" y="8"/>
                  </a:lnTo>
                  <a:lnTo>
                    <a:pt x="22" y="8"/>
                  </a:lnTo>
                  <a:lnTo>
                    <a:pt x="14" y="13"/>
                  </a:lnTo>
                  <a:lnTo>
                    <a:pt x="13" y="17"/>
                  </a:lnTo>
                  <a:lnTo>
                    <a:pt x="9" y="20"/>
                  </a:lnTo>
                  <a:lnTo>
                    <a:pt x="8" y="29"/>
                  </a:lnTo>
                  <a:lnTo>
                    <a:pt x="8" y="67"/>
                  </a:lnTo>
                  <a:lnTo>
                    <a:pt x="0" y="67"/>
                  </a:lnTo>
                  <a:lnTo>
                    <a:pt x="0" y="2"/>
                  </a:lnTo>
                  <a:lnTo>
                    <a:pt x="8" y="2"/>
                  </a:lnTo>
                  <a:lnTo>
                    <a:pt x="8" y="13"/>
                  </a:lnTo>
                  <a:lnTo>
                    <a:pt x="9" y="13"/>
                  </a:lnTo>
                  <a:lnTo>
                    <a:pt x="13" y="8"/>
                  </a:lnTo>
                  <a:lnTo>
                    <a:pt x="18" y="5"/>
                  </a:lnTo>
                  <a:lnTo>
                    <a:pt x="24" y="2"/>
                  </a:lnTo>
                  <a:lnTo>
                    <a:pt x="34" y="0"/>
                  </a:lnTo>
                  <a:lnTo>
                    <a:pt x="43" y="2"/>
                  </a:lnTo>
                  <a:lnTo>
                    <a:pt x="50" y="5"/>
                  </a:lnTo>
                  <a:lnTo>
                    <a:pt x="55" y="10"/>
                  </a:lnTo>
                  <a:lnTo>
                    <a:pt x="58" y="15"/>
                  </a:lnTo>
                  <a:lnTo>
                    <a:pt x="61" y="10"/>
                  </a:lnTo>
                  <a:lnTo>
                    <a:pt x="66" y="5"/>
                  </a:lnTo>
                  <a:lnTo>
                    <a:pt x="74" y="2"/>
                  </a:lnTo>
                  <a:lnTo>
                    <a:pt x="82" y="0"/>
                  </a:lnTo>
                  <a:lnTo>
                    <a:pt x="95" y="2"/>
                  </a:lnTo>
                  <a:lnTo>
                    <a:pt x="98" y="4"/>
                  </a:lnTo>
                  <a:lnTo>
                    <a:pt x="103" y="7"/>
                  </a:lnTo>
                  <a:lnTo>
                    <a:pt x="105" y="10"/>
                  </a:lnTo>
                  <a:lnTo>
                    <a:pt x="108" y="13"/>
                  </a:lnTo>
                  <a:lnTo>
                    <a:pt x="110" y="23"/>
                  </a:lnTo>
                  <a:lnTo>
                    <a:pt x="110" y="67"/>
                  </a:lnTo>
                  <a:lnTo>
                    <a:pt x="100" y="67"/>
                  </a:lnTo>
                  <a:lnTo>
                    <a:pt x="100" y="2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39"/>
            <p:cNvSpPr>
              <a:spLocks noEditPoints="1"/>
            </p:cNvSpPr>
            <p:nvPr userDrawn="1"/>
          </p:nvSpPr>
          <p:spPr bwMode="black">
            <a:xfrm>
              <a:off x="4438" y="4098"/>
              <a:ext cx="36" cy="34"/>
            </a:xfrm>
            <a:custGeom>
              <a:avLst/>
              <a:gdLst>
                <a:gd name="T0" fmla="*/ 1 w 71"/>
                <a:gd name="T1" fmla="*/ 1 h 68"/>
                <a:gd name="T2" fmla="*/ 1 w 71"/>
                <a:gd name="T3" fmla="*/ 1 h 68"/>
                <a:gd name="T4" fmla="*/ 1 w 71"/>
                <a:gd name="T5" fmla="*/ 1 h 68"/>
                <a:gd name="T6" fmla="*/ 1 w 71"/>
                <a:gd name="T7" fmla="*/ 1 h 68"/>
                <a:gd name="T8" fmla="*/ 1 w 71"/>
                <a:gd name="T9" fmla="*/ 1 h 68"/>
                <a:gd name="T10" fmla="*/ 1 w 71"/>
                <a:gd name="T11" fmla="*/ 1 h 68"/>
                <a:gd name="T12" fmla="*/ 1 w 71"/>
                <a:gd name="T13" fmla="*/ 1 h 68"/>
                <a:gd name="T14" fmla="*/ 1 w 71"/>
                <a:gd name="T15" fmla="*/ 1 h 68"/>
                <a:gd name="T16" fmla="*/ 1 w 71"/>
                <a:gd name="T17" fmla="*/ 1 h 68"/>
                <a:gd name="T18" fmla="*/ 1 w 71"/>
                <a:gd name="T19" fmla="*/ 1 h 68"/>
                <a:gd name="T20" fmla="*/ 1 w 71"/>
                <a:gd name="T21" fmla="*/ 1 h 68"/>
                <a:gd name="T22" fmla="*/ 1 w 71"/>
                <a:gd name="T23" fmla="*/ 1 h 68"/>
                <a:gd name="T24" fmla="*/ 1 w 71"/>
                <a:gd name="T25" fmla="*/ 1 h 68"/>
                <a:gd name="T26" fmla="*/ 1 w 71"/>
                <a:gd name="T27" fmla="*/ 1 h 68"/>
                <a:gd name="T28" fmla="*/ 1 w 71"/>
                <a:gd name="T29" fmla="*/ 1 h 68"/>
                <a:gd name="T30" fmla="*/ 0 w 71"/>
                <a:gd name="T31" fmla="*/ 1 h 68"/>
                <a:gd name="T32" fmla="*/ 0 w 71"/>
                <a:gd name="T33" fmla="*/ 1 h 68"/>
                <a:gd name="T34" fmla="*/ 0 w 71"/>
                <a:gd name="T35" fmla="*/ 1 h 68"/>
                <a:gd name="T36" fmla="*/ 1 w 71"/>
                <a:gd name="T37" fmla="*/ 1 h 68"/>
                <a:gd name="T38" fmla="*/ 1 w 71"/>
                <a:gd name="T39" fmla="*/ 1 h 68"/>
                <a:gd name="T40" fmla="*/ 1 w 71"/>
                <a:gd name="T41" fmla="*/ 1 h 68"/>
                <a:gd name="T42" fmla="*/ 1 w 71"/>
                <a:gd name="T43" fmla="*/ 1 h 68"/>
                <a:gd name="T44" fmla="*/ 1 w 71"/>
                <a:gd name="T45" fmla="*/ 1 h 68"/>
                <a:gd name="T46" fmla="*/ 1 w 71"/>
                <a:gd name="T47" fmla="*/ 0 h 68"/>
                <a:gd name="T48" fmla="*/ 1 w 71"/>
                <a:gd name="T49" fmla="*/ 0 h 68"/>
                <a:gd name="T50" fmla="*/ 1 w 71"/>
                <a:gd name="T51" fmla="*/ 0 h 68"/>
                <a:gd name="T52" fmla="*/ 1 w 71"/>
                <a:gd name="T53" fmla="*/ 1 h 68"/>
                <a:gd name="T54" fmla="*/ 1 w 71"/>
                <a:gd name="T55" fmla="*/ 1 h 68"/>
                <a:gd name="T56" fmla="*/ 1 w 71"/>
                <a:gd name="T57" fmla="*/ 1 h 68"/>
                <a:gd name="T58" fmla="*/ 1 w 71"/>
                <a:gd name="T59" fmla="*/ 1 h 68"/>
                <a:gd name="T60" fmla="*/ 1 w 71"/>
                <a:gd name="T61" fmla="*/ 1 h 68"/>
                <a:gd name="T62" fmla="*/ 1 w 71"/>
                <a:gd name="T63" fmla="*/ 1 h 68"/>
                <a:gd name="T64" fmla="*/ 1 w 71"/>
                <a:gd name="T65" fmla="*/ 1 h 68"/>
                <a:gd name="T66" fmla="*/ 1 w 71"/>
                <a:gd name="T67" fmla="*/ 1 h 68"/>
                <a:gd name="T68" fmla="*/ 1 w 71"/>
                <a:gd name="T69" fmla="*/ 1 h 68"/>
                <a:gd name="T70" fmla="*/ 1 w 71"/>
                <a:gd name="T71" fmla="*/ 1 h 68"/>
                <a:gd name="T72" fmla="*/ 1 w 71"/>
                <a:gd name="T73" fmla="*/ 1 h 68"/>
                <a:gd name="T74" fmla="*/ 1 w 71"/>
                <a:gd name="T75" fmla="*/ 1 h 68"/>
                <a:gd name="T76" fmla="*/ 1 w 71"/>
                <a:gd name="T77" fmla="*/ 1 h 68"/>
                <a:gd name="T78" fmla="*/ 1 w 71"/>
                <a:gd name="T79" fmla="*/ 1 h 68"/>
                <a:gd name="T80" fmla="*/ 1 w 71"/>
                <a:gd name="T81" fmla="*/ 1 h 68"/>
                <a:gd name="T82" fmla="*/ 1 w 71"/>
                <a:gd name="T83" fmla="*/ 1 h 68"/>
                <a:gd name="T84" fmla="*/ 1 w 71"/>
                <a:gd name="T85" fmla="*/ 1 h 68"/>
                <a:gd name="T86" fmla="*/ 1 w 71"/>
                <a:gd name="T87" fmla="*/ 1 h 68"/>
                <a:gd name="T88" fmla="*/ 1 w 71"/>
                <a:gd name="T89" fmla="*/ 1 h 68"/>
                <a:gd name="T90" fmla="*/ 1 w 71"/>
                <a:gd name="T91" fmla="*/ 1 h 68"/>
                <a:gd name="T92" fmla="*/ 1 w 71"/>
                <a:gd name="T93" fmla="*/ 1 h 68"/>
                <a:gd name="T94" fmla="*/ 1 w 71"/>
                <a:gd name="T95" fmla="*/ 1 h 68"/>
                <a:gd name="T96" fmla="*/ 1 w 71"/>
                <a:gd name="T97" fmla="*/ 1 h 68"/>
                <a:gd name="T98" fmla="*/ 1 w 71"/>
                <a:gd name="T99" fmla="*/ 1 h 68"/>
                <a:gd name="T100" fmla="*/ 1 w 71"/>
                <a:gd name="T101" fmla="*/ 1 h 68"/>
                <a:gd name="T102" fmla="*/ 1 w 71"/>
                <a:gd name="T103" fmla="*/ 1 h 68"/>
                <a:gd name="T104" fmla="*/ 1 w 71"/>
                <a:gd name="T105" fmla="*/ 1 h 68"/>
                <a:gd name="T106" fmla="*/ 1 w 71"/>
                <a:gd name="T107" fmla="*/ 1 h 68"/>
                <a:gd name="T108" fmla="*/ 1 w 71"/>
                <a:gd name="T109" fmla="*/ 1 h 68"/>
                <a:gd name="T110" fmla="*/ 1 w 71"/>
                <a:gd name="T111" fmla="*/ 1 h 68"/>
                <a:gd name="T112" fmla="*/ 1 w 71"/>
                <a:gd name="T113" fmla="*/ 1 h 68"/>
                <a:gd name="T114" fmla="*/ 1 w 71"/>
                <a:gd name="T115" fmla="*/ 1 h 68"/>
                <a:gd name="T116" fmla="*/ 1 w 71"/>
                <a:gd name="T117" fmla="*/ 1 h 68"/>
                <a:gd name="T118" fmla="*/ 1 w 71"/>
                <a:gd name="T119" fmla="*/ 1 h 68"/>
                <a:gd name="T120" fmla="*/ 1 w 71"/>
                <a:gd name="T121" fmla="*/ 1 h 68"/>
                <a:gd name="T122" fmla="*/ 1 w 71"/>
                <a:gd name="T123" fmla="*/ 1 h 68"/>
                <a:gd name="T124" fmla="*/ 1 w 71"/>
                <a:gd name="T125" fmla="*/ 1 h 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 h="68">
                  <a:moveTo>
                    <a:pt x="69" y="46"/>
                  </a:moveTo>
                  <a:lnTo>
                    <a:pt x="69" y="46"/>
                  </a:lnTo>
                  <a:lnTo>
                    <a:pt x="66" y="54"/>
                  </a:lnTo>
                  <a:lnTo>
                    <a:pt x="60" y="62"/>
                  </a:lnTo>
                  <a:lnTo>
                    <a:pt x="55" y="65"/>
                  </a:lnTo>
                  <a:lnTo>
                    <a:pt x="48" y="67"/>
                  </a:lnTo>
                  <a:lnTo>
                    <a:pt x="42" y="68"/>
                  </a:lnTo>
                  <a:lnTo>
                    <a:pt x="36" y="68"/>
                  </a:lnTo>
                  <a:lnTo>
                    <a:pt x="26" y="68"/>
                  </a:lnTo>
                  <a:lnTo>
                    <a:pt x="19" y="65"/>
                  </a:lnTo>
                  <a:lnTo>
                    <a:pt x="13" y="62"/>
                  </a:lnTo>
                  <a:lnTo>
                    <a:pt x="8" y="57"/>
                  </a:lnTo>
                  <a:lnTo>
                    <a:pt x="5" y="52"/>
                  </a:lnTo>
                  <a:lnTo>
                    <a:pt x="2" y="46"/>
                  </a:lnTo>
                  <a:lnTo>
                    <a:pt x="0" y="34"/>
                  </a:lnTo>
                  <a:lnTo>
                    <a:pt x="0" y="28"/>
                  </a:lnTo>
                  <a:lnTo>
                    <a:pt x="2" y="21"/>
                  </a:lnTo>
                  <a:lnTo>
                    <a:pt x="5" y="15"/>
                  </a:lnTo>
                  <a:lnTo>
                    <a:pt x="8" y="10"/>
                  </a:lnTo>
                  <a:lnTo>
                    <a:pt x="13" y="7"/>
                  </a:lnTo>
                  <a:lnTo>
                    <a:pt x="19" y="4"/>
                  </a:lnTo>
                  <a:lnTo>
                    <a:pt x="27" y="0"/>
                  </a:lnTo>
                  <a:lnTo>
                    <a:pt x="36" y="0"/>
                  </a:lnTo>
                  <a:lnTo>
                    <a:pt x="48" y="2"/>
                  </a:lnTo>
                  <a:lnTo>
                    <a:pt x="53" y="4"/>
                  </a:lnTo>
                  <a:lnTo>
                    <a:pt x="60" y="7"/>
                  </a:lnTo>
                  <a:lnTo>
                    <a:pt x="65" y="12"/>
                  </a:lnTo>
                  <a:lnTo>
                    <a:pt x="68" y="18"/>
                  </a:lnTo>
                  <a:lnTo>
                    <a:pt x="71" y="26"/>
                  </a:lnTo>
                  <a:lnTo>
                    <a:pt x="71" y="36"/>
                  </a:lnTo>
                  <a:lnTo>
                    <a:pt x="10" y="36"/>
                  </a:lnTo>
                  <a:lnTo>
                    <a:pt x="11" y="46"/>
                  </a:lnTo>
                  <a:lnTo>
                    <a:pt x="16" y="54"/>
                  </a:lnTo>
                  <a:lnTo>
                    <a:pt x="19" y="57"/>
                  </a:lnTo>
                  <a:lnTo>
                    <a:pt x="24" y="59"/>
                  </a:lnTo>
                  <a:lnTo>
                    <a:pt x="29" y="60"/>
                  </a:lnTo>
                  <a:lnTo>
                    <a:pt x="36" y="60"/>
                  </a:lnTo>
                  <a:lnTo>
                    <a:pt x="45" y="60"/>
                  </a:lnTo>
                  <a:lnTo>
                    <a:pt x="53" y="57"/>
                  </a:lnTo>
                  <a:lnTo>
                    <a:pt x="58" y="52"/>
                  </a:lnTo>
                  <a:lnTo>
                    <a:pt x="61" y="46"/>
                  </a:lnTo>
                  <a:lnTo>
                    <a:pt x="69" y="46"/>
                  </a:lnTo>
                  <a:close/>
                  <a:moveTo>
                    <a:pt x="63" y="29"/>
                  </a:moveTo>
                  <a:lnTo>
                    <a:pt x="63" y="29"/>
                  </a:lnTo>
                  <a:lnTo>
                    <a:pt x="61" y="25"/>
                  </a:lnTo>
                  <a:lnTo>
                    <a:pt x="58" y="20"/>
                  </a:lnTo>
                  <a:lnTo>
                    <a:pt x="57" y="15"/>
                  </a:lnTo>
                  <a:lnTo>
                    <a:pt x="53" y="13"/>
                  </a:lnTo>
                  <a:lnTo>
                    <a:pt x="45" y="8"/>
                  </a:lnTo>
                  <a:lnTo>
                    <a:pt x="36" y="8"/>
                  </a:lnTo>
                  <a:lnTo>
                    <a:pt x="27" y="8"/>
                  </a:lnTo>
                  <a:lnTo>
                    <a:pt x="19" y="13"/>
                  </a:lnTo>
                  <a:lnTo>
                    <a:pt x="16" y="17"/>
                  </a:lnTo>
                  <a:lnTo>
                    <a:pt x="13" y="20"/>
                  </a:lnTo>
                  <a:lnTo>
                    <a:pt x="11" y="25"/>
                  </a:lnTo>
                  <a:lnTo>
                    <a:pt x="10" y="29"/>
                  </a:lnTo>
                  <a:lnTo>
                    <a:pt x="63"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40"/>
            <p:cNvSpPr>
              <a:spLocks/>
            </p:cNvSpPr>
            <p:nvPr userDrawn="1"/>
          </p:nvSpPr>
          <p:spPr bwMode="black">
            <a:xfrm>
              <a:off x="4480" y="4098"/>
              <a:ext cx="20" cy="33"/>
            </a:xfrm>
            <a:custGeom>
              <a:avLst/>
              <a:gdLst>
                <a:gd name="T0" fmla="*/ 0 w 41"/>
                <a:gd name="T1" fmla="*/ 0 h 67"/>
                <a:gd name="T2" fmla="*/ 0 w 41"/>
                <a:gd name="T3" fmla="*/ 0 h 67"/>
                <a:gd name="T4" fmla="*/ 0 w 41"/>
                <a:gd name="T5" fmla="*/ 0 h 67"/>
                <a:gd name="T6" fmla="*/ 0 w 41"/>
                <a:gd name="T7" fmla="*/ 0 h 67"/>
                <a:gd name="T8" fmla="*/ 0 w 41"/>
                <a:gd name="T9" fmla="*/ 0 h 67"/>
                <a:gd name="T10" fmla="*/ 0 w 41"/>
                <a:gd name="T11" fmla="*/ 0 h 67"/>
                <a:gd name="T12" fmla="*/ 0 w 41"/>
                <a:gd name="T13" fmla="*/ 0 h 67"/>
                <a:gd name="T14" fmla="*/ 0 w 41"/>
                <a:gd name="T15" fmla="*/ 0 h 67"/>
                <a:gd name="T16" fmla="*/ 0 w 41"/>
                <a:gd name="T17" fmla="*/ 0 h 67"/>
                <a:gd name="T18" fmla="*/ 0 w 41"/>
                <a:gd name="T19" fmla="*/ 0 h 67"/>
                <a:gd name="T20" fmla="*/ 0 w 41"/>
                <a:gd name="T21" fmla="*/ 0 h 67"/>
                <a:gd name="T22" fmla="*/ 0 w 41"/>
                <a:gd name="T23" fmla="*/ 0 h 67"/>
                <a:gd name="T24" fmla="*/ 0 w 41"/>
                <a:gd name="T25" fmla="*/ 0 h 67"/>
                <a:gd name="T26" fmla="*/ 0 w 41"/>
                <a:gd name="T27" fmla="*/ 0 h 67"/>
                <a:gd name="T28" fmla="*/ 0 w 41"/>
                <a:gd name="T29" fmla="*/ 0 h 67"/>
                <a:gd name="T30" fmla="*/ 0 w 41"/>
                <a:gd name="T31" fmla="*/ 0 h 67"/>
                <a:gd name="T32" fmla="*/ 0 w 41"/>
                <a:gd name="T33" fmla="*/ 0 h 67"/>
                <a:gd name="T34" fmla="*/ 0 w 41"/>
                <a:gd name="T35" fmla="*/ 0 h 67"/>
                <a:gd name="T36" fmla="*/ 0 w 41"/>
                <a:gd name="T37" fmla="*/ 0 h 67"/>
                <a:gd name="T38" fmla="*/ 0 w 41"/>
                <a:gd name="T39" fmla="*/ 0 h 67"/>
                <a:gd name="T40" fmla="*/ 0 w 41"/>
                <a:gd name="T41" fmla="*/ 0 h 67"/>
                <a:gd name="T42" fmla="*/ 0 w 41"/>
                <a:gd name="T43" fmla="*/ 0 h 67"/>
                <a:gd name="T44" fmla="*/ 0 w 41"/>
                <a:gd name="T45" fmla="*/ 0 h 67"/>
                <a:gd name="T46" fmla="*/ 0 w 41"/>
                <a:gd name="T47" fmla="*/ 0 h 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1" h="67">
                  <a:moveTo>
                    <a:pt x="0" y="2"/>
                  </a:moveTo>
                  <a:lnTo>
                    <a:pt x="10" y="2"/>
                  </a:lnTo>
                  <a:lnTo>
                    <a:pt x="10" y="17"/>
                  </a:lnTo>
                  <a:lnTo>
                    <a:pt x="13" y="12"/>
                  </a:lnTo>
                  <a:lnTo>
                    <a:pt x="18" y="5"/>
                  </a:lnTo>
                  <a:lnTo>
                    <a:pt x="25" y="2"/>
                  </a:lnTo>
                  <a:lnTo>
                    <a:pt x="34" y="0"/>
                  </a:lnTo>
                  <a:lnTo>
                    <a:pt x="41" y="0"/>
                  </a:lnTo>
                  <a:lnTo>
                    <a:pt x="41" y="10"/>
                  </a:lnTo>
                  <a:lnTo>
                    <a:pt x="33" y="8"/>
                  </a:lnTo>
                  <a:lnTo>
                    <a:pt x="25" y="10"/>
                  </a:lnTo>
                  <a:lnTo>
                    <a:pt x="17" y="15"/>
                  </a:lnTo>
                  <a:lnTo>
                    <a:pt x="15" y="18"/>
                  </a:lnTo>
                  <a:lnTo>
                    <a:pt x="12" y="21"/>
                  </a:lnTo>
                  <a:lnTo>
                    <a:pt x="10" y="28"/>
                  </a:lnTo>
                  <a:lnTo>
                    <a:pt x="10" y="34"/>
                  </a:lnTo>
                  <a:lnTo>
                    <a:pt x="10" y="67"/>
                  </a:lnTo>
                  <a:lnTo>
                    <a:pt x="0" y="67"/>
                  </a:lnTo>
                  <a:lnTo>
                    <a:pt x="0" y="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41"/>
            <p:cNvSpPr>
              <a:spLocks noEditPoints="1"/>
            </p:cNvSpPr>
            <p:nvPr userDrawn="1"/>
          </p:nvSpPr>
          <p:spPr bwMode="black">
            <a:xfrm>
              <a:off x="4503" y="4087"/>
              <a:ext cx="4" cy="44"/>
            </a:xfrm>
            <a:custGeom>
              <a:avLst/>
              <a:gdLst>
                <a:gd name="T0" fmla="*/ 0 w 8"/>
                <a:gd name="T1" fmla="*/ 0 h 89"/>
                <a:gd name="T2" fmla="*/ 1 w 8"/>
                <a:gd name="T3" fmla="*/ 0 h 89"/>
                <a:gd name="T4" fmla="*/ 1 w 8"/>
                <a:gd name="T5" fmla="*/ 0 h 89"/>
                <a:gd name="T6" fmla="*/ 0 w 8"/>
                <a:gd name="T7" fmla="*/ 0 h 89"/>
                <a:gd name="T8" fmla="*/ 0 w 8"/>
                <a:gd name="T9" fmla="*/ 0 h 89"/>
                <a:gd name="T10" fmla="*/ 0 w 8"/>
                <a:gd name="T11" fmla="*/ 0 h 89"/>
                <a:gd name="T12" fmla="*/ 1 w 8"/>
                <a:gd name="T13" fmla="*/ 0 h 89"/>
                <a:gd name="T14" fmla="*/ 1 w 8"/>
                <a:gd name="T15" fmla="*/ 0 h 89"/>
                <a:gd name="T16" fmla="*/ 0 w 8"/>
                <a:gd name="T17" fmla="*/ 0 h 89"/>
                <a:gd name="T18" fmla="*/ 0 w 8"/>
                <a:gd name="T19" fmla="*/ 0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89">
                  <a:moveTo>
                    <a:pt x="0" y="24"/>
                  </a:moveTo>
                  <a:lnTo>
                    <a:pt x="8" y="24"/>
                  </a:lnTo>
                  <a:lnTo>
                    <a:pt x="8" y="89"/>
                  </a:lnTo>
                  <a:lnTo>
                    <a:pt x="0" y="89"/>
                  </a:lnTo>
                  <a:lnTo>
                    <a:pt x="0" y="24"/>
                  </a:lnTo>
                  <a:close/>
                  <a:moveTo>
                    <a:pt x="0" y="0"/>
                  </a:moveTo>
                  <a:lnTo>
                    <a:pt x="8" y="0"/>
                  </a:lnTo>
                  <a:lnTo>
                    <a:pt x="8" y="13"/>
                  </a:lnTo>
                  <a:lnTo>
                    <a:pt x="0" y="13"/>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42"/>
            <p:cNvSpPr>
              <a:spLocks/>
            </p:cNvSpPr>
            <p:nvPr userDrawn="1"/>
          </p:nvSpPr>
          <p:spPr bwMode="black">
            <a:xfrm>
              <a:off x="4513" y="4098"/>
              <a:ext cx="34" cy="34"/>
            </a:xfrm>
            <a:custGeom>
              <a:avLst/>
              <a:gdLst>
                <a:gd name="T0" fmla="*/ 1 w 67"/>
                <a:gd name="T1" fmla="*/ 1 h 68"/>
                <a:gd name="T2" fmla="*/ 1 w 67"/>
                <a:gd name="T3" fmla="*/ 1 h 68"/>
                <a:gd name="T4" fmla="*/ 1 w 67"/>
                <a:gd name="T5" fmla="*/ 1 h 68"/>
                <a:gd name="T6" fmla="*/ 1 w 67"/>
                <a:gd name="T7" fmla="*/ 1 h 68"/>
                <a:gd name="T8" fmla="*/ 1 w 67"/>
                <a:gd name="T9" fmla="*/ 1 h 68"/>
                <a:gd name="T10" fmla="*/ 1 w 67"/>
                <a:gd name="T11" fmla="*/ 1 h 68"/>
                <a:gd name="T12" fmla="*/ 1 w 67"/>
                <a:gd name="T13" fmla="*/ 1 h 68"/>
                <a:gd name="T14" fmla="*/ 1 w 67"/>
                <a:gd name="T15" fmla="*/ 1 h 68"/>
                <a:gd name="T16" fmla="*/ 1 w 67"/>
                <a:gd name="T17" fmla="*/ 1 h 68"/>
                <a:gd name="T18" fmla="*/ 1 w 67"/>
                <a:gd name="T19" fmla="*/ 1 h 68"/>
                <a:gd name="T20" fmla="*/ 1 w 67"/>
                <a:gd name="T21" fmla="*/ 1 h 68"/>
                <a:gd name="T22" fmla="*/ 1 w 67"/>
                <a:gd name="T23" fmla="*/ 1 h 68"/>
                <a:gd name="T24" fmla="*/ 1 w 67"/>
                <a:gd name="T25" fmla="*/ 1 h 68"/>
                <a:gd name="T26" fmla="*/ 1 w 67"/>
                <a:gd name="T27" fmla="*/ 1 h 68"/>
                <a:gd name="T28" fmla="*/ 1 w 67"/>
                <a:gd name="T29" fmla="*/ 1 h 68"/>
                <a:gd name="T30" fmla="*/ 0 w 67"/>
                <a:gd name="T31" fmla="*/ 1 h 68"/>
                <a:gd name="T32" fmla="*/ 0 w 67"/>
                <a:gd name="T33" fmla="*/ 1 h 68"/>
                <a:gd name="T34" fmla="*/ 0 w 67"/>
                <a:gd name="T35" fmla="*/ 1 h 68"/>
                <a:gd name="T36" fmla="*/ 0 w 67"/>
                <a:gd name="T37" fmla="*/ 1 h 68"/>
                <a:gd name="T38" fmla="*/ 1 w 67"/>
                <a:gd name="T39" fmla="*/ 1 h 68"/>
                <a:gd name="T40" fmla="*/ 1 w 67"/>
                <a:gd name="T41" fmla="*/ 1 h 68"/>
                <a:gd name="T42" fmla="*/ 1 w 67"/>
                <a:gd name="T43" fmla="*/ 1 h 68"/>
                <a:gd name="T44" fmla="*/ 1 w 67"/>
                <a:gd name="T45" fmla="*/ 1 h 68"/>
                <a:gd name="T46" fmla="*/ 1 w 67"/>
                <a:gd name="T47" fmla="*/ 1 h 68"/>
                <a:gd name="T48" fmla="*/ 1 w 67"/>
                <a:gd name="T49" fmla="*/ 0 h 68"/>
                <a:gd name="T50" fmla="*/ 1 w 67"/>
                <a:gd name="T51" fmla="*/ 0 h 68"/>
                <a:gd name="T52" fmla="*/ 1 w 67"/>
                <a:gd name="T53" fmla="*/ 0 h 68"/>
                <a:gd name="T54" fmla="*/ 1 w 67"/>
                <a:gd name="T55" fmla="*/ 0 h 68"/>
                <a:gd name="T56" fmla="*/ 1 w 67"/>
                <a:gd name="T57" fmla="*/ 1 h 68"/>
                <a:gd name="T58" fmla="*/ 1 w 67"/>
                <a:gd name="T59" fmla="*/ 1 h 68"/>
                <a:gd name="T60" fmla="*/ 1 w 67"/>
                <a:gd name="T61" fmla="*/ 1 h 68"/>
                <a:gd name="T62" fmla="*/ 1 w 67"/>
                <a:gd name="T63" fmla="*/ 1 h 68"/>
                <a:gd name="T64" fmla="*/ 1 w 67"/>
                <a:gd name="T65" fmla="*/ 1 h 68"/>
                <a:gd name="T66" fmla="*/ 1 w 67"/>
                <a:gd name="T67" fmla="*/ 1 h 68"/>
                <a:gd name="T68" fmla="*/ 1 w 67"/>
                <a:gd name="T69" fmla="*/ 1 h 68"/>
                <a:gd name="T70" fmla="*/ 1 w 67"/>
                <a:gd name="T71" fmla="*/ 1 h 68"/>
                <a:gd name="T72" fmla="*/ 1 w 67"/>
                <a:gd name="T73" fmla="*/ 1 h 68"/>
                <a:gd name="T74" fmla="*/ 1 w 67"/>
                <a:gd name="T75" fmla="*/ 1 h 68"/>
                <a:gd name="T76" fmla="*/ 1 w 67"/>
                <a:gd name="T77" fmla="*/ 1 h 68"/>
                <a:gd name="T78" fmla="*/ 1 w 67"/>
                <a:gd name="T79" fmla="*/ 1 h 68"/>
                <a:gd name="T80" fmla="*/ 1 w 67"/>
                <a:gd name="T81" fmla="*/ 1 h 68"/>
                <a:gd name="T82" fmla="*/ 1 w 67"/>
                <a:gd name="T83" fmla="*/ 1 h 68"/>
                <a:gd name="T84" fmla="*/ 1 w 67"/>
                <a:gd name="T85" fmla="*/ 1 h 68"/>
                <a:gd name="T86" fmla="*/ 1 w 67"/>
                <a:gd name="T87" fmla="*/ 1 h 68"/>
                <a:gd name="T88" fmla="*/ 1 w 67"/>
                <a:gd name="T89" fmla="*/ 1 h 68"/>
                <a:gd name="T90" fmla="*/ 1 w 67"/>
                <a:gd name="T91" fmla="*/ 1 h 68"/>
                <a:gd name="T92" fmla="*/ 1 w 67"/>
                <a:gd name="T93" fmla="*/ 1 h 68"/>
                <a:gd name="T94" fmla="*/ 1 w 67"/>
                <a:gd name="T95" fmla="*/ 1 h 68"/>
                <a:gd name="T96" fmla="*/ 1 w 67"/>
                <a:gd name="T97" fmla="*/ 1 h 68"/>
                <a:gd name="T98" fmla="*/ 1 w 67"/>
                <a:gd name="T99" fmla="*/ 1 h 68"/>
                <a:gd name="T100" fmla="*/ 1 w 67"/>
                <a:gd name="T101" fmla="*/ 1 h 68"/>
                <a:gd name="T102" fmla="*/ 1 w 67"/>
                <a:gd name="T103" fmla="*/ 1 h 68"/>
                <a:gd name="T104" fmla="*/ 1 w 67"/>
                <a:gd name="T105" fmla="*/ 1 h 68"/>
                <a:gd name="T106" fmla="*/ 1 w 67"/>
                <a:gd name="T107" fmla="*/ 1 h 68"/>
                <a:gd name="T108" fmla="*/ 1 w 67"/>
                <a:gd name="T109" fmla="*/ 1 h 68"/>
                <a:gd name="T110" fmla="*/ 1 w 67"/>
                <a:gd name="T111" fmla="*/ 1 h 68"/>
                <a:gd name="T112" fmla="*/ 1 w 67"/>
                <a:gd name="T113" fmla="*/ 1 h 68"/>
                <a:gd name="T114" fmla="*/ 1 w 67"/>
                <a:gd name="T115" fmla="*/ 1 h 68"/>
                <a:gd name="T116" fmla="*/ 1 w 67"/>
                <a:gd name="T117" fmla="*/ 1 h 68"/>
                <a:gd name="T118" fmla="*/ 1 w 67"/>
                <a:gd name="T119" fmla="*/ 1 h 68"/>
                <a:gd name="T120" fmla="*/ 1 w 67"/>
                <a:gd name="T121" fmla="*/ 1 h 68"/>
                <a:gd name="T122" fmla="*/ 1 w 67"/>
                <a:gd name="T123" fmla="*/ 1 h 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7" h="68">
                  <a:moveTo>
                    <a:pt x="67" y="44"/>
                  </a:moveTo>
                  <a:lnTo>
                    <a:pt x="67" y="44"/>
                  </a:lnTo>
                  <a:lnTo>
                    <a:pt x="66" y="50"/>
                  </a:lnTo>
                  <a:lnTo>
                    <a:pt x="59" y="59"/>
                  </a:lnTo>
                  <a:lnTo>
                    <a:pt x="56" y="63"/>
                  </a:lnTo>
                  <a:lnTo>
                    <a:pt x="50" y="67"/>
                  </a:lnTo>
                  <a:lnTo>
                    <a:pt x="43" y="68"/>
                  </a:lnTo>
                  <a:lnTo>
                    <a:pt x="35" y="68"/>
                  </a:lnTo>
                  <a:lnTo>
                    <a:pt x="27" y="68"/>
                  </a:lnTo>
                  <a:lnTo>
                    <a:pt x="21" y="67"/>
                  </a:lnTo>
                  <a:lnTo>
                    <a:pt x="14" y="63"/>
                  </a:lnTo>
                  <a:lnTo>
                    <a:pt x="9" y="59"/>
                  </a:lnTo>
                  <a:lnTo>
                    <a:pt x="4" y="54"/>
                  </a:lnTo>
                  <a:lnTo>
                    <a:pt x="1" y="49"/>
                  </a:lnTo>
                  <a:lnTo>
                    <a:pt x="0" y="42"/>
                  </a:lnTo>
                  <a:lnTo>
                    <a:pt x="0" y="34"/>
                  </a:lnTo>
                  <a:lnTo>
                    <a:pt x="0" y="28"/>
                  </a:lnTo>
                  <a:lnTo>
                    <a:pt x="1" y="21"/>
                  </a:lnTo>
                  <a:lnTo>
                    <a:pt x="4" y="15"/>
                  </a:lnTo>
                  <a:lnTo>
                    <a:pt x="8" y="10"/>
                  </a:lnTo>
                  <a:lnTo>
                    <a:pt x="13" y="5"/>
                  </a:lnTo>
                  <a:lnTo>
                    <a:pt x="19" y="2"/>
                  </a:lnTo>
                  <a:lnTo>
                    <a:pt x="27" y="0"/>
                  </a:lnTo>
                  <a:lnTo>
                    <a:pt x="35" y="0"/>
                  </a:lnTo>
                  <a:lnTo>
                    <a:pt x="43" y="0"/>
                  </a:lnTo>
                  <a:lnTo>
                    <a:pt x="50" y="2"/>
                  </a:lnTo>
                  <a:lnTo>
                    <a:pt x="55" y="5"/>
                  </a:lnTo>
                  <a:lnTo>
                    <a:pt x="59" y="8"/>
                  </a:lnTo>
                  <a:lnTo>
                    <a:pt x="66" y="15"/>
                  </a:lnTo>
                  <a:lnTo>
                    <a:pt x="67" y="23"/>
                  </a:lnTo>
                  <a:lnTo>
                    <a:pt x="58" y="23"/>
                  </a:lnTo>
                  <a:lnTo>
                    <a:pt x="55" y="17"/>
                  </a:lnTo>
                  <a:lnTo>
                    <a:pt x="50" y="12"/>
                  </a:lnTo>
                  <a:lnTo>
                    <a:pt x="43" y="8"/>
                  </a:lnTo>
                  <a:lnTo>
                    <a:pt x="35" y="8"/>
                  </a:lnTo>
                  <a:lnTo>
                    <a:pt x="29" y="8"/>
                  </a:lnTo>
                  <a:lnTo>
                    <a:pt x="24" y="10"/>
                  </a:lnTo>
                  <a:lnTo>
                    <a:pt x="19" y="12"/>
                  </a:lnTo>
                  <a:lnTo>
                    <a:pt x="16" y="15"/>
                  </a:lnTo>
                  <a:lnTo>
                    <a:pt x="13" y="20"/>
                  </a:lnTo>
                  <a:lnTo>
                    <a:pt x="9" y="25"/>
                  </a:lnTo>
                  <a:lnTo>
                    <a:pt x="8" y="34"/>
                  </a:lnTo>
                  <a:lnTo>
                    <a:pt x="9" y="41"/>
                  </a:lnTo>
                  <a:lnTo>
                    <a:pt x="11" y="46"/>
                  </a:lnTo>
                  <a:lnTo>
                    <a:pt x="13" y="50"/>
                  </a:lnTo>
                  <a:lnTo>
                    <a:pt x="16" y="54"/>
                  </a:lnTo>
                  <a:lnTo>
                    <a:pt x="19" y="57"/>
                  </a:lnTo>
                  <a:lnTo>
                    <a:pt x="24" y="59"/>
                  </a:lnTo>
                  <a:lnTo>
                    <a:pt x="29" y="60"/>
                  </a:lnTo>
                  <a:lnTo>
                    <a:pt x="35" y="60"/>
                  </a:lnTo>
                  <a:lnTo>
                    <a:pt x="45" y="60"/>
                  </a:lnTo>
                  <a:lnTo>
                    <a:pt x="51" y="55"/>
                  </a:lnTo>
                  <a:lnTo>
                    <a:pt x="56" y="50"/>
                  </a:lnTo>
                  <a:lnTo>
                    <a:pt x="59" y="44"/>
                  </a:lnTo>
                  <a:lnTo>
                    <a:pt x="67" y="4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43"/>
            <p:cNvSpPr>
              <a:spLocks noEditPoints="1"/>
            </p:cNvSpPr>
            <p:nvPr userDrawn="1"/>
          </p:nvSpPr>
          <p:spPr bwMode="black">
            <a:xfrm>
              <a:off x="4551" y="4098"/>
              <a:ext cx="36" cy="34"/>
            </a:xfrm>
            <a:custGeom>
              <a:avLst/>
              <a:gdLst>
                <a:gd name="T0" fmla="*/ 1 w 72"/>
                <a:gd name="T1" fmla="*/ 1 h 68"/>
                <a:gd name="T2" fmla="*/ 1 w 72"/>
                <a:gd name="T3" fmla="*/ 1 h 68"/>
                <a:gd name="T4" fmla="*/ 1 w 72"/>
                <a:gd name="T5" fmla="*/ 1 h 68"/>
                <a:gd name="T6" fmla="*/ 1 w 72"/>
                <a:gd name="T7" fmla="*/ 0 h 68"/>
                <a:gd name="T8" fmla="*/ 1 w 72"/>
                <a:gd name="T9" fmla="*/ 1 h 68"/>
                <a:gd name="T10" fmla="*/ 1 w 72"/>
                <a:gd name="T11" fmla="*/ 1 h 68"/>
                <a:gd name="T12" fmla="*/ 1 w 72"/>
                <a:gd name="T13" fmla="*/ 1 h 68"/>
                <a:gd name="T14" fmla="*/ 1 w 72"/>
                <a:gd name="T15" fmla="*/ 1 h 68"/>
                <a:gd name="T16" fmla="*/ 1 w 72"/>
                <a:gd name="T17" fmla="*/ 1 h 68"/>
                <a:gd name="T18" fmla="*/ 1 w 72"/>
                <a:gd name="T19" fmla="*/ 1 h 68"/>
                <a:gd name="T20" fmla="*/ 1 w 72"/>
                <a:gd name="T21" fmla="*/ 1 h 68"/>
                <a:gd name="T22" fmla="*/ 1 w 72"/>
                <a:gd name="T23" fmla="*/ 1 h 68"/>
                <a:gd name="T24" fmla="*/ 1 w 72"/>
                <a:gd name="T25" fmla="*/ 1 h 68"/>
                <a:gd name="T26" fmla="*/ 1 w 72"/>
                <a:gd name="T27" fmla="*/ 1 h 68"/>
                <a:gd name="T28" fmla="*/ 1 w 72"/>
                <a:gd name="T29" fmla="*/ 1 h 68"/>
                <a:gd name="T30" fmla="*/ 1 w 72"/>
                <a:gd name="T31" fmla="*/ 1 h 68"/>
                <a:gd name="T32" fmla="*/ 1 w 72"/>
                <a:gd name="T33" fmla="*/ 1 h 68"/>
                <a:gd name="T34" fmla="*/ 1 w 72"/>
                <a:gd name="T35" fmla="*/ 1 h 68"/>
                <a:gd name="T36" fmla="*/ 1 w 72"/>
                <a:gd name="T37" fmla="*/ 1 h 68"/>
                <a:gd name="T38" fmla="*/ 1 w 72"/>
                <a:gd name="T39" fmla="*/ 1 h 68"/>
                <a:gd name="T40" fmla="*/ 0 w 72"/>
                <a:gd name="T41" fmla="*/ 1 h 68"/>
                <a:gd name="T42" fmla="*/ 0 w 72"/>
                <a:gd name="T43" fmla="*/ 1 h 68"/>
                <a:gd name="T44" fmla="*/ 1 w 72"/>
                <a:gd name="T45" fmla="*/ 1 h 68"/>
                <a:gd name="T46" fmla="*/ 1 w 72"/>
                <a:gd name="T47" fmla="*/ 1 h 68"/>
                <a:gd name="T48" fmla="*/ 1 w 72"/>
                <a:gd name="T49" fmla="*/ 1 h 68"/>
                <a:gd name="T50" fmla="*/ 1 w 72"/>
                <a:gd name="T51" fmla="*/ 1 h 68"/>
                <a:gd name="T52" fmla="*/ 1 w 72"/>
                <a:gd name="T53" fmla="*/ 1 h 68"/>
                <a:gd name="T54" fmla="*/ 1 w 72"/>
                <a:gd name="T55" fmla="*/ 1 h 68"/>
                <a:gd name="T56" fmla="*/ 1 w 72"/>
                <a:gd name="T57" fmla="*/ 1 h 68"/>
                <a:gd name="T58" fmla="*/ 1 w 72"/>
                <a:gd name="T59" fmla="*/ 1 h 68"/>
                <a:gd name="T60" fmla="*/ 1 w 72"/>
                <a:gd name="T61" fmla="*/ 1 h 68"/>
                <a:gd name="T62" fmla="*/ 1 w 72"/>
                <a:gd name="T63" fmla="*/ 1 h 68"/>
                <a:gd name="T64" fmla="*/ 1 w 72"/>
                <a:gd name="T65" fmla="*/ 1 h 68"/>
                <a:gd name="T66" fmla="*/ 1 w 72"/>
                <a:gd name="T67" fmla="*/ 1 h 68"/>
                <a:gd name="T68" fmla="*/ 1 w 72"/>
                <a:gd name="T69" fmla="*/ 1 h 68"/>
                <a:gd name="T70" fmla="*/ 1 w 72"/>
                <a:gd name="T71" fmla="*/ 1 h 68"/>
                <a:gd name="T72" fmla="*/ 1 w 72"/>
                <a:gd name="T73" fmla="*/ 1 h 68"/>
                <a:gd name="T74" fmla="*/ 1 w 72"/>
                <a:gd name="T75" fmla="*/ 1 h 68"/>
                <a:gd name="T76" fmla="*/ 1 w 72"/>
                <a:gd name="T77" fmla="*/ 1 h 68"/>
                <a:gd name="T78" fmla="*/ 1 w 72"/>
                <a:gd name="T79" fmla="*/ 1 h 68"/>
                <a:gd name="T80" fmla="*/ 1 w 72"/>
                <a:gd name="T81" fmla="*/ 1 h 68"/>
                <a:gd name="T82" fmla="*/ 1 w 72"/>
                <a:gd name="T83" fmla="*/ 1 h 68"/>
                <a:gd name="T84" fmla="*/ 1 w 72"/>
                <a:gd name="T85" fmla="*/ 1 h 68"/>
                <a:gd name="T86" fmla="*/ 1 w 72"/>
                <a:gd name="T87" fmla="*/ 1 h 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 h="68">
                  <a:moveTo>
                    <a:pt x="1" y="21"/>
                  </a:moveTo>
                  <a:lnTo>
                    <a:pt x="1" y="21"/>
                  </a:lnTo>
                  <a:lnTo>
                    <a:pt x="4" y="13"/>
                  </a:lnTo>
                  <a:lnTo>
                    <a:pt x="6" y="8"/>
                  </a:lnTo>
                  <a:lnTo>
                    <a:pt x="9" y="5"/>
                  </a:lnTo>
                  <a:lnTo>
                    <a:pt x="14" y="4"/>
                  </a:lnTo>
                  <a:lnTo>
                    <a:pt x="19" y="2"/>
                  </a:lnTo>
                  <a:lnTo>
                    <a:pt x="32" y="0"/>
                  </a:lnTo>
                  <a:lnTo>
                    <a:pt x="46" y="2"/>
                  </a:lnTo>
                  <a:lnTo>
                    <a:pt x="56" y="5"/>
                  </a:lnTo>
                  <a:lnTo>
                    <a:pt x="58" y="8"/>
                  </a:lnTo>
                  <a:lnTo>
                    <a:pt x="61" y="12"/>
                  </a:lnTo>
                  <a:lnTo>
                    <a:pt x="63" y="20"/>
                  </a:lnTo>
                  <a:lnTo>
                    <a:pt x="63" y="54"/>
                  </a:lnTo>
                  <a:lnTo>
                    <a:pt x="63" y="59"/>
                  </a:lnTo>
                  <a:lnTo>
                    <a:pt x="64" y="60"/>
                  </a:lnTo>
                  <a:lnTo>
                    <a:pt x="67" y="60"/>
                  </a:lnTo>
                  <a:lnTo>
                    <a:pt x="72" y="60"/>
                  </a:lnTo>
                  <a:lnTo>
                    <a:pt x="72" y="67"/>
                  </a:lnTo>
                  <a:lnTo>
                    <a:pt x="64" y="67"/>
                  </a:lnTo>
                  <a:lnTo>
                    <a:pt x="59" y="67"/>
                  </a:lnTo>
                  <a:lnTo>
                    <a:pt x="56" y="63"/>
                  </a:lnTo>
                  <a:lnTo>
                    <a:pt x="55" y="60"/>
                  </a:lnTo>
                  <a:lnTo>
                    <a:pt x="55" y="55"/>
                  </a:lnTo>
                  <a:lnTo>
                    <a:pt x="51" y="60"/>
                  </a:lnTo>
                  <a:lnTo>
                    <a:pt x="46" y="63"/>
                  </a:lnTo>
                  <a:lnTo>
                    <a:pt x="37" y="67"/>
                  </a:lnTo>
                  <a:lnTo>
                    <a:pt x="24" y="68"/>
                  </a:lnTo>
                  <a:lnTo>
                    <a:pt x="16" y="68"/>
                  </a:lnTo>
                  <a:lnTo>
                    <a:pt x="8" y="65"/>
                  </a:lnTo>
                  <a:lnTo>
                    <a:pt x="4" y="62"/>
                  </a:lnTo>
                  <a:lnTo>
                    <a:pt x="1" y="59"/>
                  </a:lnTo>
                  <a:lnTo>
                    <a:pt x="0" y="54"/>
                  </a:lnTo>
                  <a:lnTo>
                    <a:pt x="0" y="49"/>
                  </a:lnTo>
                  <a:lnTo>
                    <a:pt x="0" y="44"/>
                  </a:lnTo>
                  <a:lnTo>
                    <a:pt x="3" y="39"/>
                  </a:lnTo>
                  <a:lnTo>
                    <a:pt x="6" y="36"/>
                  </a:lnTo>
                  <a:lnTo>
                    <a:pt x="9" y="33"/>
                  </a:lnTo>
                  <a:lnTo>
                    <a:pt x="21" y="29"/>
                  </a:lnTo>
                  <a:lnTo>
                    <a:pt x="32" y="29"/>
                  </a:lnTo>
                  <a:lnTo>
                    <a:pt x="43" y="28"/>
                  </a:lnTo>
                  <a:lnTo>
                    <a:pt x="50" y="26"/>
                  </a:lnTo>
                  <a:lnTo>
                    <a:pt x="53" y="25"/>
                  </a:lnTo>
                  <a:lnTo>
                    <a:pt x="53" y="20"/>
                  </a:lnTo>
                  <a:lnTo>
                    <a:pt x="53" y="15"/>
                  </a:lnTo>
                  <a:lnTo>
                    <a:pt x="48" y="10"/>
                  </a:lnTo>
                  <a:lnTo>
                    <a:pt x="42" y="8"/>
                  </a:lnTo>
                  <a:lnTo>
                    <a:pt x="32" y="8"/>
                  </a:lnTo>
                  <a:lnTo>
                    <a:pt x="22" y="8"/>
                  </a:lnTo>
                  <a:lnTo>
                    <a:pt x="16" y="12"/>
                  </a:lnTo>
                  <a:lnTo>
                    <a:pt x="13" y="15"/>
                  </a:lnTo>
                  <a:lnTo>
                    <a:pt x="11" y="21"/>
                  </a:lnTo>
                  <a:lnTo>
                    <a:pt x="1" y="21"/>
                  </a:lnTo>
                  <a:close/>
                  <a:moveTo>
                    <a:pt x="53" y="31"/>
                  </a:moveTo>
                  <a:lnTo>
                    <a:pt x="53" y="31"/>
                  </a:lnTo>
                  <a:lnTo>
                    <a:pt x="50" y="33"/>
                  </a:lnTo>
                  <a:lnTo>
                    <a:pt x="45" y="34"/>
                  </a:lnTo>
                  <a:lnTo>
                    <a:pt x="25" y="36"/>
                  </a:lnTo>
                  <a:lnTo>
                    <a:pt x="17" y="38"/>
                  </a:lnTo>
                  <a:lnTo>
                    <a:pt x="13" y="41"/>
                  </a:lnTo>
                  <a:lnTo>
                    <a:pt x="9" y="44"/>
                  </a:lnTo>
                  <a:lnTo>
                    <a:pt x="8" y="49"/>
                  </a:lnTo>
                  <a:lnTo>
                    <a:pt x="9" y="55"/>
                  </a:lnTo>
                  <a:lnTo>
                    <a:pt x="14" y="59"/>
                  </a:lnTo>
                  <a:lnTo>
                    <a:pt x="19" y="62"/>
                  </a:lnTo>
                  <a:lnTo>
                    <a:pt x="27" y="62"/>
                  </a:lnTo>
                  <a:lnTo>
                    <a:pt x="37" y="60"/>
                  </a:lnTo>
                  <a:lnTo>
                    <a:pt x="45" y="57"/>
                  </a:lnTo>
                  <a:lnTo>
                    <a:pt x="48" y="54"/>
                  </a:lnTo>
                  <a:lnTo>
                    <a:pt x="51" y="50"/>
                  </a:lnTo>
                  <a:lnTo>
                    <a:pt x="53" y="46"/>
                  </a:lnTo>
                  <a:lnTo>
                    <a:pt x="53" y="42"/>
                  </a:lnTo>
                  <a:lnTo>
                    <a:pt x="53" y="3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44"/>
            <p:cNvSpPr>
              <a:spLocks/>
            </p:cNvSpPr>
            <p:nvPr userDrawn="1"/>
          </p:nvSpPr>
          <p:spPr bwMode="black">
            <a:xfrm>
              <a:off x="4590" y="4098"/>
              <a:ext cx="32" cy="33"/>
            </a:xfrm>
            <a:custGeom>
              <a:avLst/>
              <a:gdLst>
                <a:gd name="T0" fmla="*/ 1 w 63"/>
                <a:gd name="T1" fmla="*/ 0 h 67"/>
                <a:gd name="T2" fmla="*/ 1 w 63"/>
                <a:gd name="T3" fmla="*/ 0 h 67"/>
                <a:gd name="T4" fmla="*/ 1 w 63"/>
                <a:gd name="T5" fmla="*/ 0 h 67"/>
                <a:gd name="T6" fmla="*/ 1 w 63"/>
                <a:gd name="T7" fmla="*/ 0 h 67"/>
                <a:gd name="T8" fmla="*/ 1 w 63"/>
                <a:gd name="T9" fmla="*/ 0 h 67"/>
                <a:gd name="T10" fmla="*/ 1 w 63"/>
                <a:gd name="T11" fmla="*/ 0 h 67"/>
                <a:gd name="T12" fmla="*/ 1 w 63"/>
                <a:gd name="T13" fmla="*/ 0 h 67"/>
                <a:gd name="T14" fmla="*/ 1 w 63"/>
                <a:gd name="T15" fmla="*/ 0 h 67"/>
                <a:gd name="T16" fmla="*/ 1 w 63"/>
                <a:gd name="T17" fmla="*/ 0 h 67"/>
                <a:gd name="T18" fmla="*/ 1 w 63"/>
                <a:gd name="T19" fmla="*/ 0 h 67"/>
                <a:gd name="T20" fmla="*/ 1 w 63"/>
                <a:gd name="T21" fmla="*/ 0 h 67"/>
                <a:gd name="T22" fmla="*/ 1 w 63"/>
                <a:gd name="T23" fmla="*/ 0 h 67"/>
                <a:gd name="T24" fmla="*/ 1 w 63"/>
                <a:gd name="T25" fmla="*/ 0 h 67"/>
                <a:gd name="T26" fmla="*/ 1 w 63"/>
                <a:gd name="T27" fmla="*/ 0 h 67"/>
                <a:gd name="T28" fmla="*/ 0 w 63"/>
                <a:gd name="T29" fmla="*/ 0 h 67"/>
                <a:gd name="T30" fmla="*/ 0 w 63"/>
                <a:gd name="T31" fmla="*/ 0 h 67"/>
                <a:gd name="T32" fmla="*/ 1 w 63"/>
                <a:gd name="T33" fmla="*/ 0 h 67"/>
                <a:gd name="T34" fmla="*/ 1 w 63"/>
                <a:gd name="T35" fmla="*/ 0 h 67"/>
                <a:gd name="T36" fmla="*/ 1 w 63"/>
                <a:gd name="T37" fmla="*/ 0 h 67"/>
                <a:gd name="T38" fmla="*/ 1 w 63"/>
                <a:gd name="T39" fmla="*/ 0 h 67"/>
                <a:gd name="T40" fmla="*/ 1 w 63"/>
                <a:gd name="T41" fmla="*/ 0 h 67"/>
                <a:gd name="T42" fmla="*/ 1 w 63"/>
                <a:gd name="T43" fmla="*/ 0 h 67"/>
                <a:gd name="T44" fmla="*/ 1 w 63"/>
                <a:gd name="T45" fmla="*/ 0 h 67"/>
                <a:gd name="T46" fmla="*/ 1 w 63"/>
                <a:gd name="T47" fmla="*/ 0 h 67"/>
                <a:gd name="T48" fmla="*/ 1 w 63"/>
                <a:gd name="T49" fmla="*/ 0 h 67"/>
                <a:gd name="T50" fmla="*/ 1 w 63"/>
                <a:gd name="T51" fmla="*/ 0 h 67"/>
                <a:gd name="T52" fmla="*/ 1 w 63"/>
                <a:gd name="T53" fmla="*/ 0 h 67"/>
                <a:gd name="T54" fmla="*/ 1 w 63"/>
                <a:gd name="T55" fmla="*/ 0 h 67"/>
                <a:gd name="T56" fmla="*/ 1 w 63"/>
                <a:gd name="T57" fmla="*/ 0 h 67"/>
                <a:gd name="T58" fmla="*/ 1 w 63"/>
                <a:gd name="T59" fmla="*/ 0 h 67"/>
                <a:gd name="T60" fmla="*/ 1 w 63"/>
                <a:gd name="T61" fmla="*/ 0 h 67"/>
                <a:gd name="T62" fmla="*/ 1 w 63"/>
                <a:gd name="T63" fmla="*/ 0 h 67"/>
                <a:gd name="T64" fmla="*/ 1 w 63"/>
                <a:gd name="T65" fmla="*/ 0 h 67"/>
                <a:gd name="T66" fmla="*/ 1 w 63"/>
                <a:gd name="T67" fmla="*/ 0 h 67"/>
                <a:gd name="T68" fmla="*/ 1 w 63"/>
                <a:gd name="T69" fmla="*/ 0 h 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3" h="67">
                  <a:moveTo>
                    <a:pt x="55" y="25"/>
                  </a:moveTo>
                  <a:lnTo>
                    <a:pt x="55" y="25"/>
                  </a:lnTo>
                  <a:lnTo>
                    <a:pt x="53" y="17"/>
                  </a:lnTo>
                  <a:lnTo>
                    <a:pt x="48" y="12"/>
                  </a:lnTo>
                  <a:lnTo>
                    <a:pt x="42" y="8"/>
                  </a:lnTo>
                  <a:lnTo>
                    <a:pt x="35" y="8"/>
                  </a:lnTo>
                  <a:lnTo>
                    <a:pt x="22" y="10"/>
                  </a:lnTo>
                  <a:lnTo>
                    <a:pt x="18" y="12"/>
                  </a:lnTo>
                  <a:lnTo>
                    <a:pt x="14" y="15"/>
                  </a:lnTo>
                  <a:lnTo>
                    <a:pt x="11" y="18"/>
                  </a:lnTo>
                  <a:lnTo>
                    <a:pt x="9" y="21"/>
                  </a:lnTo>
                  <a:lnTo>
                    <a:pt x="8" y="31"/>
                  </a:lnTo>
                  <a:lnTo>
                    <a:pt x="8" y="67"/>
                  </a:lnTo>
                  <a:lnTo>
                    <a:pt x="0" y="67"/>
                  </a:lnTo>
                  <a:lnTo>
                    <a:pt x="0" y="2"/>
                  </a:lnTo>
                  <a:lnTo>
                    <a:pt x="8" y="2"/>
                  </a:lnTo>
                  <a:lnTo>
                    <a:pt x="8" y="15"/>
                  </a:lnTo>
                  <a:lnTo>
                    <a:pt x="13" y="10"/>
                  </a:lnTo>
                  <a:lnTo>
                    <a:pt x="18" y="5"/>
                  </a:lnTo>
                  <a:lnTo>
                    <a:pt x="26" y="2"/>
                  </a:lnTo>
                  <a:lnTo>
                    <a:pt x="35" y="0"/>
                  </a:lnTo>
                  <a:lnTo>
                    <a:pt x="43" y="0"/>
                  </a:lnTo>
                  <a:lnTo>
                    <a:pt x="48" y="2"/>
                  </a:lnTo>
                  <a:lnTo>
                    <a:pt x="53" y="5"/>
                  </a:lnTo>
                  <a:lnTo>
                    <a:pt x="58" y="7"/>
                  </a:lnTo>
                  <a:lnTo>
                    <a:pt x="60" y="12"/>
                  </a:lnTo>
                  <a:lnTo>
                    <a:pt x="61" y="17"/>
                  </a:lnTo>
                  <a:lnTo>
                    <a:pt x="63" y="26"/>
                  </a:lnTo>
                  <a:lnTo>
                    <a:pt x="63" y="67"/>
                  </a:lnTo>
                  <a:lnTo>
                    <a:pt x="55" y="67"/>
                  </a:lnTo>
                  <a:lnTo>
                    <a:pt x="55"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45"/>
            <p:cNvSpPr>
              <a:spLocks/>
            </p:cNvSpPr>
            <p:nvPr userDrawn="1"/>
          </p:nvSpPr>
          <p:spPr bwMode="black">
            <a:xfrm>
              <a:off x="4645" y="4086"/>
              <a:ext cx="52" cy="47"/>
            </a:xfrm>
            <a:custGeom>
              <a:avLst/>
              <a:gdLst>
                <a:gd name="T0" fmla="*/ 0 w 105"/>
                <a:gd name="T1" fmla="*/ 1 h 94"/>
                <a:gd name="T2" fmla="*/ 0 w 105"/>
                <a:gd name="T3" fmla="*/ 1 h 94"/>
                <a:gd name="T4" fmla="*/ 0 w 105"/>
                <a:gd name="T5" fmla="*/ 1 h 94"/>
                <a:gd name="T6" fmla="*/ 0 w 105"/>
                <a:gd name="T7" fmla="*/ 1 h 94"/>
                <a:gd name="T8" fmla="*/ 0 w 105"/>
                <a:gd name="T9" fmla="*/ 1 h 94"/>
                <a:gd name="T10" fmla="*/ 0 w 105"/>
                <a:gd name="T11" fmla="*/ 1 h 94"/>
                <a:gd name="T12" fmla="*/ 0 w 105"/>
                <a:gd name="T13" fmla="*/ 1 h 94"/>
                <a:gd name="T14" fmla="*/ 0 w 105"/>
                <a:gd name="T15" fmla="*/ 1 h 94"/>
                <a:gd name="T16" fmla="*/ 0 w 105"/>
                <a:gd name="T17" fmla="*/ 1 h 94"/>
                <a:gd name="T18" fmla="*/ 0 w 105"/>
                <a:gd name="T19" fmla="*/ 1 h 94"/>
                <a:gd name="T20" fmla="*/ 0 w 105"/>
                <a:gd name="T21" fmla="*/ 1 h 94"/>
                <a:gd name="T22" fmla="*/ 0 w 105"/>
                <a:gd name="T23" fmla="*/ 1 h 94"/>
                <a:gd name="T24" fmla="*/ 0 w 105"/>
                <a:gd name="T25" fmla="*/ 1 h 94"/>
                <a:gd name="T26" fmla="*/ 0 w 105"/>
                <a:gd name="T27" fmla="*/ 1 h 94"/>
                <a:gd name="T28" fmla="*/ 0 w 105"/>
                <a:gd name="T29" fmla="*/ 1 h 94"/>
                <a:gd name="T30" fmla="*/ 0 w 105"/>
                <a:gd name="T31" fmla="*/ 1 h 94"/>
                <a:gd name="T32" fmla="*/ 0 w 105"/>
                <a:gd name="T33" fmla="*/ 1 h 94"/>
                <a:gd name="T34" fmla="*/ 0 w 105"/>
                <a:gd name="T35" fmla="*/ 1 h 94"/>
                <a:gd name="T36" fmla="*/ 0 w 105"/>
                <a:gd name="T37" fmla="*/ 1 h 94"/>
                <a:gd name="T38" fmla="*/ 0 w 105"/>
                <a:gd name="T39" fmla="*/ 1 h 94"/>
                <a:gd name="T40" fmla="*/ 0 w 105"/>
                <a:gd name="T41" fmla="*/ 1 h 94"/>
                <a:gd name="T42" fmla="*/ 0 w 105"/>
                <a:gd name="T43" fmla="*/ 1 h 94"/>
                <a:gd name="T44" fmla="*/ 0 w 105"/>
                <a:gd name="T45" fmla="*/ 1 h 94"/>
                <a:gd name="T46" fmla="*/ 0 w 105"/>
                <a:gd name="T47" fmla="*/ 1 h 94"/>
                <a:gd name="T48" fmla="*/ 0 w 105"/>
                <a:gd name="T49" fmla="*/ 1 h 94"/>
                <a:gd name="T50" fmla="*/ 0 w 105"/>
                <a:gd name="T51" fmla="*/ 1 h 94"/>
                <a:gd name="T52" fmla="*/ 0 w 105"/>
                <a:gd name="T53" fmla="*/ 1 h 94"/>
                <a:gd name="T54" fmla="*/ 0 w 105"/>
                <a:gd name="T55" fmla="*/ 0 h 94"/>
                <a:gd name="T56" fmla="*/ 0 w 105"/>
                <a:gd name="T57" fmla="*/ 0 h 94"/>
                <a:gd name="T58" fmla="*/ 0 w 105"/>
                <a:gd name="T59" fmla="*/ 1 h 94"/>
                <a:gd name="T60" fmla="*/ 0 w 105"/>
                <a:gd name="T61" fmla="*/ 1 h 94"/>
                <a:gd name="T62" fmla="*/ 0 w 105"/>
                <a:gd name="T63" fmla="*/ 1 h 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5" h="94">
                  <a:moveTo>
                    <a:pt x="79" y="36"/>
                  </a:moveTo>
                  <a:lnTo>
                    <a:pt x="79" y="36"/>
                  </a:lnTo>
                  <a:lnTo>
                    <a:pt x="76" y="28"/>
                  </a:lnTo>
                  <a:lnTo>
                    <a:pt x="71" y="21"/>
                  </a:lnTo>
                  <a:lnTo>
                    <a:pt x="63" y="18"/>
                  </a:lnTo>
                  <a:lnTo>
                    <a:pt x="53" y="16"/>
                  </a:lnTo>
                  <a:lnTo>
                    <a:pt x="47" y="18"/>
                  </a:lnTo>
                  <a:lnTo>
                    <a:pt x="40" y="20"/>
                  </a:lnTo>
                  <a:lnTo>
                    <a:pt x="36" y="23"/>
                  </a:lnTo>
                  <a:lnTo>
                    <a:pt x="32" y="28"/>
                  </a:lnTo>
                  <a:lnTo>
                    <a:pt x="29" y="31"/>
                  </a:lnTo>
                  <a:lnTo>
                    <a:pt x="27" y="37"/>
                  </a:lnTo>
                  <a:lnTo>
                    <a:pt x="26" y="47"/>
                  </a:lnTo>
                  <a:lnTo>
                    <a:pt x="27" y="57"/>
                  </a:lnTo>
                  <a:lnTo>
                    <a:pt x="29" y="62"/>
                  </a:lnTo>
                  <a:lnTo>
                    <a:pt x="32" y="66"/>
                  </a:lnTo>
                  <a:lnTo>
                    <a:pt x="36" y="70"/>
                  </a:lnTo>
                  <a:lnTo>
                    <a:pt x="40" y="73"/>
                  </a:lnTo>
                  <a:lnTo>
                    <a:pt x="47" y="76"/>
                  </a:lnTo>
                  <a:lnTo>
                    <a:pt x="53" y="76"/>
                  </a:lnTo>
                  <a:lnTo>
                    <a:pt x="63" y="74"/>
                  </a:lnTo>
                  <a:lnTo>
                    <a:pt x="69" y="71"/>
                  </a:lnTo>
                  <a:lnTo>
                    <a:pt x="76" y="65"/>
                  </a:lnTo>
                  <a:lnTo>
                    <a:pt x="78" y="62"/>
                  </a:lnTo>
                  <a:lnTo>
                    <a:pt x="79" y="57"/>
                  </a:lnTo>
                  <a:lnTo>
                    <a:pt x="105" y="57"/>
                  </a:lnTo>
                  <a:lnTo>
                    <a:pt x="103" y="65"/>
                  </a:lnTo>
                  <a:lnTo>
                    <a:pt x="100" y="73"/>
                  </a:lnTo>
                  <a:lnTo>
                    <a:pt x="95" y="79"/>
                  </a:lnTo>
                  <a:lnTo>
                    <a:pt x="89" y="84"/>
                  </a:lnTo>
                  <a:lnTo>
                    <a:pt x="81" y="89"/>
                  </a:lnTo>
                  <a:lnTo>
                    <a:pt x="73" y="91"/>
                  </a:lnTo>
                  <a:lnTo>
                    <a:pt x="63" y="92"/>
                  </a:lnTo>
                  <a:lnTo>
                    <a:pt x="53" y="94"/>
                  </a:lnTo>
                  <a:lnTo>
                    <a:pt x="42" y="92"/>
                  </a:lnTo>
                  <a:lnTo>
                    <a:pt x="31" y="91"/>
                  </a:lnTo>
                  <a:lnTo>
                    <a:pt x="23" y="87"/>
                  </a:lnTo>
                  <a:lnTo>
                    <a:pt x="15" y="83"/>
                  </a:lnTo>
                  <a:lnTo>
                    <a:pt x="8" y="76"/>
                  </a:lnTo>
                  <a:lnTo>
                    <a:pt x="5" y="68"/>
                  </a:lnTo>
                  <a:lnTo>
                    <a:pt x="2" y="58"/>
                  </a:lnTo>
                  <a:lnTo>
                    <a:pt x="0" y="47"/>
                  </a:lnTo>
                  <a:lnTo>
                    <a:pt x="2" y="34"/>
                  </a:lnTo>
                  <a:lnTo>
                    <a:pt x="5" y="24"/>
                  </a:lnTo>
                  <a:lnTo>
                    <a:pt x="8" y="16"/>
                  </a:lnTo>
                  <a:lnTo>
                    <a:pt x="15" y="10"/>
                  </a:lnTo>
                  <a:lnTo>
                    <a:pt x="23" y="5"/>
                  </a:lnTo>
                  <a:lnTo>
                    <a:pt x="31" y="2"/>
                  </a:lnTo>
                  <a:lnTo>
                    <a:pt x="42" y="0"/>
                  </a:lnTo>
                  <a:lnTo>
                    <a:pt x="53" y="0"/>
                  </a:lnTo>
                  <a:lnTo>
                    <a:pt x="69" y="0"/>
                  </a:lnTo>
                  <a:lnTo>
                    <a:pt x="78" y="3"/>
                  </a:lnTo>
                  <a:lnTo>
                    <a:pt x="86" y="7"/>
                  </a:lnTo>
                  <a:lnTo>
                    <a:pt x="92" y="12"/>
                  </a:lnTo>
                  <a:lnTo>
                    <a:pt x="99" y="16"/>
                  </a:lnTo>
                  <a:lnTo>
                    <a:pt x="103" y="24"/>
                  </a:lnTo>
                  <a:lnTo>
                    <a:pt x="105" y="36"/>
                  </a:lnTo>
                  <a:lnTo>
                    <a:pt x="79"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46"/>
            <p:cNvSpPr>
              <a:spLocks noEditPoints="1"/>
            </p:cNvSpPr>
            <p:nvPr userDrawn="1"/>
          </p:nvSpPr>
          <p:spPr bwMode="black">
            <a:xfrm>
              <a:off x="4701" y="4097"/>
              <a:ext cx="44" cy="36"/>
            </a:xfrm>
            <a:custGeom>
              <a:avLst/>
              <a:gdLst>
                <a:gd name="T0" fmla="*/ 1 w 87"/>
                <a:gd name="T1" fmla="*/ 0 h 73"/>
                <a:gd name="T2" fmla="*/ 1 w 87"/>
                <a:gd name="T3" fmla="*/ 0 h 73"/>
                <a:gd name="T4" fmla="*/ 1 w 87"/>
                <a:gd name="T5" fmla="*/ 0 h 73"/>
                <a:gd name="T6" fmla="*/ 1 w 87"/>
                <a:gd name="T7" fmla="*/ 0 h 73"/>
                <a:gd name="T8" fmla="*/ 1 w 87"/>
                <a:gd name="T9" fmla="*/ 0 h 73"/>
                <a:gd name="T10" fmla="*/ 1 w 87"/>
                <a:gd name="T11" fmla="*/ 0 h 73"/>
                <a:gd name="T12" fmla="*/ 1 w 87"/>
                <a:gd name="T13" fmla="*/ 0 h 73"/>
                <a:gd name="T14" fmla="*/ 1 w 87"/>
                <a:gd name="T15" fmla="*/ 0 h 73"/>
                <a:gd name="T16" fmla="*/ 1 w 87"/>
                <a:gd name="T17" fmla="*/ 0 h 73"/>
                <a:gd name="T18" fmla="*/ 1 w 87"/>
                <a:gd name="T19" fmla="*/ 0 h 73"/>
                <a:gd name="T20" fmla="*/ 1 w 87"/>
                <a:gd name="T21" fmla="*/ 0 h 73"/>
                <a:gd name="T22" fmla="*/ 1 w 87"/>
                <a:gd name="T23" fmla="*/ 0 h 73"/>
                <a:gd name="T24" fmla="*/ 1 w 87"/>
                <a:gd name="T25" fmla="*/ 0 h 73"/>
                <a:gd name="T26" fmla="*/ 1 w 87"/>
                <a:gd name="T27" fmla="*/ 0 h 73"/>
                <a:gd name="T28" fmla="*/ 1 w 87"/>
                <a:gd name="T29" fmla="*/ 0 h 73"/>
                <a:gd name="T30" fmla="*/ 1 w 87"/>
                <a:gd name="T31" fmla="*/ 0 h 73"/>
                <a:gd name="T32" fmla="*/ 1 w 87"/>
                <a:gd name="T33" fmla="*/ 0 h 73"/>
                <a:gd name="T34" fmla="*/ 1 w 87"/>
                <a:gd name="T35" fmla="*/ 0 h 73"/>
                <a:gd name="T36" fmla="*/ 1 w 87"/>
                <a:gd name="T37" fmla="*/ 0 h 73"/>
                <a:gd name="T38" fmla="*/ 1 w 87"/>
                <a:gd name="T39" fmla="*/ 0 h 73"/>
                <a:gd name="T40" fmla="*/ 1 w 87"/>
                <a:gd name="T41" fmla="*/ 0 h 73"/>
                <a:gd name="T42" fmla="*/ 1 w 87"/>
                <a:gd name="T43" fmla="*/ 0 h 73"/>
                <a:gd name="T44" fmla="*/ 1 w 87"/>
                <a:gd name="T45" fmla="*/ 0 h 73"/>
                <a:gd name="T46" fmla="*/ 1 w 87"/>
                <a:gd name="T47" fmla="*/ 0 h 73"/>
                <a:gd name="T48" fmla="*/ 1 w 87"/>
                <a:gd name="T49" fmla="*/ 0 h 73"/>
                <a:gd name="T50" fmla="*/ 1 w 87"/>
                <a:gd name="T51" fmla="*/ 0 h 73"/>
                <a:gd name="T52" fmla="*/ 0 w 87"/>
                <a:gd name="T53" fmla="*/ 0 h 73"/>
                <a:gd name="T54" fmla="*/ 0 w 87"/>
                <a:gd name="T55" fmla="*/ 0 h 73"/>
                <a:gd name="T56" fmla="*/ 0 w 87"/>
                <a:gd name="T57" fmla="*/ 0 h 73"/>
                <a:gd name="T58" fmla="*/ 0 w 87"/>
                <a:gd name="T59" fmla="*/ 0 h 73"/>
                <a:gd name="T60" fmla="*/ 1 w 87"/>
                <a:gd name="T61" fmla="*/ 0 h 73"/>
                <a:gd name="T62" fmla="*/ 1 w 87"/>
                <a:gd name="T63" fmla="*/ 0 h 73"/>
                <a:gd name="T64" fmla="*/ 1 w 87"/>
                <a:gd name="T65" fmla="*/ 0 h 73"/>
                <a:gd name="T66" fmla="*/ 1 w 87"/>
                <a:gd name="T67" fmla="*/ 0 h 73"/>
                <a:gd name="T68" fmla="*/ 1 w 87"/>
                <a:gd name="T69" fmla="*/ 0 h 73"/>
                <a:gd name="T70" fmla="*/ 1 w 87"/>
                <a:gd name="T71" fmla="*/ 0 h 73"/>
                <a:gd name="T72" fmla="*/ 1 w 87"/>
                <a:gd name="T73" fmla="*/ 0 h 73"/>
                <a:gd name="T74" fmla="*/ 1 w 87"/>
                <a:gd name="T75" fmla="*/ 0 h 73"/>
                <a:gd name="T76" fmla="*/ 1 w 87"/>
                <a:gd name="T77" fmla="*/ 0 h 73"/>
                <a:gd name="T78" fmla="*/ 1 w 87"/>
                <a:gd name="T79" fmla="*/ 0 h 73"/>
                <a:gd name="T80" fmla="*/ 1 w 87"/>
                <a:gd name="T81" fmla="*/ 0 h 73"/>
                <a:gd name="T82" fmla="*/ 1 w 87"/>
                <a:gd name="T83" fmla="*/ 0 h 73"/>
                <a:gd name="T84" fmla="*/ 1 w 87"/>
                <a:gd name="T85" fmla="*/ 0 h 73"/>
                <a:gd name="T86" fmla="*/ 1 w 87"/>
                <a:gd name="T87" fmla="*/ 0 h 73"/>
                <a:gd name="T88" fmla="*/ 1 w 87"/>
                <a:gd name="T89" fmla="*/ 0 h 73"/>
                <a:gd name="T90" fmla="*/ 1 w 87"/>
                <a:gd name="T91" fmla="*/ 0 h 73"/>
                <a:gd name="T92" fmla="*/ 1 w 87"/>
                <a:gd name="T93" fmla="*/ 0 h 73"/>
                <a:gd name="T94" fmla="*/ 1 w 87"/>
                <a:gd name="T95" fmla="*/ 0 h 73"/>
                <a:gd name="T96" fmla="*/ 1 w 87"/>
                <a:gd name="T97" fmla="*/ 0 h 73"/>
                <a:gd name="T98" fmla="*/ 1 w 87"/>
                <a:gd name="T99" fmla="*/ 0 h 73"/>
                <a:gd name="T100" fmla="*/ 1 w 87"/>
                <a:gd name="T101" fmla="*/ 0 h 73"/>
                <a:gd name="T102" fmla="*/ 1 w 87"/>
                <a:gd name="T103" fmla="*/ 0 h 73"/>
                <a:gd name="T104" fmla="*/ 1 w 87"/>
                <a:gd name="T105" fmla="*/ 0 h 73"/>
                <a:gd name="T106" fmla="*/ 1 w 87"/>
                <a:gd name="T107" fmla="*/ 0 h 73"/>
                <a:gd name="T108" fmla="*/ 1 w 87"/>
                <a:gd name="T109" fmla="*/ 0 h 73"/>
                <a:gd name="T110" fmla="*/ 1 w 87"/>
                <a:gd name="T111" fmla="*/ 0 h 73"/>
                <a:gd name="T112" fmla="*/ 1 w 87"/>
                <a:gd name="T113" fmla="*/ 0 h 73"/>
                <a:gd name="T114" fmla="*/ 1 w 87"/>
                <a:gd name="T115" fmla="*/ 0 h 73"/>
                <a:gd name="T116" fmla="*/ 1 w 87"/>
                <a:gd name="T117" fmla="*/ 0 h 73"/>
                <a:gd name="T118" fmla="*/ 1 w 87"/>
                <a:gd name="T119" fmla="*/ 0 h 7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7" h="73">
                  <a:moveTo>
                    <a:pt x="44" y="0"/>
                  </a:moveTo>
                  <a:lnTo>
                    <a:pt x="44" y="0"/>
                  </a:lnTo>
                  <a:lnTo>
                    <a:pt x="53" y="2"/>
                  </a:lnTo>
                  <a:lnTo>
                    <a:pt x="62" y="3"/>
                  </a:lnTo>
                  <a:lnTo>
                    <a:pt x="70" y="5"/>
                  </a:lnTo>
                  <a:lnTo>
                    <a:pt x="76" y="10"/>
                  </a:lnTo>
                  <a:lnTo>
                    <a:pt x="81" y="15"/>
                  </a:lnTo>
                  <a:lnTo>
                    <a:pt x="84" y="20"/>
                  </a:lnTo>
                  <a:lnTo>
                    <a:pt x="87" y="28"/>
                  </a:lnTo>
                  <a:lnTo>
                    <a:pt x="87" y="36"/>
                  </a:lnTo>
                  <a:lnTo>
                    <a:pt x="87" y="45"/>
                  </a:lnTo>
                  <a:lnTo>
                    <a:pt x="84" y="52"/>
                  </a:lnTo>
                  <a:lnTo>
                    <a:pt x="81" y="58"/>
                  </a:lnTo>
                  <a:lnTo>
                    <a:pt x="76" y="63"/>
                  </a:lnTo>
                  <a:lnTo>
                    <a:pt x="70" y="68"/>
                  </a:lnTo>
                  <a:lnTo>
                    <a:pt x="62" y="70"/>
                  </a:lnTo>
                  <a:lnTo>
                    <a:pt x="53" y="71"/>
                  </a:lnTo>
                  <a:lnTo>
                    <a:pt x="44" y="73"/>
                  </a:lnTo>
                  <a:lnTo>
                    <a:pt x="34" y="71"/>
                  </a:lnTo>
                  <a:lnTo>
                    <a:pt x="26" y="70"/>
                  </a:lnTo>
                  <a:lnTo>
                    <a:pt x="18" y="68"/>
                  </a:lnTo>
                  <a:lnTo>
                    <a:pt x="11" y="63"/>
                  </a:lnTo>
                  <a:lnTo>
                    <a:pt x="7" y="58"/>
                  </a:lnTo>
                  <a:lnTo>
                    <a:pt x="3" y="52"/>
                  </a:lnTo>
                  <a:lnTo>
                    <a:pt x="0" y="45"/>
                  </a:lnTo>
                  <a:lnTo>
                    <a:pt x="0" y="36"/>
                  </a:lnTo>
                  <a:lnTo>
                    <a:pt x="0" y="28"/>
                  </a:lnTo>
                  <a:lnTo>
                    <a:pt x="3" y="20"/>
                  </a:lnTo>
                  <a:lnTo>
                    <a:pt x="7" y="15"/>
                  </a:lnTo>
                  <a:lnTo>
                    <a:pt x="11" y="10"/>
                  </a:lnTo>
                  <a:lnTo>
                    <a:pt x="18" y="5"/>
                  </a:lnTo>
                  <a:lnTo>
                    <a:pt x="26" y="3"/>
                  </a:lnTo>
                  <a:lnTo>
                    <a:pt x="34" y="2"/>
                  </a:lnTo>
                  <a:lnTo>
                    <a:pt x="44" y="0"/>
                  </a:lnTo>
                  <a:close/>
                  <a:moveTo>
                    <a:pt x="44" y="57"/>
                  </a:moveTo>
                  <a:lnTo>
                    <a:pt x="44" y="57"/>
                  </a:lnTo>
                  <a:lnTo>
                    <a:pt x="53" y="55"/>
                  </a:lnTo>
                  <a:lnTo>
                    <a:pt x="60" y="52"/>
                  </a:lnTo>
                  <a:lnTo>
                    <a:pt x="63" y="45"/>
                  </a:lnTo>
                  <a:lnTo>
                    <a:pt x="65" y="36"/>
                  </a:lnTo>
                  <a:lnTo>
                    <a:pt x="63" y="28"/>
                  </a:lnTo>
                  <a:lnTo>
                    <a:pt x="60" y="21"/>
                  </a:lnTo>
                  <a:lnTo>
                    <a:pt x="53" y="18"/>
                  </a:lnTo>
                  <a:lnTo>
                    <a:pt x="44" y="16"/>
                  </a:lnTo>
                  <a:lnTo>
                    <a:pt x="36" y="18"/>
                  </a:lnTo>
                  <a:lnTo>
                    <a:pt x="28" y="21"/>
                  </a:lnTo>
                  <a:lnTo>
                    <a:pt x="24" y="28"/>
                  </a:lnTo>
                  <a:lnTo>
                    <a:pt x="23" y="36"/>
                  </a:lnTo>
                  <a:lnTo>
                    <a:pt x="24" y="45"/>
                  </a:lnTo>
                  <a:lnTo>
                    <a:pt x="28" y="52"/>
                  </a:lnTo>
                  <a:lnTo>
                    <a:pt x="36" y="55"/>
                  </a:lnTo>
                  <a:lnTo>
                    <a:pt x="44" y="5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47"/>
            <p:cNvSpPr>
              <a:spLocks/>
            </p:cNvSpPr>
            <p:nvPr userDrawn="1"/>
          </p:nvSpPr>
          <p:spPr bwMode="black">
            <a:xfrm>
              <a:off x="4751" y="4097"/>
              <a:ext cx="38" cy="34"/>
            </a:xfrm>
            <a:custGeom>
              <a:avLst/>
              <a:gdLst>
                <a:gd name="T0" fmla="*/ 1 w 76"/>
                <a:gd name="T1" fmla="*/ 1 h 68"/>
                <a:gd name="T2" fmla="*/ 1 w 76"/>
                <a:gd name="T3" fmla="*/ 1 h 68"/>
                <a:gd name="T4" fmla="*/ 1 w 76"/>
                <a:gd name="T5" fmla="*/ 1 h 68"/>
                <a:gd name="T6" fmla="*/ 1 w 76"/>
                <a:gd name="T7" fmla="*/ 1 h 68"/>
                <a:gd name="T8" fmla="*/ 1 w 76"/>
                <a:gd name="T9" fmla="*/ 1 h 68"/>
                <a:gd name="T10" fmla="*/ 1 w 76"/>
                <a:gd name="T11" fmla="*/ 1 h 68"/>
                <a:gd name="T12" fmla="*/ 1 w 76"/>
                <a:gd name="T13" fmla="*/ 1 h 68"/>
                <a:gd name="T14" fmla="*/ 1 w 76"/>
                <a:gd name="T15" fmla="*/ 1 h 68"/>
                <a:gd name="T16" fmla="*/ 1 w 76"/>
                <a:gd name="T17" fmla="*/ 1 h 68"/>
                <a:gd name="T18" fmla="*/ 1 w 76"/>
                <a:gd name="T19" fmla="*/ 1 h 68"/>
                <a:gd name="T20" fmla="*/ 1 w 76"/>
                <a:gd name="T21" fmla="*/ 1 h 68"/>
                <a:gd name="T22" fmla="*/ 1 w 76"/>
                <a:gd name="T23" fmla="*/ 1 h 68"/>
                <a:gd name="T24" fmla="*/ 0 w 76"/>
                <a:gd name="T25" fmla="*/ 1 h 68"/>
                <a:gd name="T26" fmla="*/ 0 w 76"/>
                <a:gd name="T27" fmla="*/ 1 h 68"/>
                <a:gd name="T28" fmla="*/ 1 w 76"/>
                <a:gd name="T29" fmla="*/ 1 h 68"/>
                <a:gd name="T30" fmla="*/ 1 w 76"/>
                <a:gd name="T31" fmla="*/ 1 h 68"/>
                <a:gd name="T32" fmla="*/ 1 w 76"/>
                <a:gd name="T33" fmla="*/ 1 h 68"/>
                <a:gd name="T34" fmla="*/ 1 w 76"/>
                <a:gd name="T35" fmla="*/ 1 h 68"/>
                <a:gd name="T36" fmla="*/ 1 w 76"/>
                <a:gd name="T37" fmla="*/ 1 h 68"/>
                <a:gd name="T38" fmla="*/ 1 w 76"/>
                <a:gd name="T39" fmla="*/ 1 h 68"/>
                <a:gd name="T40" fmla="*/ 1 w 76"/>
                <a:gd name="T41" fmla="*/ 0 h 68"/>
                <a:gd name="T42" fmla="*/ 1 w 76"/>
                <a:gd name="T43" fmla="*/ 0 h 68"/>
                <a:gd name="T44" fmla="*/ 1 w 76"/>
                <a:gd name="T45" fmla="*/ 0 h 68"/>
                <a:gd name="T46" fmla="*/ 1 w 76"/>
                <a:gd name="T47" fmla="*/ 0 h 68"/>
                <a:gd name="T48" fmla="*/ 1 w 76"/>
                <a:gd name="T49" fmla="*/ 1 h 68"/>
                <a:gd name="T50" fmla="*/ 1 w 76"/>
                <a:gd name="T51" fmla="*/ 1 h 68"/>
                <a:gd name="T52" fmla="*/ 1 w 76"/>
                <a:gd name="T53" fmla="*/ 1 h 68"/>
                <a:gd name="T54" fmla="*/ 1 w 76"/>
                <a:gd name="T55" fmla="*/ 1 h 68"/>
                <a:gd name="T56" fmla="*/ 1 w 76"/>
                <a:gd name="T57" fmla="*/ 1 h 68"/>
                <a:gd name="T58" fmla="*/ 1 w 76"/>
                <a:gd name="T59" fmla="*/ 1 h 68"/>
                <a:gd name="T60" fmla="*/ 1 w 76"/>
                <a:gd name="T61" fmla="*/ 1 h 68"/>
                <a:gd name="T62" fmla="*/ 1 w 76"/>
                <a:gd name="T63" fmla="*/ 1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6" h="68">
                  <a:moveTo>
                    <a:pt x="55" y="30"/>
                  </a:moveTo>
                  <a:lnTo>
                    <a:pt x="55" y="30"/>
                  </a:lnTo>
                  <a:lnTo>
                    <a:pt x="54" y="24"/>
                  </a:lnTo>
                  <a:lnTo>
                    <a:pt x="50" y="19"/>
                  </a:lnTo>
                  <a:lnTo>
                    <a:pt x="47" y="18"/>
                  </a:lnTo>
                  <a:lnTo>
                    <a:pt x="41" y="16"/>
                  </a:lnTo>
                  <a:lnTo>
                    <a:pt x="33" y="18"/>
                  </a:lnTo>
                  <a:lnTo>
                    <a:pt x="28" y="21"/>
                  </a:lnTo>
                  <a:lnTo>
                    <a:pt x="23" y="27"/>
                  </a:lnTo>
                  <a:lnTo>
                    <a:pt x="21" y="35"/>
                  </a:lnTo>
                  <a:lnTo>
                    <a:pt x="21" y="68"/>
                  </a:lnTo>
                  <a:lnTo>
                    <a:pt x="0" y="68"/>
                  </a:lnTo>
                  <a:lnTo>
                    <a:pt x="0" y="1"/>
                  </a:lnTo>
                  <a:lnTo>
                    <a:pt x="21" y="1"/>
                  </a:lnTo>
                  <a:lnTo>
                    <a:pt x="21" y="11"/>
                  </a:lnTo>
                  <a:lnTo>
                    <a:pt x="25" y="6"/>
                  </a:lnTo>
                  <a:lnTo>
                    <a:pt x="31" y="3"/>
                  </a:lnTo>
                  <a:lnTo>
                    <a:pt x="39" y="0"/>
                  </a:lnTo>
                  <a:lnTo>
                    <a:pt x="49" y="0"/>
                  </a:lnTo>
                  <a:lnTo>
                    <a:pt x="57" y="0"/>
                  </a:lnTo>
                  <a:lnTo>
                    <a:pt x="67" y="5"/>
                  </a:lnTo>
                  <a:lnTo>
                    <a:pt x="71" y="8"/>
                  </a:lnTo>
                  <a:lnTo>
                    <a:pt x="73" y="11"/>
                  </a:lnTo>
                  <a:lnTo>
                    <a:pt x="76" y="16"/>
                  </a:lnTo>
                  <a:lnTo>
                    <a:pt x="76" y="24"/>
                  </a:lnTo>
                  <a:lnTo>
                    <a:pt x="76" y="68"/>
                  </a:lnTo>
                  <a:lnTo>
                    <a:pt x="55" y="68"/>
                  </a:lnTo>
                  <a:lnTo>
                    <a:pt x="55"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48"/>
            <p:cNvSpPr>
              <a:spLocks/>
            </p:cNvSpPr>
            <p:nvPr userDrawn="1"/>
          </p:nvSpPr>
          <p:spPr bwMode="black">
            <a:xfrm>
              <a:off x="4796" y="4097"/>
              <a:ext cx="42" cy="36"/>
            </a:xfrm>
            <a:custGeom>
              <a:avLst/>
              <a:gdLst>
                <a:gd name="T0" fmla="*/ 1 w 84"/>
                <a:gd name="T1" fmla="*/ 0 h 73"/>
                <a:gd name="T2" fmla="*/ 1 w 84"/>
                <a:gd name="T3" fmla="*/ 0 h 73"/>
                <a:gd name="T4" fmla="*/ 1 w 84"/>
                <a:gd name="T5" fmla="*/ 0 h 73"/>
                <a:gd name="T6" fmla="*/ 1 w 84"/>
                <a:gd name="T7" fmla="*/ 0 h 73"/>
                <a:gd name="T8" fmla="*/ 1 w 84"/>
                <a:gd name="T9" fmla="*/ 0 h 73"/>
                <a:gd name="T10" fmla="*/ 1 w 84"/>
                <a:gd name="T11" fmla="*/ 0 h 73"/>
                <a:gd name="T12" fmla="*/ 1 w 84"/>
                <a:gd name="T13" fmla="*/ 0 h 73"/>
                <a:gd name="T14" fmla="*/ 1 w 84"/>
                <a:gd name="T15" fmla="*/ 0 h 73"/>
                <a:gd name="T16" fmla="*/ 1 w 84"/>
                <a:gd name="T17" fmla="*/ 0 h 73"/>
                <a:gd name="T18" fmla="*/ 1 w 84"/>
                <a:gd name="T19" fmla="*/ 0 h 73"/>
                <a:gd name="T20" fmla="*/ 1 w 84"/>
                <a:gd name="T21" fmla="*/ 0 h 73"/>
                <a:gd name="T22" fmla="*/ 1 w 84"/>
                <a:gd name="T23" fmla="*/ 0 h 73"/>
                <a:gd name="T24" fmla="*/ 1 w 84"/>
                <a:gd name="T25" fmla="*/ 0 h 73"/>
                <a:gd name="T26" fmla="*/ 1 w 84"/>
                <a:gd name="T27" fmla="*/ 0 h 73"/>
                <a:gd name="T28" fmla="*/ 1 w 84"/>
                <a:gd name="T29" fmla="*/ 0 h 73"/>
                <a:gd name="T30" fmla="*/ 1 w 84"/>
                <a:gd name="T31" fmla="*/ 0 h 73"/>
                <a:gd name="T32" fmla="*/ 1 w 84"/>
                <a:gd name="T33" fmla="*/ 0 h 73"/>
                <a:gd name="T34" fmla="*/ 1 w 84"/>
                <a:gd name="T35" fmla="*/ 0 h 73"/>
                <a:gd name="T36" fmla="*/ 1 w 84"/>
                <a:gd name="T37" fmla="*/ 0 h 73"/>
                <a:gd name="T38" fmla="*/ 1 w 84"/>
                <a:gd name="T39" fmla="*/ 0 h 73"/>
                <a:gd name="T40" fmla="*/ 1 w 84"/>
                <a:gd name="T41" fmla="*/ 0 h 73"/>
                <a:gd name="T42" fmla="*/ 1 w 84"/>
                <a:gd name="T43" fmla="*/ 0 h 73"/>
                <a:gd name="T44" fmla="*/ 1 w 84"/>
                <a:gd name="T45" fmla="*/ 0 h 73"/>
                <a:gd name="T46" fmla="*/ 1 w 84"/>
                <a:gd name="T47" fmla="*/ 0 h 73"/>
                <a:gd name="T48" fmla="*/ 1 w 84"/>
                <a:gd name="T49" fmla="*/ 0 h 73"/>
                <a:gd name="T50" fmla="*/ 1 w 84"/>
                <a:gd name="T51" fmla="*/ 0 h 73"/>
                <a:gd name="T52" fmla="*/ 1 w 84"/>
                <a:gd name="T53" fmla="*/ 0 h 73"/>
                <a:gd name="T54" fmla="*/ 1 w 84"/>
                <a:gd name="T55" fmla="*/ 0 h 73"/>
                <a:gd name="T56" fmla="*/ 1 w 84"/>
                <a:gd name="T57" fmla="*/ 0 h 73"/>
                <a:gd name="T58" fmla="*/ 1 w 84"/>
                <a:gd name="T59" fmla="*/ 0 h 73"/>
                <a:gd name="T60" fmla="*/ 1 w 84"/>
                <a:gd name="T61" fmla="*/ 0 h 73"/>
                <a:gd name="T62" fmla="*/ 1 w 84"/>
                <a:gd name="T63" fmla="*/ 0 h 73"/>
                <a:gd name="T64" fmla="*/ 1 w 84"/>
                <a:gd name="T65" fmla="*/ 0 h 73"/>
                <a:gd name="T66" fmla="*/ 1 w 84"/>
                <a:gd name="T67" fmla="*/ 0 h 73"/>
                <a:gd name="T68" fmla="*/ 1 w 84"/>
                <a:gd name="T69" fmla="*/ 0 h 73"/>
                <a:gd name="T70" fmla="*/ 1 w 84"/>
                <a:gd name="T71" fmla="*/ 0 h 73"/>
                <a:gd name="T72" fmla="*/ 1 w 84"/>
                <a:gd name="T73" fmla="*/ 0 h 73"/>
                <a:gd name="T74" fmla="*/ 0 w 84"/>
                <a:gd name="T75" fmla="*/ 0 h 73"/>
                <a:gd name="T76" fmla="*/ 0 w 84"/>
                <a:gd name="T77" fmla="*/ 0 h 73"/>
                <a:gd name="T78" fmla="*/ 0 w 84"/>
                <a:gd name="T79" fmla="*/ 0 h 73"/>
                <a:gd name="T80" fmla="*/ 0 w 84"/>
                <a:gd name="T81" fmla="*/ 0 h 73"/>
                <a:gd name="T82" fmla="*/ 1 w 84"/>
                <a:gd name="T83" fmla="*/ 0 h 73"/>
                <a:gd name="T84" fmla="*/ 1 w 84"/>
                <a:gd name="T85" fmla="*/ 0 h 73"/>
                <a:gd name="T86" fmla="*/ 1 w 84"/>
                <a:gd name="T87" fmla="*/ 0 h 73"/>
                <a:gd name="T88" fmla="*/ 1 w 84"/>
                <a:gd name="T89" fmla="*/ 0 h 73"/>
                <a:gd name="T90" fmla="*/ 1 w 84"/>
                <a:gd name="T91" fmla="*/ 0 h 73"/>
                <a:gd name="T92" fmla="*/ 1 w 84"/>
                <a:gd name="T93" fmla="*/ 0 h 73"/>
                <a:gd name="T94" fmla="*/ 1 w 84"/>
                <a:gd name="T95" fmla="*/ 0 h 73"/>
                <a:gd name="T96" fmla="*/ 1 w 84"/>
                <a:gd name="T97" fmla="*/ 0 h 73"/>
                <a:gd name="T98" fmla="*/ 1 w 84"/>
                <a:gd name="T99" fmla="*/ 0 h 73"/>
                <a:gd name="T100" fmla="*/ 1 w 84"/>
                <a:gd name="T101" fmla="*/ 0 h 73"/>
                <a:gd name="T102" fmla="*/ 1 w 84"/>
                <a:gd name="T103" fmla="*/ 0 h 73"/>
                <a:gd name="T104" fmla="*/ 1 w 84"/>
                <a:gd name="T105" fmla="*/ 0 h 73"/>
                <a:gd name="T106" fmla="*/ 1 w 84"/>
                <a:gd name="T107" fmla="*/ 0 h 73"/>
                <a:gd name="T108" fmla="*/ 1 w 84"/>
                <a:gd name="T109" fmla="*/ 0 h 73"/>
                <a:gd name="T110" fmla="*/ 1 w 84"/>
                <a:gd name="T111" fmla="*/ 0 h 73"/>
                <a:gd name="T112" fmla="*/ 1 w 84"/>
                <a:gd name="T113" fmla="*/ 0 h 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4" h="73">
                  <a:moveTo>
                    <a:pt x="62" y="28"/>
                  </a:moveTo>
                  <a:lnTo>
                    <a:pt x="62" y="28"/>
                  </a:lnTo>
                  <a:lnTo>
                    <a:pt x="58" y="23"/>
                  </a:lnTo>
                  <a:lnTo>
                    <a:pt x="55" y="18"/>
                  </a:lnTo>
                  <a:lnTo>
                    <a:pt x="50" y="16"/>
                  </a:lnTo>
                  <a:lnTo>
                    <a:pt x="44" y="16"/>
                  </a:lnTo>
                  <a:lnTo>
                    <a:pt x="34" y="18"/>
                  </a:lnTo>
                  <a:lnTo>
                    <a:pt x="28" y="21"/>
                  </a:lnTo>
                  <a:lnTo>
                    <a:pt x="23" y="28"/>
                  </a:lnTo>
                  <a:lnTo>
                    <a:pt x="23" y="36"/>
                  </a:lnTo>
                  <a:lnTo>
                    <a:pt x="23" y="45"/>
                  </a:lnTo>
                  <a:lnTo>
                    <a:pt x="28" y="52"/>
                  </a:lnTo>
                  <a:lnTo>
                    <a:pt x="34" y="55"/>
                  </a:lnTo>
                  <a:lnTo>
                    <a:pt x="44" y="57"/>
                  </a:lnTo>
                  <a:lnTo>
                    <a:pt x="50" y="55"/>
                  </a:lnTo>
                  <a:lnTo>
                    <a:pt x="55" y="53"/>
                  </a:lnTo>
                  <a:lnTo>
                    <a:pt x="60" y="49"/>
                  </a:lnTo>
                  <a:lnTo>
                    <a:pt x="62" y="44"/>
                  </a:lnTo>
                  <a:lnTo>
                    <a:pt x="84" y="44"/>
                  </a:lnTo>
                  <a:lnTo>
                    <a:pt x="83" y="52"/>
                  </a:lnTo>
                  <a:lnTo>
                    <a:pt x="79" y="58"/>
                  </a:lnTo>
                  <a:lnTo>
                    <a:pt x="74" y="63"/>
                  </a:lnTo>
                  <a:lnTo>
                    <a:pt x="70" y="66"/>
                  </a:lnTo>
                  <a:lnTo>
                    <a:pt x="63" y="70"/>
                  </a:lnTo>
                  <a:lnTo>
                    <a:pt x="57" y="71"/>
                  </a:lnTo>
                  <a:lnTo>
                    <a:pt x="42" y="73"/>
                  </a:lnTo>
                  <a:lnTo>
                    <a:pt x="32" y="71"/>
                  </a:lnTo>
                  <a:lnTo>
                    <a:pt x="24" y="70"/>
                  </a:lnTo>
                  <a:lnTo>
                    <a:pt x="18" y="68"/>
                  </a:lnTo>
                  <a:lnTo>
                    <a:pt x="11" y="63"/>
                  </a:lnTo>
                  <a:lnTo>
                    <a:pt x="7" y="58"/>
                  </a:lnTo>
                  <a:lnTo>
                    <a:pt x="2" y="52"/>
                  </a:lnTo>
                  <a:lnTo>
                    <a:pt x="0" y="45"/>
                  </a:lnTo>
                  <a:lnTo>
                    <a:pt x="0" y="36"/>
                  </a:lnTo>
                  <a:lnTo>
                    <a:pt x="0" y="28"/>
                  </a:lnTo>
                  <a:lnTo>
                    <a:pt x="3" y="20"/>
                  </a:lnTo>
                  <a:lnTo>
                    <a:pt x="7" y="15"/>
                  </a:lnTo>
                  <a:lnTo>
                    <a:pt x="11" y="10"/>
                  </a:lnTo>
                  <a:lnTo>
                    <a:pt x="18" y="5"/>
                  </a:lnTo>
                  <a:lnTo>
                    <a:pt x="26" y="3"/>
                  </a:lnTo>
                  <a:lnTo>
                    <a:pt x="34" y="2"/>
                  </a:lnTo>
                  <a:lnTo>
                    <a:pt x="44" y="0"/>
                  </a:lnTo>
                  <a:lnTo>
                    <a:pt x="57" y="2"/>
                  </a:lnTo>
                  <a:lnTo>
                    <a:pt x="63" y="3"/>
                  </a:lnTo>
                  <a:lnTo>
                    <a:pt x="68" y="7"/>
                  </a:lnTo>
                  <a:lnTo>
                    <a:pt x="74" y="10"/>
                  </a:lnTo>
                  <a:lnTo>
                    <a:pt x="78" y="15"/>
                  </a:lnTo>
                  <a:lnTo>
                    <a:pt x="83" y="20"/>
                  </a:lnTo>
                  <a:lnTo>
                    <a:pt x="84" y="28"/>
                  </a:lnTo>
                  <a:lnTo>
                    <a:pt x="62"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49"/>
            <p:cNvSpPr>
              <a:spLocks/>
            </p:cNvSpPr>
            <p:nvPr userDrawn="1"/>
          </p:nvSpPr>
          <p:spPr bwMode="black">
            <a:xfrm>
              <a:off x="4842" y="4097"/>
              <a:ext cx="29" cy="34"/>
            </a:xfrm>
            <a:custGeom>
              <a:avLst/>
              <a:gdLst>
                <a:gd name="T0" fmla="*/ 0 w 56"/>
                <a:gd name="T1" fmla="*/ 1 h 68"/>
                <a:gd name="T2" fmla="*/ 1 w 56"/>
                <a:gd name="T3" fmla="*/ 1 h 68"/>
                <a:gd name="T4" fmla="*/ 1 w 56"/>
                <a:gd name="T5" fmla="*/ 1 h 68"/>
                <a:gd name="T6" fmla="*/ 1 w 56"/>
                <a:gd name="T7" fmla="*/ 1 h 68"/>
                <a:gd name="T8" fmla="*/ 1 w 56"/>
                <a:gd name="T9" fmla="*/ 1 h 68"/>
                <a:gd name="T10" fmla="*/ 1 w 56"/>
                <a:gd name="T11" fmla="*/ 1 h 68"/>
                <a:gd name="T12" fmla="*/ 1 w 56"/>
                <a:gd name="T13" fmla="*/ 1 h 68"/>
                <a:gd name="T14" fmla="*/ 1 w 56"/>
                <a:gd name="T15" fmla="*/ 0 h 68"/>
                <a:gd name="T16" fmla="*/ 1 w 56"/>
                <a:gd name="T17" fmla="*/ 0 h 68"/>
                <a:gd name="T18" fmla="*/ 1 w 56"/>
                <a:gd name="T19" fmla="*/ 0 h 68"/>
                <a:gd name="T20" fmla="*/ 1 w 56"/>
                <a:gd name="T21" fmla="*/ 0 h 68"/>
                <a:gd name="T22" fmla="*/ 1 w 56"/>
                <a:gd name="T23" fmla="*/ 1 h 68"/>
                <a:gd name="T24" fmla="*/ 1 w 56"/>
                <a:gd name="T25" fmla="*/ 1 h 68"/>
                <a:gd name="T26" fmla="*/ 1 w 56"/>
                <a:gd name="T27" fmla="*/ 1 h 68"/>
                <a:gd name="T28" fmla="*/ 1 w 56"/>
                <a:gd name="T29" fmla="*/ 1 h 68"/>
                <a:gd name="T30" fmla="*/ 1 w 56"/>
                <a:gd name="T31" fmla="*/ 1 h 68"/>
                <a:gd name="T32" fmla="*/ 1 w 56"/>
                <a:gd name="T33" fmla="*/ 1 h 68"/>
                <a:gd name="T34" fmla="*/ 1 w 56"/>
                <a:gd name="T35" fmla="*/ 1 h 68"/>
                <a:gd name="T36" fmla="*/ 1 w 56"/>
                <a:gd name="T37" fmla="*/ 1 h 68"/>
                <a:gd name="T38" fmla="*/ 1 w 56"/>
                <a:gd name="T39" fmla="*/ 1 h 68"/>
                <a:gd name="T40" fmla="*/ 1 w 56"/>
                <a:gd name="T41" fmla="*/ 1 h 68"/>
                <a:gd name="T42" fmla="*/ 0 w 56"/>
                <a:gd name="T43" fmla="*/ 1 h 68"/>
                <a:gd name="T44" fmla="*/ 0 w 56"/>
                <a:gd name="T45" fmla="*/ 1 h 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6" h="68">
                  <a:moveTo>
                    <a:pt x="0" y="1"/>
                  </a:moveTo>
                  <a:lnTo>
                    <a:pt x="21" y="1"/>
                  </a:lnTo>
                  <a:lnTo>
                    <a:pt x="21" y="14"/>
                  </a:lnTo>
                  <a:lnTo>
                    <a:pt x="22" y="14"/>
                  </a:lnTo>
                  <a:lnTo>
                    <a:pt x="27" y="8"/>
                  </a:lnTo>
                  <a:lnTo>
                    <a:pt x="34" y="3"/>
                  </a:lnTo>
                  <a:lnTo>
                    <a:pt x="40" y="0"/>
                  </a:lnTo>
                  <a:lnTo>
                    <a:pt x="48" y="0"/>
                  </a:lnTo>
                  <a:lnTo>
                    <a:pt x="56" y="0"/>
                  </a:lnTo>
                  <a:lnTo>
                    <a:pt x="56" y="21"/>
                  </a:lnTo>
                  <a:lnTo>
                    <a:pt x="50" y="19"/>
                  </a:lnTo>
                  <a:lnTo>
                    <a:pt x="44" y="19"/>
                  </a:lnTo>
                  <a:lnTo>
                    <a:pt x="34" y="19"/>
                  </a:lnTo>
                  <a:lnTo>
                    <a:pt x="27" y="24"/>
                  </a:lnTo>
                  <a:lnTo>
                    <a:pt x="24" y="30"/>
                  </a:lnTo>
                  <a:lnTo>
                    <a:pt x="22" y="39"/>
                  </a:lnTo>
                  <a:lnTo>
                    <a:pt x="22" y="68"/>
                  </a:lnTo>
                  <a:lnTo>
                    <a:pt x="0" y="68"/>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50"/>
            <p:cNvSpPr>
              <a:spLocks noEditPoints="1"/>
            </p:cNvSpPr>
            <p:nvPr userDrawn="1"/>
          </p:nvSpPr>
          <p:spPr bwMode="black">
            <a:xfrm>
              <a:off x="4873" y="4097"/>
              <a:ext cx="44" cy="36"/>
            </a:xfrm>
            <a:custGeom>
              <a:avLst/>
              <a:gdLst>
                <a:gd name="T0" fmla="*/ 1 w 88"/>
                <a:gd name="T1" fmla="*/ 0 h 73"/>
                <a:gd name="T2" fmla="*/ 1 w 88"/>
                <a:gd name="T3" fmla="*/ 0 h 73"/>
                <a:gd name="T4" fmla="*/ 1 w 88"/>
                <a:gd name="T5" fmla="*/ 0 h 73"/>
                <a:gd name="T6" fmla="*/ 1 w 88"/>
                <a:gd name="T7" fmla="*/ 0 h 73"/>
                <a:gd name="T8" fmla="*/ 1 w 88"/>
                <a:gd name="T9" fmla="*/ 0 h 73"/>
                <a:gd name="T10" fmla="*/ 1 w 88"/>
                <a:gd name="T11" fmla="*/ 0 h 73"/>
                <a:gd name="T12" fmla="*/ 1 w 88"/>
                <a:gd name="T13" fmla="*/ 0 h 73"/>
                <a:gd name="T14" fmla="*/ 0 w 88"/>
                <a:gd name="T15" fmla="*/ 0 h 73"/>
                <a:gd name="T16" fmla="*/ 0 w 88"/>
                <a:gd name="T17" fmla="*/ 0 h 73"/>
                <a:gd name="T18" fmla="*/ 1 w 88"/>
                <a:gd name="T19" fmla="*/ 0 h 73"/>
                <a:gd name="T20" fmla="*/ 1 w 88"/>
                <a:gd name="T21" fmla="*/ 0 h 73"/>
                <a:gd name="T22" fmla="*/ 1 w 88"/>
                <a:gd name="T23" fmla="*/ 0 h 73"/>
                <a:gd name="T24" fmla="*/ 1 w 88"/>
                <a:gd name="T25" fmla="*/ 0 h 73"/>
                <a:gd name="T26" fmla="*/ 1 w 88"/>
                <a:gd name="T27" fmla="*/ 0 h 73"/>
                <a:gd name="T28" fmla="*/ 1 w 88"/>
                <a:gd name="T29" fmla="*/ 0 h 73"/>
                <a:gd name="T30" fmla="*/ 1 w 88"/>
                <a:gd name="T31" fmla="*/ 0 h 73"/>
                <a:gd name="T32" fmla="*/ 1 w 88"/>
                <a:gd name="T33" fmla="*/ 0 h 73"/>
                <a:gd name="T34" fmla="*/ 1 w 88"/>
                <a:gd name="T35" fmla="*/ 0 h 73"/>
                <a:gd name="T36" fmla="*/ 1 w 88"/>
                <a:gd name="T37" fmla="*/ 0 h 73"/>
                <a:gd name="T38" fmla="*/ 1 w 88"/>
                <a:gd name="T39" fmla="*/ 0 h 73"/>
                <a:gd name="T40" fmla="*/ 1 w 88"/>
                <a:gd name="T41" fmla="*/ 0 h 73"/>
                <a:gd name="T42" fmla="*/ 1 w 88"/>
                <a:gd name="T43" fmla="*/ 0 h 73"/>
                <a:gd name="T44" fmla="*/ 1 w 88"/>
                <a:gd name="T45" fmla="*/ 0 h 73"/>
                <a:gd name="T46" fmla="*/ 1 w 88"/>
                <a:gd name="T47" fmla="*/ 0 h 73"/>
                <a:gd name="T48" fmla="*/ 1 w 88"/>
                <a:gd name="T49" fmla="*/ 0 h 73"/>
                <a:gd name="T50" fmla="*/ 1 w 88"/>
                <a:gd name="T51" fmla="*/ 0 h 73"/>
                <a:gd name="T52" fmla="*/ 1 w 88"/>
                <a:gd name="T53" fmla="*/ 0 h 73"/>
                <a:gd name="T54" fmla="*/ 1 w 88"/>
                <a:gd name="T55" fmla="*/ 0 h 73"/>
                <a:gd name="T56" fmla="*/ 1 w 88"/>
                <a:gd name="T57" fmla="*/ 0 h 73"/>
                <a:gd name="T58" fmla="*/ 1 w 88"/>
                <a:gd name="T59" fmla="*/ 0 h 73"/>
                <a:gd name="T60" fmla="*/ 1 w 88"/>
                <a:gd name="T61" fmla="*/ 0 h 73"/>
                <a:gd name="T62" fmla="*/ 1 w 88"/>
                <a:gd name="T63" fmla="*/ 0 h 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8" h="73">
                  <a:moveTo>
                    <a:pt x="86" y="50"/>
                  </a:moveTo>
                  <a:lnTo>
                    <a:pt x="86" y="50"/>
                  </a:lnTo>
                  <a:lnTo>
                    <a:pt x="83" y="55"/>
                  </a:lnTo>
                  <a:lnTo>
                    <a:pt x="79" y="60"/>
                  </a:lnTo>
                  <a:lnTo>
                    <a:pt x="75" y="63"/>
                  </a:lnTo>
                  <a:lnTo>
                    <a:pt x="70" y="66"/>
                  </a:lnTo>
                  <a:lnTo>
                    <a:pt x="58" y="71"/>
                  </a:lnTo>
                  <a:lnTo>
                    <a:pt x="44" y="73"/>
                  </a:lnTo>
                  <a:lnTo>
                    <a:pt x="34" y="71"/>
                  </a:lnTo>
                  <a:lnTo>
                    <a:pt x="26" y="70"/>
                  </a:lnTo>
                  <a:lnTo>
                    <a:pt x="18" y="68"/>
                  </a:lnTo>
                  <a:lnTo>
                    <a:pt x="12" y="63"/>
                  </a:lnTo>
                  <a:lnTo>
                    <a:pt x="7" y="58"/>
                  </a:lnTo>
                  <a:lnTo>
                    <a:pt x="4" y="52"/>
                  </a:lnTo>
                  <a:lnTo>
                    <a:pt x="0" y="45"/>
                  </a:lnTo>
                  <a:lnTo>
                    <a:pt x="0" y="36"/>
                  </a:lnTo>
                  <a:lnTo>
                    <a:pt x="0" y="28"/>
                  </a:lnTo>
                  <a:lnTo>
                    <a:pt x="4" y="20"/>
                  </a:lnTo>
                  <a:lnTo>
                    <a:pt x="7" y="15"/>
                  </a:lnTo>
                  <a:lnTo>
                    <a:pt x="12" y="10"/>
                  </a:lnTo>
                  <a:lnTo>
                    <a:pt x="18" y="5"/>
                  </a:lnTo>
                  <a:lnTo>
                    <a:pt x="26" y="3"/>
                  </a:lnTo>
                  <a:lnTo>
                    <a:pt x="34" y="2"/>
                  </a:lnTo>
                  <a:lnTo>
                    <a:pt x="44" y="0"/>
                  </a:lnTo>
                  <a:lnTo>
                    <a:pt x="54" y="2"/>
                  </a:lnTo>
                  <a:lnTo>
                    <a:pt x="63" y="3"/>
                  </a:lnTo>
                  <a:lnTo>
                    <a:pt x="70" y="7"/>
                  </a:lnTo>
                  <a:lnTo>
                    <a:pt x="76" y="11"/>
                  </a:lnTo>
                  <a:lnTo>
                    <a:pt x="81" y="16"/>
                  </a:lnTo>
                  <a:lnTo>
                    <a:pt x="84" y="23"/>
                  </a:lnTo>
                  <a:lnTo>
                    <a:pt x="86" y="31"/>
                  </a:lnTo>
                  <a:lnTo>
                    <a:pt x="88" y="41"/>
                  </a:lnTo>
                  <a:lnTo>
                    <a:pt x="88" y="42"/>
                  </a:lnTo>
                  <a:lnTo>
                    <a:pt x="23" y="42"/>
                  </a:lnTo>
                  <a:lnTo>
                    <a:pt x="25" y="47"/>
                  </a:lnTo>
                  <a:lnTo>
                    <a:pt x="28" y="53"/>
                  </a:lnTo>
                  <a:lnTo>
                    <a:pt x="34" y="57"/>
                  </a:lnTo>
                  <a:lnTo>
                    <a:pt x="44" y="58"/>
                  </a:lnTo>
                  <a:lnTo>
                    <a:pt x="50" y="58"/>
                  </a:lnTo>
                  <a:lnTo>
                    <a:pt x="55" y="57"/>
                  </a:lnTo>
                  <a:lnTo>
                    <a:pt x="60" y="53"/>
                  </a:lnTo>
                  <a:lnTo>
                    <a:pt x="62" y="50"/>
                  </a:lnTo>
                  <a:lnTo>
                    <a:pt x="86" y="50"/>
                  </a:lnTo>
                  <a:close/>
                  <a:moveTo>
                    <a:pt x="65" y="29"/>
                  </a:moveTo>
                  <a:lnTo>
                    <a:pt x="65" y="29"/>
                  </a:lnTo>
                  <a:lnTo>
                    <a:pt x="63" y="24"/>
                  </a:lnTo>
                  <a:lnTo>
                    <a:pt x="60" y="20"/>
                  </a:lnTo>
                  <a:lnTo>
                    <a:pt x="54" y="16"/>
                  </a:lnTo>
                  <a:lnTo>
                    <a:pt x="49" y="15"/>
                  </a:lnTo>
                  <a:lnTo>
                    <a:pt x="44" y="15"/>
                  </a:lnTo>
                  <a:lnTo>
                    <a:pt x="37" y="15"/>
                  </a:lnTo>
                  <a:lnTo>
                    <a:pt x="33" y="16"/>
                  </a:lnTo>
                  <a:lnTo>
                    <a:pt x="26" y="21"/>
                  </a:lnTo>
                  <a:lnTo>
                    <a:pt x="23" y="26"/>
                  </a:lnTo>
                  <a:lnTo>
                    <a:pt x="23" y="29"/>
                  </a:lnTo>
                  <a:lnTo>
                    <a:pt x="65"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51"/>
            <p:cNvSpPr>
              <a:spLocks/>
            </p:cNvSpPr>
            <p:nvPr userDrawn="1"/>
          </p:nvSpPr>
          <p:spPr bwMode="black">
            <a:xfrm>
              <a:off x="4918" y="4088"/>
              <a:ext cx="27" cy="44"/>
            </a:xfrm>
            <a:custGeom>
              <a:avLst/>
              <a:gdLst>
                <a:gd name="T0" fmla="*/ 1 w 53"/>
                <a:gd name="T1" fmla="*/ 0 h 89"/>
                <a:gd name="T2" fmla="*/ 1 w 53"/>
                <a:gd name="T3" fmla="*/ 0 h 89"/>
                <a:gd name="T4" fmla="*/ 1 w 53"/>
                <a:gd name="T5" fmla="*/ 0 h 89"/>
                <a:gd name="T6" fmla="*/ 1 w 53"/>
                <a:gd name="T7" fmla="*/ 0 h 89"/>
                <a:gd name="T8" fmla="*/ 1 w 53"/>
                <a:gd name="T9" fmla="*/ 0 h 89"/>
                <a:gd name="T10" fmla="*/ 1 w 53"/>
                <a:gd name="T11" fmla="*/ 0 h 89"/>
                <a:gd name="T12" fmla="*/ 1 w 53"/>
                <a:gd name="T13" fmla="*/ 0 h 89"/>
                <a:gd name="T14" fmla="*/ 1 w 53"/>
                <a:gd name="T15" fmla="*/ 0 h 89"/>
                <a:gd name="T16" fmla="*/ 1 w 53"/>
                <a:gd name="T17" fmla="*/ 0 h 89"/>
                <a:gd name="T18" fmla="*/ 1 w 53"/>
                <a:gd name="T19" fmla="*/ 0 h 89"/>
                <a:gd name="T20" fmla="*/ 1 w 53"/>
                <a:gd name="T21" fmla="*/ 0 h 89"/>
                <a:gd name="T22" fmla="*/ 1 w 53"/>
                <a:gd name="T23" fmla="*/ 0 h 89"/>
                <a:gd name="T24" fmla="*/ 1 w 53"/>
                <a:gd name="T25" fmla="*/ 0 h 89"/>
                <a:gd name="T26" fmla="*/ 1 w 53"/>
                <a:gd name="T27" fmla="*/ 0 h 89"/>
                <a:gd name="T28" fmla="*/ 1 w 53"/>
                <a:gd name="T29" fmla="*/ 0 h 89"/>
                <a:gd name="T30" fmla="*/ 1 w 53"/>
                <a:gd name="T31" fmla="*/ 0 h 89"/>
                <a:gd name="T32" fmla="*/ 1 w 53"/>
                <a:gd name="T33" fmla="*/ 0 h 89"/>
                <a:gd name="T34" fmla="*/ 1 w 53"/>
                <a:gd name="T35" fmla="*/ 0 h 89"/>
                <a:gd name="T36" fmla="*/ 1 w 53"/>
                <a:gd name="T37" fmla="*/ 0 h 89"/>
                <a:gd name="T38" fmla="*/ 1 w 53"/>
                <a:gd name="T39" fmla="*/ 0 h 89"/>
                <a:gd name="T40" fmla="*/ 1 w 53"/>
                <a:gd name="T41" fmla="*/ 0 h 89"/>
                <a:gd name="T42" fmla="*/ 1 w 53"/>
                <a:gd name="T43" fmla="*/ 0 h 89"/>
                <a:gd name="T44" fmla="*/ 1 w 53"/>
                <a:gd name="T45" fmla="*/ 0 h 89"/>
                <a:gd name="T46" fmla="*/ 1 w 53"/>
                <a:gd name="T47" fmla="*/ 0 h 89"/>
                <a:gd name="T48" fmla="*/ 1 w 53"/>
                <a:gd name="T49" fmla="*/ 0 h 89"/>
                <a:gd name="T50" fmla="*/ 0 w 53"/>
                <a:gd name="T51" fmla="*/ 0 h 89"/>
                <a:gd name="T52" fmla="*/ 0 w 53"/>
                <a:gd name="T53" fmla="*/ 0 h 89"/>
                <a:gd name="T54" fmla="*/ 1 w 53"/>
                <a:gd name="T55" fmla="*/ 0 h 89"/>
                <a:gd name="T56" fmla="*/ 1 w 53"/>
                <a:gd name="T57" fmla="*/ 0 h 8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3" h="89">
                  <a:moveTo>
                    <a:pt x="14" y="0"/>
                  </a:moveTo>
                  <a:lnTo>
                    <a:pt x="35" y="0"/>
                  </a:lnTo>
                  <a:lnTo>
                    <a:pt x="35" y="21"/>
                  </a:lnTo>
                  <a:lnTo>
                    <a:pt x="53" y="21"/>
                  </a:lnTo>
                  <a:lnTo>
                    <a:pt x="53" y="36"/>
                  </a:lnTo>
                  <a:lnTo>
                    <a:pt x="35" y="36"/>
                  </a:lnTo>
                  <a:lnTo>
                    <a:pt x="35" y="67"/>
                  </a:lnTo>
                  <a:lnTo>
                    <a:pt x="37" y="70"/>
                  </a:lnTo>
                  <a:lnTo>
                    <a:pt x="37" y="71"/>
                  </a:lnTo>
                  <a:lnTo>
                    <a:pt x="40" y="73"/>
                  </a:lnTo>
                  <a:lnTo>
                    <a:pt x="43" y="73"/>
                  </a:lnTo>
                  <a:lnTo>
                    <a:pt x="53" y="73"/>
                  </a:lnTo>
                  <a:lnTo>
                    <a:pt x="53" y="88"/>
                  </a:lnTo>
                  <a:lnTo>
                    <a:pt x="37" y="89"/>
                  </a:lnTo>
                  <a:lnTo>
                    <a:pt x="24" y="88"/>
                  </a:lnTo>
                  <a:lnTo>
                    <a:pt x="21" y="86"/>
                  </a:lnTo>
                  <a:lnTo>
                    <a:pt x="18" y="84"/>
                  </a:lnTo>
                  <a:lnTo>
                    <a:pt x="16" y="81"/>
                  </a:lnTo>
                  <a:lnTo>
                    <a:pt x="14" y="78"/>
                  </a:lnTo>
                  <a:lnTo>
                    <a:pt x="14" y="70"/>
                  </a:lnTo>
                  <a:lnTo>
                    <a:pt x="14" y="36"/>
                  </a:lnTo>
                  <a:lnTo>
                    <a:pt x="0" y="36"/>
                  </a:lnTo>
                  <a:lnTo>
                    <a:pt x="0" y="21"/>
                  </a:lnTo>
                  <a:lnTo>
                    <a:pt x="14" y="21"/>
                  </a:lnTo>
                  <a:lnTo>
                    <a:pt x="1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52"/>
            <p:cNvSpPr>
              <a:spLocks noEditPoints="1"/>
            </p:cNvSpPr>
            <p:nvPr userDrawn="1"/>
          </p:nvSpPr>
          <p:spPr bwMode="black">
            <a:xfrm>
              <a:off x="4947" y="4097"/>
              <a:ext cx="44" cy="36"/>
            </a:xfrm>
            <a:custGeom>
              <a:avLst/>
              <a:gdLst>
                <a:gd name="T0" fmla="*/ 1 w 87"/>
                <a:gd name="T1" fmla="*/ 0 h 73"/>
                <a:gd name="T2" fmla="*/ 1 w 87"/>
                <a:gd name="T3" fmla="*/ 0 h 73"/>
                <a:gd name="T4" fmla="*/ 1 w 87"/>
                <a:gd name="T5" fmla="*/ 0 h 73"/>
                <a:gd name="T6" fmla="*/ 1 w 87"/>
                <a:gd name="T7" fmla="*/ 0 h 73"/>
                <a:gd name="T8" fmla="*/ 1 w 87"/>
                <a:gd name="T9" fmla="*/ 0 h 73"/>
                <a:gd name="T10" fmla="*/ 1 w 87"/>
                <a:gd name="T11" fmla="*/ 0 h 73"/>
                <a:gd name="T12" fmla="*/ 1 w 87"/>
                <a:gd name="T13" fmla="*/ 0 h 73"/>
                <a:gd name="T14" fmla="*/ 1 w 87"/>
                <a:gd name="T15" fmla="*/ 0 h 73"/>
                <a:gd name="T16" fmla="*/ 0 w 87"/>
                <a:gd name="T17" fmla="*/ 0 h 73"/>
                <a:gd name="T18" fmla="*/ 1 w 87"/>
                <a:gd name="T19" fmla="*/ 0 h 73"/>
                <a:gd name="T20" fmla="*/ 1 w 87"/>
                <a:gd name="T21" fmla="*/ 0 h 73"/>
                <a:gd name="T22" fmla="*/ 1 w 87"/>
                <a:gd name="T23" fmla="*/ 0 h 73"/>
                <a:gd name="T24" fmla="*/ 1 w 87"/>
                <a:gd name="T25" fmla="*/ 0 h 73"/>
                <a:gd name="T26" fmla="*/ 1 w 87"/>
                <a:gd name="T27" fmla="*/ 0 h 73"/>
                <a:gd name="T28" fmla="*/ 1 w 87"/>
                <a:gd name="T29" fmla="*/ 0 h 73"/>
                <a:gd name="T30" fmla="*/ 1 w 87"/>
                <a:gd name="T31" fmla="*/ 0 h 73"/>
                <a:gd name="T32" fmla="*/ 1 w 87"/>
                <a:gd name="T33" fmla="*/ 0 h 73"/>
                <a:gd name="T34" fmla="*/ 1 w 87"/>
                <a:gd name="T35" fmla="*/ 0 h 73"/>
                <a:gd name="T36" fmla="*/ 1 w 87"/>
                <a:gd name="T37" fmla="*/ 0 h 73"/>
                <a:gd name="T38" fmla="*/ 1 w 87"/>
                <a:gd name="T39" fmla="*/ 0 h 73"/>
                <a:gd name="T40" fmla="*/ 1 w 87"/>
                <a:gd name="T41" fmla="*/ 0 h 73"/>
                <a:gd name="T42" fmla="*/ 1 w 87"/>
                <a:gd name="T43" fmla="*/ 0 h 73"/>
                <a:gd name="T44" fmla="*/ 1 w 87"/>
                <a:gd name="T45" fmla="*/ 0 h 73"/>
                <a:gd name="T46" fmla="*/ 1 w 87"/>
                <a:gd name="T47" fmla="*/ 0 h 73"/>
                <a:gd name="T48" fmla="*/ 1 w 87"/>
                <a:gd name="T49" fmla="*/ 0 h 73"/>
                <a:gd name="T50" fmla="*/ 1 w 87"/>
                <a:gd name="T51" fmla="*/ 0 h 73"/>
                <a:gd name="T52" fmla="*/ 1 w 87"/>
                <a:gd name="T53" fmla="*/ 0 h 73"/>
                <a:gd name="T54" fmla="*/ 1 w 87"/>
                <a:gd name="T55" fmla="*/ 0 h 73"/>
                <a:gd name="T56" fmla="*/ 1 w 87"/>
                <a:gd name="T57" fmla="*/ 0 h 73"/>
                <a:gd name="T58" fmla="*/ 1 w 87"/>
                <a:gd name="T59" fmla="*/ 0 h 73"/>
                <a:gd name="T60" fmla="*/ 1 w 87"/>
                <a:gd name="T61" fmla="*/ 0 h 73"/>
                <a:gd name="T62" fmla="*/ 1 w 87"/>
                <a:gd name="T63" fmla="*/ 0 h 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7" h="73">
                  <a:moveTo>
                    <a:pt x="86" y="50"/>
                  </a:moveTo>
                  <a:lnTo>
                    <a:pt x="86" y="50"/>
                  </a:lnTo>
                  <a:lnTo>
                    <a:pt x="82" y="55"/>
                  </a:lnTo>
                  <a:lnTo>
                    <a:pt x="79" y="60"/>
                  </a:lnTo>
                  <a:lnTo>
                    <a:pt x="74" y="63"/>
                  </a:lnTo>
                  <a:lnTo>
                    <a:pt x="69" y="66"/>
                  </a:lnTo>
                  <a:lnTo>
                    <a:pt x="58" y="71"/>
                  </a:lnTo>
                  <a:lnTo>
                    <a:pt x="44" y="73"/>
                  </a:lnTo>
                  <a:lnTo>
                    <a:pt x="35" y="71"/>
                  </a:lnTo>
                  <a:lnTo>
                    <a:pt x="26" y="70"/>
                  </a:lnTo>
                  <a:lnTo>
                    <a:pt x="19" y="68"/>
                  </a:lnTo>
                  <a:lnTo>
                    <a:pt x="13" y="63"/>
                  </a:lnTo>
                  <a:lnTo>
                    <a:pt x="8" y="58"/>
                  </a:lnTo>
                  <a:lnTo>
                    <a:pt x="3" y="52"/>
                  </a:lnTo>
                  <a:lnTo>
                    <a:pt x="2" y="45"/>
                  </a:lnTo>
                  <a:lnTo>
                    <a:pt x="0" y="36"/>
                  </a:lnTo>
                  <a:lnTo>
                    <a:pt x="2" y="28"/>
                  </a:lnTo>
                  <a:lnTo>
                    <a:pt x="3" y="20"/>
                  </a:lnTo>
                  <a:lnTo>
                    <a:pt x="8" y="15"/>
                  </a:lnTo>
                  <a:lnTo>
                    <a:pt x="13" y="10"/>
                  </a:lnTo>
                  <a:lnTo>
                    <a:pt x="19" y="5"/>
                  </a:lnTo>
                  <a:lnTo>
                    <a:pt x="26" y="3"/>
                  </a:lnTo>
                  <a:lnTo>
                    <a:pt x="35" y="2"/>
                  </a:lnTo>
                  <a:lnTo>
                    <a:pt x="44" y="0"/>
                  </a:lnTo>
                  <a:lnTo>
                    <a:pt x="55" y="2"/>
                  </a:lnTo>
                  <a:lnTo>
                    <a:pt x="63" y="3"/>
                  </a:lnTo>
                  <a:lnTo>
                    <a:pt x="71" y="7"/>
                  </a:lnTo>
                  <a:lnTo>
                    <a:pt x="76" y="11"/>
                  </a:lnTo>
                  <a:lnTo>
                    <a:pt x="81" y="16"/>
                  </a:lnTo>
                  <a:lnTo>
                    <a:pt x="84" y="23"/>
                  </a:lnTo>
                  <a:lnTo>
                    <a:pt x="86" y="31"/>
                  </a:lnTo>
                  <a:lnTo>
                    <a:pt x="87" y="41"/>
                  </a:lnTo>
                  <a:lnTo>
                    <a:pt x="87" y="42"/>
                  </a:lnTo>
                  <a:lnTo>
                    <a:pt x="23" y="42"/>
                  </a:lnTo>
                  <a:lnTo>
                    <a:pt x="24" y="47"/>
                  </a:lnTo>
                  <a:lnTo>
                    <a:pt x="27" y="53"/>
                  </a:lnTo>
                  <a:lnTo>
                    <a:pt x="34" y="57"/>
                  </a:lnTo>
                  <a:lnTo>
                    <a:pt x="44" y="58"/>
                  </a:lnTo>
                  <a:lnTo>
                    <a:pt x="50" y="58"/>
                  </a:lnTo>
                  <a:lnTo>
                    <a:pt x="55" y="57"/>
                  </a:lnTo>
                  <a:lnTo>
                    <a:pt x="60" y="53"/>
                  </a:lnTo>
                  <a:lnTo>
                    <a:pt x="63" y="50"/>
                  </a:lnTo>
                  <a:lnTo>
                    <a:pt x="86" y="50"/>
                  </a:lnTo>
                  <a:close/>
                  <a:moveTo>
                    <a:pt x="65" y="29"/>
                  </a:moveTo>
                  <a:lnTo>
                    <a:pt x="65" y="29"/>
                  </a:lnTo>
                  <a:lnTo>
                    <a:pt x="63" y="24"/>
                  </a:lnTo>
                  <a:lnTo>
                    <a:pt x="60" y="20"/>
                  </a:lnTo>
                  <a:lnTo>
                    <a:pt x="53" y="16"/>
                  </a:lnTo>
                  <a:lnTo>
                    <a:pt x="48" y="15"/>
                  </a:lnTo>
                  <a:lnTo>
                    <a:pt x="44" y="15"/>
                  </a:lnTo>
                  <a:lnTo>
                    <a:pt x="37" y="15"/>
                  </a:lnTo>
                  <a:lnTo>
                    <a:pt x="34" y="16"/>
                  </a:lnTo>
                  <a:lnTo>
                    <a:pt x="27" y="21"/>
                  </a:lnTo>
                  <a:lnTo>
                    <a:pt x="24" y="26"/>
                  </a:lnTo>
                  <a:lnTo>
                    <a:pt x="23" y="29"/>
                  </a:lnTo>
                  <a:lnTo>
                    <a:pt x="65"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53"/>
            <p:cNvSpPr>
              <a:spLocks noEditPoints="1"/>
            </p:cNvSpPr>
            <p:nvPr userDrawn="1"/>
          </p:nvSpPr>
          <p:spPr bwMode="black">
            <a:xfrm>
              <a:off x="5020" y="4087"/>
              <a:ext cx="45" cy="44"/>
            </a:xfrm>
            <a:custGeom>
              <a:avLst/>
              <a:gdLst>
                <a:gd name="T0" fmla="*/ 0 w 91"/>
                <a:gd name="T1" fmla="*/ 0 h 89"/>
                <a:gd name="T2" fmla="*/ 0 w 91"/>
                <a:gd name="T3" fmla="*/ 0 h 89"/>
                <a:gd name="T4" fmla="*/ 0 w 91"/>
                <a:gd name="T5" fmla="*/ 0 h 89"/>
                <a:gd name="T6" fmla="*/ 0 w 91"/>
                <a:gd name="T7" fmla="*/ 0 h 89"/>
                <a:gd name="T8" fmla="*/ 0 w 91"/>
                <a:gd name="T9" fmla="*/ 0 h 89"/>
                <a:gd name="T10" fmla="*/ 0 w 91"/>
                <a:gd name="T11" fmla="*/ 0 h 89"/>
                <a:gd name="T12" fmla="*/ 0 w 91"/>
                <a:gd name="T13" fmla="*/ 0 h 89"/>
                <a:gd name="T14" fmla="*/ 0 w 91"/>
                <a:gd name="T15" fmla="*/ 0 h 89"/>
                <a:gd name="T16" fmla="*/ 0 w 91"/>
                <a:gd name="T17" fmla="*/ 0 h 89"/>
                <a:gd name="T18" fmla="*/ 0 w 91"/>
                <a:gd name="T19" fmla="*/ 0 h 89"/>
                <a:gd name="T20" fmla="*/ 0 w 91"/>
                <a:gd name="T21" fmla="*/ 0 h 89"/>
                <a:gd name="T22" fmla="*/ 0 w 91"/>
                <a:gd name="T23" fmla="*/ 0 h 89"/>
                <a:gd name="T24" fmla="*/ 0 w 91"/>
                <a:gd name="T25" fmla="*/ 0 h 89"/>
                <a:gd name="T26" fmla="*/ 0 w 91"/>
                <a:gd name="T27" fmla="*/ 0 h 89"/>
                <a:gd name="T28" fmla="*/ 0 w 91"/>
                <a:gd name="T29" fmla="*/ 0 h 89"/>
                <a:gd name="T30" fmla="*/ 0 w 91"/>
                <a:gd name="T31" fmla="*/ 0 h 89"/>
                <a:gd name="T32" fmla="*/ 0 w 91"/>
                <a:gd name="T33" fmla="*/ 0 h 89"/>
                <a:gd name="T34" fmla="*/ 0 w 91"/>
                <a:gd name="T35" fmla="*/ 0 h 89"/>
                <a:gd name="T36" fmla="*/ 0 w 91"/>
                <a:gd name="T37" fmla="*/ 0 h 89"/>
                <a:gd name="T38" fmla="*/ 0 w 91"/>
                <a:gd name="T39" fmla="*/ 0 h 89"/>
                <a:gd name="T40" fmla="*/ 0 w 91"/>
                <a:gd name="T41" fmla="*/ 0 h 89"/>
                <a:gd name="T42" fmla="*/ 0 w 91"/>
                <a:gd name="T43" fmla="*/ 0 h 89"/>
                <a:gd name="T44" fmla="*/ 0 w 91"/>
                <a:gd name="T45" fmla="*/ 0 h 89"/>
                <a:gd name="T46" fmla="*/ 0 w 91"/>
                <a:gd name="T47" fmla="*/ 0 h 89"/>
                <a:gd name="T48" fmla="*/ 0 w 91"/>
                <a:gd name="T49" fmla="*/ 0 h 89"/>
                <a:gd name="T50" fmla="*/ 0 w 91"/>
                <a:gd name="T51" fmla="*/ 0 h 89"/>
                <a:gd name="T52" fmla="*/ 0 w 91"/>
                <a:gd name="T53" fmla="*/ 0 h 89"/>
                <a:gd name="T54" fmla="*/ 0 w 91"/>
                <a:gd name="T55" fmla="*/ 0 h 89"/>
                <a:gd name="T56" fmla="*/ 0 w 91"/>
                <a:gd name="T57" fmla="*/ 0 h 89"/>
                <a:gd name="T58" fmla="*/ 0 w 91"/>
                <a:gd name="T59" fmla="*/ 0 h 89"/>
                <a:gd name="T60" fmla="*/ 0 w 91"/>
                <a:gd name="T61" fmla="*/ 0 h 89"/>
                <a:gd name="T62" fmla="*/ 0 w 91"/>
                <a:gd name="T63" fmla="*/ 0 h 89"/>
                <a:gd name="T64" fmla="*/ 0 w 91"/>
                <a:gd name="T65" fmla="*/ 0 h 89"/>
                <a:gd name="T66" fmla="*/ 0 w 91"/>
                <a:gd name="T67" fmla="*/ 0 h 89"/>
                <a:gd name="T68" fmla="*/ 0 w 91"/>
                <a:gd name="T69" fmla="*/ 0 h 89"/>
                <a:gd name="T70" fmla="*/ 0 w 91"/>
                <a:gd name="T71" fmla="*/ 0 h 89"/>
                <a:gd name="T72" fmla="*/ 0 w 91"/>
                <a:gd name="T73" fmla="*/ 0 h 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1" h="89">
                  <a:moveTo>
                    <a:pt x="0" y="0"/>
                  </a:moveTo>
                  <a:lnTo>
                    <a:pt x="60" y="0"/>
                  </a:lnTo>
                  <a:lnTo>
                    <a:pt x="68" y="1"/>
                  </a:lnTo>
                  <a:lnTo>
                    <a:pt x="75" y="3"/>
                  </a:lnTo>
                  <a:lnTo>
                    <a:pt x="81" y="5"/>
                  </a:lnTo>
                  <a:lnTo>
                    <a:pt x="84" y="10"/>
                  </a:lnTo>
                  <a:lnTo>
                    <a:pt x="88" y="13"/>
                  </a:lnTo>
                  <a:lnTo>
                    <a:pt x="89" y="18"/>
                  </a:lnTo>
                  <a:lnTo>
                    <a:pt x="91" y="27"/>
                  </a:lnTo>
                  <a:lnTo>
                    <a:pt x="91" y="34"/>
                  </a:lnTo>
                  <a:lnTo>
                    <a:pt x="89" y="40"/>
                  </a:lnTo>
                  <a:lnTo>
                    <a:pt x="86" y="45"/>
                  </a:lnTo>
                  <a:lnTo>
                    <a:pt x="83" y="48"/>
                  </a:lnTo>
                  <a:lnTo>
                    <a:pt x="80" y="53"/>
                  </a:lnTo>
                  <a:lnTo>
                    <a:pt x="75" y="55"/>
                  </a:lnTo>
                  <a:lnTo>
                    <a:pt x="68" y="56"/>
                  </a:lnTo>
                  <a:lnTo>
                    <a:pt x="62" y="56"/>
                  </a:lnTo>
                  <a:lnTo>
                    <a:pt x="25" y="56"/>
                  </a:lnTo>
                  <a:lnTo>
                    <a:pt x="25" y="89"/>
                  </a:lnTo>
                  <a:lnTo>
                    <a:pt x="0" y="89"/>
                  </a:lnTo>
                  <a:lnTo>
                    <a:pt x="0" y="0"/>
                  </a:lnTo>
                  <a:close/>
                  <a:moveTo>
                    <a:pt x="25" y="40"/>
                  </a:moveTo>
                  <a:lnTo>
                    <a:pt x="50" y="40"/>
                  </a:lnTo>
                  <a:lnTo>
                    <a:pt x="55" y="40"/>
                  </a:lnTo>
                  <a:lnTo>
                    <a:pt x="60" y="39"/>
                  </a:lnTo>
                  <a:lnTo>
                    <a:pt x="65" y="35"/>
                  </a:lnTo>
                  <a:lnTo>
                    <a:pt x="67" y="29"/>
                  </a:lnTo>
                  <a:lnTo>
                    <a:pt x="65" y="22"/>
                  </a:lnTo>
                  <a:lnTo>
                    <a:pt x="62" y="18"/>
                  </a:lnTo>
                  <a:lnTo>
                    <a:pt x="57" y="16"/>
                  </a:lnTo>
                  <a:lnTo>
                    <a:pt x="52" y="16"/>
                  </a:lnTo>
                  <a:lnTo>
                    <a:pt x="25" y="16"/>
                  </a:lnTo>
                  <a:lnTo>
                    <a:pt x="25" y="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54"/>
            <p:cNvSpPr>
              <a:spLocks noEditPoints="1"/>
            </p:cNvSpPr>
            <p:nvPr userDrawn="1"/>
          </p:nvSpPr>
          <p:spPr bwMode="black">
            <a:xfrm>
              <a:off x="5071" y="4086"/>
              <a:ext cx="11" cy="45"/>
            </a:xfrm>
            <a:custGeom>
              <a:avLst/>
              <a:gdLst>
                <a:gd name="T0" fmla="*/ 0 w 23"/>
                <a:gd name="T1" fmla="*/ 0 h 91"/>
                <a:gd name="T2" fmla="*/ 0 w 23"/>
                <a:gd name="T3" fmla="*/ 0 h 91"/>
                <a:gd name="T4" fmla="*/ 0 w 23"/>
                <a:gd name="T5" fmla="*/ 0 h 91"/>
                <a:gd name="T6" fmla="*/ 0 w 23"/>
                <a:gd name="T7" fmla="*/ 0 h 91"/>
                <a:gd name="T8" fmla="*/ 0 w 23"/>
                <a:gd name="T9" fmla="*/ 0 h 91"/>
                <a:gd name="T10" fmla="*/ 0 w 23"/>
                <a:gd name="T11" fmla="*/ 0 h 91"/>
                <a:gd name="T12" fmla="*/ 0 w 23"/>
                <a:gd name="T13" fmla="*/ 0 h 91"/>
                <a:gd name="T14" fmla="*/ 0 w 23"/>
                <a:gd name="T15" fmla="*/ 0 h 91"/>
                <a:gd name="T16" fmla="*/ 0 w 23"/>
                <a:gd name="T17" fmla="*/ 0 h 91"/>
                <a:gd name="T18" fmla="*/ 0 w 23"/>
                <a:gd name="T19" fmla="*/ 0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91">
                  <a:moveTo>
                    <a:pt x="0" y="24"/>
                  </a:moveTo>
                  <a:lnTo>
                    <a:pt x="23" y="24"/>
                  </a:lnTo>
                  <a:lnTo>
                    <a:pt x="23" y="91"/>
                  </a:lnTo>
                  <a:lnTo>
                    <a:pt x="0" y="91"/>
                  </a:lnTo>
                  <a:lnTo>
                    <a:pt x="0" y="24"/>
                  </a:lnTo>
                  <a:close/>
                  <a:moveTo>
                    <a:pt x="0" y="0"/>
                  </a:moveTo>
                  <a:lnTo>
                    <a:pt x="23" y="0"/>
                  </a:lnTo>
                  <a:lnTo>
                    <a:pt x="23" y="16"/>
                  </a:lnTo>
                  <a:lnTo>
                    <a:pt x="0" y="1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55"/>
            <p:cNvSpPr>
              <a:spLocks noEditPoints="1"/>
            </p:cNvSpPr>
            <p:nvPr userDrawn="1"/>
          </p:nvSpPr>
          <p:spPr bwMode="black">
            <a:xfrm>
              <a:off x="5090" y="4097"/>
              <a:ext cx="42" cy="46"/>
            </a:xfrm>
            <a:custGeom>
              <a:avLst/>
              <a:gdLst>
                <a:gd name="T0" fmla="*/ 0 w 84"/>
                <a:gd name="T1" fmla="*/ 1 h 92"/>
                <a:gd name="T2" fmla="*/ 1 w 84"/>
                <a:gd name="T3" fmla="*/ 1 h 92"/>
                <a:gd name="T4" fmla="*/ 1 w 84"/>
                <a:gd name="T5" fmla="*/ 1 h 92"/>
                <a:gd name="T6" fmla="*/ 1 w 84"/>
                <a:gd name="T7" fmla="*/ 1 h 92"/>
                <a:gd name="T8" fmla="*/ 1 w 84"/>
                <a:gd name="T9" fmla="*/ 1 h 92"/>
                <a:gd name="T10" fmla="*/ 1 w 84"/>
                <a:gd name="T11" fmla="*/ 1 h 92"/>
                <a:gd name="T12" fmla="*/ 1 w 84"/>
                <a:gd name="T13" fmla="*/ 1 h 92"/>
                <a:gd name="T14" fmla="*/ 1 w 84"/>
                <a:gd name="T15" fmla="*/ 0 h 92"/>
                <a:gd name="T16" fmla="*/ 1 w 84"/>
                <a:gd name="T17" fmla="*/ 0 h 92"/>
                <a:gd name="T18" fmla="*/ 1 w 84"/>
                <a:gd name="T19" fmla="*/ 0 h 92"/>
                <a:gd name="T20" fmla="*/ 1 w 84"/>
                <a:gd name="T21" fmla="*/ 0 h 92"/>
                <a:gd name="T22" fmla="*/ 1 w 84"/>
                <a:gd name="T23" fmla="*/ 1 h 92"/>
                <a:gd name="T24" fmla="*/ 1 w 84"/>
                <a:gd name="T25" fmla="*/ 1 h 92"/>
                <a:gd name="T26" fmla="*/ 1 w 84"/>
                <a:gd name="T27" fmla="*/ 1 h 92"/>
                <a:gd name="T28" fmla="*/ 1 w 84"/>
                <a:gd name="T29" fmla="*/ 1 h 92"/>
                <a:gd name="T30" fmla="*/ 1 w 84"/>
                <a:gd name="T31" fmla="*/ 1 h 92"/>
                <a:gd name="T32" fmla="*/ 1 w 84"/>
                <a:gd name="T33" fmla="*/ 1 h 92"/>
                <a:gd name="T34" fmla="*/ 1 w 84"/>
                <a:gd name="T35" fmla="*/ 1 h 92"/>
                <a:gd name="T36" fmla="*/ 1 w 84"/>
                <a:gd name="T37" fmla="*/ 1 h 92"/>
                <a:gd name="T38" fmla="*/ 1 w 84"/>
                <a:gd name="T39" fmla="*/ 1 h 92"/>
                <a:gd name="T40" fmla="*/ 1 w 84"/>
                <a:gd name="T41" fmla="*/ 1 h 92"/>
                <a:gd name="T42" fmla="*/ 1 w 84"/>
                <a:gd name="T43" fmla="*/ 1 h 92"/>
                <a:gd name="T44" fmla="*/ 1 w 84"/>
                <a:gd name="T45" fmla="*/ 1 h 92"/>
                <a:gd name="T46" fmla="*/ 1 w 84"/>
                <a:gd name="T47" fmla="*/ 1 h 92"/>
                <a:gd name="T48" fmla="*/ 1 w 84"/>
                <a:gd name="T49" fmla="*/ 1 h 92"/>
                <a:gd name="T50" fmla="*/ 1 w 84"/>
                <a:gd name="T51" fmla="*/ 1 h 92"/>
                <a:gd name="T52" fmla="*/ 1 w 84"/>
                <a:gd name="T53" fmla="*/ 1 h 92"/>
                <a:gd name="T54" fmla="*/ 1 w 84"/>
                <a:gd name="T55" fmla="*/ 1 h 92"/>
                <a:gd name="T56" fmla="*/ 1 w 84"/>
                <a:gd name="T57" fmla="*/ 1 h 92"/>
                <a:gd name="T58" fmla="*/ 1 w 84"/>
                <a:gd name="T59" fmla="*/ 1 h 92"/>
                <a:gd name="T60" fmla="*/ 1 w 84"/>
                <a:gd name="T61" fmla="*/ 1 h 92"/>
                <a:gd name="T62" fmla="*/ 1 w 84"/>
                <a:gd name="T63" fmla="*/ 1 h 92"/>
                <a:gd name="T64" fmla="*/ 1 w 84"/>
                <a:gd name="T65" fmla="*/ 1 h 92"/>
                <a:gd name="T66" fmla="*/ 1 w 84"/>
                <a:gd name="T67" fmla="*/ 1 h 92"/>
                <a:gd name="T68" fmla="*/ 0 w 84"/>
                <a:gd name="T69" fmla="*/ 1 h 92"/>
                <a:gd name="T70" fmla="*/ 0 w 84"/>
                <a:gd name="T71" fmla="*/ 1 h 92"/>
                <a:gd name="T72" fmla="*/ 1 w 84"/>
                <a:gd name="T73" fmla="*/ 1 h 92"/>
                <a:gd name="T74" fmla="*/ 1 w 84"/>
                <a:gd name="T75" fmla="*/ 1 h 92"/>
                <a:gd name="T76" fmla="*/ 1 w 84"/>
                <a:gd name="T77" fmla="*/ 1 h 92"/>
                <a:gd name="T78" fmla="*/ 1 w 84"/>
                <a:gd name="T79" fmla="*/ 1 h 92"/>
                <a:gd name="T80" fmla="*/ 1 w 84"/>
                <a:gd name="T81" fmla="*/ 1 h 92"/>
                <a:gd name="T82" fmla="*/ 1 w 84"/>
                <a:gd name="T83" fmla="*/ 1 h 92"/>
                <a:gd name="T84" fmla="*/ 1 w 84"/>
                <a:gd name="T85" fmla="*/ 1 h 92"/>
                <a:gd name="T86" fmla="*/ 1 w 84"/>
                <a:gd name="T87" fmla="*/ 1 h 92"/>
                <a:gd name="T88" fmla="*/ 1 w 84"/>
                <a:gd name="T89" fmla="*/ 1 h 92"/>
                <a:gd name="T90" fmla="*/ 1 w 84"/>
                <a:gd name="T91" fmla="*/ 1 h 92"/>
                <a:gd name="T92" fmla="*/ 1 w 84"/>
                <a:gd name="T93" fmla="*/ 1 h 92"/>
                <a:gd name="T94" fmla="*/ 1 w 84"/>
                <a:gd name="T95" fmla="*/ 1 h 92"/>
                <a:gd name="T96" fmla="*/ 1 w 84"/>
                <a:gd name="T97" fmla="*/ 1 h 92"/>
                <a:gd name="T98" fmla="*/ 1 w 84"/>
                <a:gd name="T99" fmla="*/ 1 h 92"/>
                <a:gd name="T100" fmla="*/ 1 w 84"/>
                <a:gd name="T101" fmla="*/ 1 h 92"/>
                <a:gd name="T102" fmla="*/ 1 w 84"/>
                <a:gd name="T103" fmla="*/ 1 h 92"/>
                <a:gd name="T104" fmla="*/ 1 w 84"/>
                <a:gd name="T105" fmla="*/ 1 h 92"/>
                <a:gd name="T106" fmla="*/ 1 w 84"/>
                <a:gd name="T107" fmla="*/ 1 h 92"/>
                <a:gd name="T108" fmla="*/ 1 w 84"/>
                <a:gd name="T109" fmla="*/ 1 h 92"/>
                <a:gd name="T110" fmla="*/ 1 w 84"/>
                <a:gd name="T111" fmla="*/ 1 h 92"/>
                <a:gd name="T112" fmla="*/ 1 w 84"/>
                <a:gd name="T113" fmla="*/ 1 h 92"/>
                <a:gd name="T114" fmla="*/ 1 w 84"/>
                <a:gd name="T115" fmla="*/ 1 h 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4" h="92">
                  <a:moveTo>
                    <a:pt x="0" y="1"/>
                  </a:moveTo>
                  <a:lnTo>
                    <a:pt x="21" y="1"/>
                  </a:lnTo>
                  <a:lnTo>
                    <a:pt x="21" y="9"/>
                  </a:lnTo>
                  <a:lnTo>
                    <a:pt x="28" y="5"/>
                  </a:lnTo>
                  <a:lnTo>
                    <a:pt x="33" y="1"/>
                  </a:lnTo>
                  <a:lnTo>
                    <a:pt x="39" y="0"/>
                  </a:lnTo>
                  <a:lnTo>
                    <a:pt x="46" y="0"/>
                  </a:lnTo>
                  <a:lnTo>
                    <a:pt x="54" y="0"/>
                  </a:lnTo>
                  <a:lnTo>
                    <a:pt x="62" y="1"/>
                  </a:lnTo>
                  <a:lnTo>
                    <a:pt x="68" y="5"/>
                  </a:lnTo>
                  <a:lnTo>
                    <a:pt x="73" y="8"/>
                  </a:lnTo>
                  <a:lnTo>
                    <a:pt x="78" y="13"/>
                  </a:lnTo>
                  <a:lnTo>
                    <a:pt x="81" y="19"/>
                  </a:lnTo>
                  <a:lnTo>
                    <a:pt x="84" y="26"/>
                  </a:lnTo>
                  <a:lnTo>
                    <a:pt x="84" y="34"/>
                  </a:lnTo>
                  <a:lnTo>
                    <a:pt x="84" y="42"/>
                  </a:lnTo>
                  <a:lnTo>
                    <a:pt x="81" y="48"/>
                  </a:lnTo>
                  <a:lnTo>
                    <a:pt x="78" y="55"/>
                  </a:lnTo>
                  <a:lnTo>
                    <a:pt x="75" y="60"/>
                  </a:lnTo>
                  <a:lnTo>
                    <a:pt x="68" y="64"/>
                  </a:lnTo>
                  <a:lnTo>
                    <a:pt x="62" y="68"/>
                  </a:lnTo>
                  <a:lnTo>
                    <a:pt x="55" y="69"/>
                  </a:lnTo>
                  <a:lnTo>
                    <a:pt x="47" y="71"/>
                  </a:lnTo>
                  <a:lnTo>
                    <a:pt x="39" y="69"/>
                  </a:lnTo>
                  <a:lnTo>
                    <a:pt x="33" y="68"/>
                  </a:lnTo>
                  <a:lnTo>
                    <a:pt x="26" y="64"/>
                  </a:lnTo>
                  <a:lnTo>
                    <a:pt x="21" y="60"/>
                  </a:lnTo>
                  <a:lnTo>
                    <a:pt x="21" y="92"/>
                  </a:lnTo>
                  <a:lnTo>
                    <a:pt x="0" y="92"/>
                  </a:lnTo>
                  <a:lnTo>
                    <a:pt x="0" y="1"/>
                  </a:lnTo>
                  <a:close/>
                  <a:moveTo>
                    <a:pt x="42" y="55"/>
                  </a:moveTo>
                  <a:lnTo>
                    <a:pt x="42" y="55"/>
                  </a:lnTo>
                  <a:lnTo>
                    <a:pt x="49" y="53"/>
                  </a:lnTo>
                  <a:lnTo>
                    <a:pt x="55" y="50"/>
                  </a:lnTo>
                  <a:lnTo>
                    <a:pt x="60" y="43"/>
                  </a:lnTo>
                  <a:lnTo>
                    <a:pt x="62" y="35"/>
                  </a:lnTo>
                  <a:lnTo>
                    <a:pt x="60" y="26"/>
                  </a:lnTo>
                  <a:lnTo>
                    <a:pt x="55" y="21"/>
                  </a:lnTo>
                  <a:lnTo>
                    <a:pt x="49" y="16"/>
                  </a:lnTo>
                  <a:lnTo>
                    <a:pt x="42" y="16"/>
                  </a:lnTo>
                  <a:lnTo>
                    <a:pt x="34" y="16"/>
                  </a:lnTo>
                  <a:lnTo>
                    <a:pt x="28" y="21"/>
                  </a:lnTo>
                  <a:lnTo>
                    <a:pt x="23" y="26"/>
                  </a:lnTo>
                  <a:lnTo>
                    <a:pt x="21" y="35"/>
                  </a:lnTo>
                  <a:lnTo>
                    <a:pt x="23" y="43"/>
                  </a:lnTo>
                  <a:lnTo>
                    <a:pt x="28" y="50"/>
                  </a:lnTo>
                  <a:lnTo>
                    <a:pt x="34" y="53"/>
                  </a:lnTo>
                  <a:lnTo>
                    <a:pt x="42" y="5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56"/>
            <p:cNvSpPr>
              <a:spLocks noEditPoints="1"/>
            </p:cNvSpPr>
            <p:nvPr userDrawn="1"/>
          </p:nvSpPr>
          <p:spPr bwMode="black">
            <a:xfrm>
              <a:off x="5136" y="4097"/>
              <a:ext cx="43" cy="36"/>
            </a:xfrm>
            <a:custGeom>
              <a:avLst/>
              <a:gdLst>
                <a:gd name="T0" fmla="*/ 0 w 88"/>
                <a:gd name="T1" fmla="*/ 0 h 73"/>
                <a:gd name="T2" fmla="*/ 0 w 88"/>
                <a:gd name="T3" fmla="*/ 0 h 73"/>
                <a:gd name="T4" fmla="*/ 0 w 88"/>
                <a:gd name="T5" fmla="*/ 0 h 73"/>
                <a:gd name="T6" fmla="*/ 0 w 88"/>
                <a:gd name="T7" fmla="*/ 0 h 73"/>
                <a:gd name="T8" fmla="*/ 0 w 88"/>
                <a:gd name="T9" fmla="*/ 0 h 73"/>
                <a:gd name="T10" fmla="*/ 0 w 88"/>
                <a:gd name="T11" fmla="*/ 0 h 73"/>
                <a:gd name="T12" fmla="*/ 0 w 88"/>
                <a:gd name="T13" fmla="*/ 0 h 73"/>
                <a:gd name="T14" fmla="*/ 0 w 88"/>
                <a:gd name="T15" fmla="*/ 0 h 73"/>
                <a:gd name="T16" fmla="*/ 0 w 88"/>
                <a:gd name="T17" fmla="*/ 0 h 73"/>
                <a:gd name="T18" fmla="*/ 0 w 88"/>
                <a:gd name="T19" fmla="*/ 0 h 73"/>
                <a:gd name="T20" fmla="*/ 0 w 88"/>
                <a:gd name="T21" fmla="*/ 0 h 73"/>
                <a:gd name="T22" fmla="*/ 0 w 88"/>
                <a:gd name="T23" fmla="*/ 0 h 73"/>
                <a:gd name="T24" fmla="*/ 0 w 88"/>
                <a:gd name="T25" fmla="*/ 0 h 73"/>
                <a:gd name="T26" fmla="*/ 0 w 88"/>
                <a:gd name="T27" fmla="*/ 0 h 73"/>
                <a:gd name="T28" fmla="*/ 0 w 88"/>
                <a:gd name="T29" fmla="*/ 0 h 73"/>
                <a:gd name="T30" fmla="*/ 0 w 88"/>
                <a:gd name="T31" fmla="*/ 0 h 73"/>
                <a:gd name="T32" fmla="*/ 0 w 88"/>
                <a:gd name="T33" fmla="*/ 0 h 73"/>
                <a:gd name="T34" fmla="*/ 0 w 88"/>
                <a:gd name="T35" fmla="*/ 0 h 73"/>
                <a:gd name="T36" fmla="*/ 0 w 88"/>
                <a:gd name="T37" fmla="*/ 0 h 73"/>
                <a:gd name="T38" fmla="*/ 0 w 88"/>
                <a:gd name="T39" fmla="*/ 0 h 73"/>
                <a:gd name="T40" fmla="*/ 0 w 88"/>
                <a:gd name="T41" fmla="*/ 0 h 73"/>
                <a:gd name="T42" fmla="*/ 0 w 88"/>
                <a:gd name="T43" fmla="*/ 0 h 73"/>
                <a:gd name="T44" fmla="*/ 0 w 88"/>
                <a:gd name="T45" fmla="*/ 0 h 73"/>
                <a:gd name="T46" fmla="*/ 0 w 88"/>
                <a:gd name="T47" fmla="*/ 0 h 73"/>
                <a:gd name="T48" fmla="*/ 0 w 88"/>
                <a:gd name="T49" fmla="*/ 0 h 73"/>
                <a:gd name="T50" fmla="*/ 0 w 88"/>
                <a:gd name="T51" fmla="*/ 0 h 73"/>
                <a:gd name="T52" fmla="*/ 0 w 88"/>
                <a:gd name="T53" fmla="*/ 0 h 73"/>
                <a:gd name="T54" fmla="*/ 0 w 88"/>
                <a:gd name="T55" fmla="*/ 0 h 73"/>
                <a:gd name="T56" fmla="*/ 0 w 88"/>
                <a:gd name="T57" fmla="*/ 0 h 73"/>
                <a:gd name="T58" fmla="*/ 0 w 88"/>
                <a:gd name="T59" fmla="*/ 0 h 73"/>
                <a:gd name="T60" fmla="*/ 0 w 88"/>
                <a:gd name="T61" fmla="*/ 0 h 73"/>
                <a:gd name="T62" fmla="*/ 0 w 88"/>
                <a:gd name="T63" fmla="*/ 0 h 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8" h="73">
                  <a:moveTo>
                    <a:pt x="86" y="50"/>
                  </a:moveTo>
                  <a:lnTo>
                    <a:pt x="86" y="50"/>
                  </a:lnTo>
                  <a:lnTo>
                    <a:pt x="83" y="55"/>
                  </a:lnTo>
                  <a:lnTo>
                    <a:pt x="80" y="60"/>
                  </a:lnTo>
                  <a:lnTo>
                    <a:pt x="75" y="63"/>
                  </a:lnTo>
                  <a:lnTo>
                    <a:pt x="70" y="66"/>
                  </a:lnTo>
                  <a:lnTo>
                    <a:pt x="59" y="71"/>
                  </a:lnTo>
                  <a:lnTo>
                    <a:pt x="44" y="73"/>
                  </a:lnTo>
                  <a:lnTo>
                    <a:pt x="36" y="71"/>
                  </a:lnTo>
                  <a:lnTo>
                    <a:pt x="26" y="70"/>
                  </a:lnTo>
                  <a:lnTo>
                    <a:pt x="20" y="68"/>
                  </a:lnTo>
                  <a:lnTo>
                    <a:pt x="13" y="63"/>
                  </a:lnTo>
                  <a:lnTo>
                    <a:pt x="8" y="58"/>
                  </a:lnTo>
                  <a:lnTo>
                    <a:pt x="4" y="52"/>
                  </a:lnTo>
                  <a:lnTo>
                    <a:pt x="2" y="45"/>
                  </a:lnTo>
                  <a:lnTo>
                    <a:pt x="0" y="36"/>
                  </a:lnTo>
                  <a:lnTo>
                    <a:pt x="2" y="28"/>
                  </a:lnTo>
                  <a:lnTo>
                    <a:pt x="4" y="20"/>
                  </a:lnTo>
                  <a:lnTo>
                    <a:pt x="8" y="15"/>
                  </a:lnTo>
                  <a:lnTo>
                    <a:pt x="13" y="10"/>
                  </a:lnTo>
                  <a:lnTo>
                    <a:pt x="20" y="5"/>
                  </a:lnTo>
                  <a:lnTo>
                    <a:pt x="26" y="3"/>
                  </a:lnTo>
                  <a:lnTo>
                    <a:pt x="36" y="2"/>
                  </a:lnTo>
                  <a:lnTo>
                    <a:pt x="44" y="0"/>
                  </a:lnTo>
                  <a:lnTo>
                    <a:pt x="55" y="2"/>
                  </a:lnTo>
                  <a:lnTo>
                    <a:pt x="63" y="3"/>
                  </a:lnTo>
                  <a:lnTo>
                    <a:pt x="72" y="7"/>
                  </a:lnTo>
                  <a:lnTo>
                    <a:pt x="76" y="11"/>
                  </a:lnTo>
                  <a:lnTo>
                    <a:pt x="81" y="16"/>
                  </a:lnTo>
                  <a:lnTo>
                    <a:pt x="84" y="23"/>
                  </a:lnTo>
                  <a:lnTo>
                    <a:pt x="86" y="31"/>
                  </a:lnTo>
                  <a:lnTo>
                    <a:pt x="88" y="41"/>
                  </a:lnTo>
                  <a:lnTo>
                    <a:pt x="88" y="42"/>
                  </a:lnTo>
                  <a:lnTo>
                    <a:pt x="23" y="42"/>
                  </a:lnTo>
                  <a:lnTo>
                    <a:pt x="25" y="47"/>
                  </a:lnTo>
                  <a:lnTo>
                    <a:pt x="28" y="53"/>
                  </a:lnTo>
                  <a:lnTo>
                    <a:pt x="34" y="57"/>
                  </a:lnTo>
                  <a:lnTo>
                    <a:pt x="44" y="58"/>
                  </a:lnTo>
                  <a:lnTo>
                    <a:pt x="50" y="58"/>
                  </a:lnTo>
                  <a:lnTo>
                    <a:pt x="55" y="57"/>
                  </a:lnTo>
                  <a:lnTo>
                    <a:pt x="60" y="53"/>
                  </a:lnTo>
                  <a:lnTo>
                    <a:pt x="63" y="50"/>
                  </a:lnTo>
                  <a:lnTo>
                    <a:pt x="86" y="50"/>
                  </a:lnTo>
                  <a:close/>
                  <a:moveTo>
                    <a:pt x="65" y="29"/>
                  </a:moveTo>
                  <a:lnTo>
                    <a:pt x="65" y="29"/>
                  </a:lnTo>
                  <a:lnTo>
                    <a:pt x="63" y="24"/>
                  </a:lnTo>
                  <a:lnTo>
                    <a:pt x="60" y="20"/>
                  </a:lnTo>
                  <a:lnTo>
                    <a:pt x="54" y="16"/>
                  </a:lnTo>
                  <a:lnTo>
                    <a:pt x="50" y="15"/>
                  </a:lnTo>
                  <a:lnTo>
                    <a:pt x="44" y="15"/>
                  </a:lnTo>
                  <a:lnTo>
                    <a:pt x="38" y="15"/>
                  </a:lnTo>
                  <a:lnTo>
                    <a:pt x="34" y="16"/>
                  </a:lnTo>
                  <a:lnTo>
                    <a:pt x="28" y="21"/>
                  </a:lnTo>
                  <a:lnTo>
                    <a:pt x="25" y="26"/>
                  </a:lnTo>
                  <a:lnTo>
                    <a:pt x="23" y="29"/>
                  </a:lnTo>
                  <a:lnTo>
                    <a:pt x="65"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57"/>
            <p:cNvSpPr>
              <a:spLocks noEditPoints="1"/>
            </p:cNvSpPr>
            <p:nvPr userDrawn="1"/>
          </p:nvSpPr>
          <p:spPr bwMode="black">
            <a:xfrm>
              <a:off x="5200" y="4089"/>
              <a:ext cx="46" cy="44"/>
            </a:xfrm>
            <a:custGeom>
              <a:avLst/>
              <a:gdLst>
                <a:gd name="T0" fmla="*/ 1 w 92"/>
                <a:gd name="T1" fmla="*/ 1 h 87"/>
                <a:gd name="T2" fmla="*/ 1 w 92"/>
                <a:gd name="T3" fmla="*/ 1 h 87"/>
                <a:gd name="T4" fmla="*/ 1 w 92"/>
                <a:gd name="T5" fmla="*/ 1 h 87"/>
                <a:gd name="T6" fmla="*/ 0 w 92"/>
                <a:gd name="T7" fmla="*/ 1 h 87"/>
                <a:gd name="T8" fmla="*/ 1 w 92"/>
                <a:gd name="T9" fmla="*/ 0 h 87"/>
                <a:gd name="T10" fmla="*/ 1 w 92"/>
                <a:gd name="T11" fmla="*/ 0 h 87"/>
                <a:gd name="T12" fmla="*/ 1 w 92"/>
                <a:gd name="T13" fmla="*/ 1 h 87"/>
                <a:gd name="T14" fmla="*/ 1 w 92"/>
                <a:gd name="T15" fmla="*/ 1 h 87"/>
                <a:gd name="T16" fmla="*/ 1 w 92"/>
                <a:gd name="T17" fmla="*/ 1 h 87"/>
                <a:gd name="T18" fmla="*/ 1 w 92"/>
                <a:gd name="T19" fmla="*/ 1 h 87"/>
                <a:gd name="T20" fmla="*/ 1 w 92"/>
                <a:gd name="T21" fmla="*/ 1 h 87"/>
                <a:gd name="T22" fmla="*/ 1 w 92"/>
                <a:gd name="T23" fmla="*/ 1 h 87"/>
                <a:gd name="T24" fmla="*/ 1 w 92"/>
                <a:gd name="T25" fmla="*/ 1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 h="87">
                  <a:moveTo>
                    <a:pt x="69" y="61"/>
                  </a:moveTo>
                  <a:lnTo>
                    <a:pt x="22" y="61"/>
                  </a:lnTo>
                  <a:lnTo>
                    <a:pt x="9" y="87"/>
                  </a:lnTo>
                  <a:lnTo>
                    <a:pt x="0" y="87"/>
                  </a:lnTo>
                  <a:lnTo>
                    <a:pt x="40" y="0"/>
                  </a:lnTo>
                  <a:lnTo>
                    <a:pt x="51" y="0"/>
                  </a:lnTo>
                  <a:lnTo>
                    <a:pt x="92" y="87"/>
                  </a:lnTo>
                  <a:lnTo>
                    <a:pt x="80" y="87"/>
                  </a:lnTo>
                  <a:lnTo>
                    <a:pt x="69" y="61"/>
                  </a:lnTo>
                  <a:close/>
                  <a:moveTo>
                    <a:pt x="45" y="8"/>
                  </a:moveTo>
                  <a:lnTo>
                    <a:pt x="26" y="51"/>
                  </a:lnTo>
                  <a:lnTo>
                    <a:pt x="66" y="51"/>
                  </a:lnTo>
                  <a:lnTo>
                    <a:pt x="45"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58"/>
            <p:cNvSpPr>
              <a:spLocks/>
            </p:cNvSpPr>
            <p:nvPr userDrawn="1"/>
          </p:nvSpPr>
          <p:spPr bwMode="black">
            <a:xfrm>
              <a:off x="5247" y="4100"/>
              <a:ext cx="32" cy="35"/>
            </a:xfrm>
            <a:custGeom>
              <a:avLst/>
              <a:gdLst>
                <a:gd name="T0" fmla="*/ 1 w 63"/>
                <a:gd name="T1" fmla="*/ 1 h 69"/>
                <a:gd name="T2" fmla="*/ 1 w 63"/>
                <a:gd name="T3" fmla="*/ 1 h 69"/>
                <a:gd name="T4" fmla="*/ 1 w 63"/>
                <a:gd name="T5" fmla="*/ 1 h 69"/>
                <a:gd name="T6" fmla="*/ 1 w 63"/>
                <a:gd name="T7" fmla="*/ 1 h 69"/>
                <a:gd name="T8" fmla="*/ 1 w 63"/>
                <a:gd name="T9" fmla="*/ 1 h 69"/>
                <a:gd name="T10" fmla="*/ 1 w 63"/>
                <a:gd name="T11" fmla="*/ 1 h 69"/>
                <a:gd name="T12" fmla="*/ 1 w 63"/>
                <a:gd name="T13" fmla="*/ 1 h 69"/>
                <a:gd name="T14" fmla="*/ 1 w 63"/>
                <a:gd name="T15" fmla="*/ 1 h 69"/>
                <a:gd name="T16" fmla="*/ 1 w 63"/>
                <a:gd name="T17" fmla="*/ 1 h 69"/>
                <a:gd name="T18" fmla="*/ 1 w 63"/>
                <a:gd name="T19" fmla="*/ 1 h 69"/>
                <a:gd name="T20" fmla="*/ 1 w 63"/>
                <a:gd name="T21" fmla="*/ 1 h 69"/>
                <a:gd name="T22" fmla="*/ 1 w 63"/>
                <a:gd name="T23" fmla="*/ 1 h 69"/>
                <a:gd name="T24" fmla="*/ 1 w 63"/>
                <a:gd name="T25" fmla="*/ 1 h 69"/>
                <a:gd name="T26" fmla="*/ 1 w 63"/>
                <a:gd name="T27" fmla="*/ 1 h 69"/>
                <a:gd name="T28" fmla="*/ 1 w 63"/>
                <a:gd name="T29" fmla="*/ 1 h 69"/>
                <a:gd name="T30" fmla="*/ 1 w 63"/>
                <a:gd name="T31" fmla="*/ 1 h 69"/>
                <a:gd name="T32" fmla="*/ 1 w 63"/>
                <a:gd name="T33" fmla="*/ 1 h 69"/>
                <a:gd name="T34" fmla="*/ 0 w 63"/>
                <a:gd name="T35" fmla="*/ 1 h 69"/>
                <a:gd name="T36" fmla="*/ 1 w 63"/>
                <a:gd name="T37" fmla="*/ 1 h 69"/>
                <a:gd name="T38" fmla="*/ 1 w 63"/>
                <a:gd name="T39" fmla="*/ 1 h 69"/>
                <a:gd name="T40" fmla="*/ 1 w 63"/>
                <a:gd name="T41" fmla="*/ 1 h 69"/>
                <a:gd name="T42" fmla="*/ 1 w 63"/>
                <a:gd name="T43" fmla="*/ 1 h 69"/>
                <a:gd name="T44" fmla="*/ 1 w 63"/>
                <a:gd name="T45" fmla="*/ 1 h 69"/>
                <a:gd name="T46" fmla="*/ 1 w 63"/>
                <a:gd name="T47" fmla="*/ 1 h 69"/>
                <a:gd name="T48" fmla="*/ 1 w 63"/>
                <a:gd name="T49" fmla="*/ 1 h 69"/>
                <a:gd name="T50" fmla="*/ 1 w 63"/>
                <a:gd name="T51" fmla="*/ 1 h 69"/>
                <a:gd name="T52" fmla="*/ 1 w 63"/>
                <a:gd name="T53" fmla="*/ 1 h 69"/>
                <a:gd name="T54" fmla="*/ 1 w 63"/>
                <a:gd name="T55" fmla="*/ 1 h 69"/>
                <a:gd name="T56" fmla="*/ 1 w 63"/>
                <a:gd name="T57" fmla="*/ 1 h 69"/>
                <a:gd name="T58" fmla="*/ 1 w 63"/>
                <a:gd name="T59" fmla="*/ 1 h 69"/>
                <a:gd name="T60" fmla="*/ 1 w 63"/>
                <a:gd name="T61" fmla="*/ 1 h 69"/>
                <a:gd name="T62" fmla="*/ 1 w 63"/>
                <a:gd name="T63" fmla="*/ 1 h 69"/>
                <a:gd name="T64" fmla="*/ 1 w 63"/>
                <a:gd name="T65" fmla="*/ 0 h 69"/>
                <a:gd name="T66" fmla="*/ 1 w 63"/>
                <a:gd name="T67" fmla="*/ 1 h 69"/>
                <a:gd name="T68" fmla="*/ 1 w 63"/>
                <a:gd name="T69" fmla="*/ 1 h 69"/>
                <a:gd name="T70" fmla="*/ 1 w 63"/>
                <a:gd name="T71" fmla="*/ 1 h 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3" h="69">
                  <a:moveTo>
                    <a:pt x="52" y="21"/>
                  </a:moveTo>
                  <a:lnTo>
                    <a:pt x="52" y="21"/>
                  </a:lnTo>
                  <a:lnTo>
                    <a:pt x="50" y="14"/>
                  </a:lnTo>
                  <a:lnTo>
                    <a:pt x="46" y="11"/>
                  </a:lnTo>
                  <a:lnTo>
                    <a:pt x="39" y="8"/>
                  </a:lnTo>
                  <a:lnTo>
                    <a:pt x="31" y="8"/>
                  </a:lnTo>
                  <a:lnTo>
                    <a:pt x="23" y="8"/>
                  </a:lnTo>
                  <a:lnTo>
                    <a:pt x="18" y="9"/>
                  </a:lnTo>
                  <a:lnTo>
                    <a:pt x="13" y="13"/>
                  </a:lnTo>
                  <a:lnTo>
                    <a:pt x="12" y="19"/>
                  </a:lnTo>
                  <a:lnTo>
                    <a:pt x="13" y="22"/>
                  </a:lnTo>
                  <a:lnTo>
                    <a:pt x="17" y="25"/>
                  </a:lnTo>
                  <a:lnTo>
                    <a:pt x="23" y="27"/>
                  </a:lnTo>
                  <a:lnTo>
                    <a:pt x="36" y="29"/>
                  </a:lnTo>
                  <a:lnTo>
                    <a:pt x="49" y="32"/>
                  </a:lnTo>
                  <a:lnTo>
                    <a:pt x="57" y="35"/>
                  </a:lnTo>
                  <a:lnTo>
                    <a:pt x="60" y="37"/>
                  </a:lnTo>
                  <a:lnTo>
                    <a:pt x="62" y="40"/>
                  </a:lnTo>
                  <a:lnTo>
                    <a:pt x="63" y="48"/>
                  </a:lnTo>
                  <a:lnTo>
                    <a:pt x="63" y="53"/>
                  </a:lnTo>
                  <a:lnTo>
                    <a:pt x="62" y="56"/>
                  </a:lnTo>
                  <a:lnTo>
                    <a:pt x="59" y="59"/>
                  </a:lnTo>
                  <a:lnTo>
                    <a:pt x="55" y="63"/>
                  </a:lnTo>
                  <a:lnTo>
                    <a:pt x="46" y="67"/>
                  </a:lnTo>
                  <a:lnTo>
                    <a:pt x="33" y="69"/>
                  </a:lnTo>
                  <a:lnTo>
                    <a:pt x="20" y="67"/>
                  </a:lnTo>
                  <a:lnTo>
                    <a:pt x="13" y="66"/>
                  </a:lnTo>
                  <a:lnTo>
                    <a:pt x="8" y="63"/>
                  </a:lnTo>
                  <a:lnTo>
                    <a:pt x="5" y="59"/>
                  </a:lnTo>
                  <a:lnTo>
                    <a:pt x="2" y="56"/>
                  </a:lnTo>
                  <a:lnTo>
                    <a:pt x="0" y="51"/>
                  </a:lnTo>
                  <a:lnTo>
                    <a:pt x="0" y="46"/>
                  </a:lnTo>
                  <a:lnTo>
                    <a:pt x="8" y="46"/>
                  </a:lnTo>
                  <a:lnTo>
                    <a:pt x="12" y="53"/>
                  </a:lnTo>
                  <a:lnTo>
                    <a:pt x="15" y="58"/>
                  </a:lnTo>
                  <a:lnTo>
                    <a:pt x="23" y="59"/>
                  </a:lnTo>
                  <a:lnTo>
                    <a:pt x="33" y="61"/>
                  </a:lnTo>
                  <a:lnTo>
                    <a:pt x="42" y="59"/>
                  </a:lnTo>
                  <a:lnTo>
                    <a:pt x="49" y="58"/>
                  </a:lnTo>
                  <a:lnTo>
                    <a:pt x="54" y="55"/>
                  </a:lnTo>
                  <a:lnTo>
                    <a:pt x="54" y="48"/>
                  </a:lnTo>
                  <a:lnTo>
                    <a:pt x="54" y="45"/>
                  </a:lnTo>
                  <a:lnTo>
                    <a:pt x="50" y="42"/>
                  </a:lnTo>
                  <a:lnTo>
                    <a:pt x="42" y="38"/>
                  </a:lnTo>
                  <a:lnTo>
                    <a:pt x="29" y="37"/>
                  </a:lnTo>
                  <a:lnTo>
                    <a:pt x="17" y="35"/>
                  </a:lnTo>
                  <a:lnTo>
                    <a:pt x="8" y="32"/>
                  </a:lnTo>
                  <a:lnTo>
                    <a:pt x="5" y="29"/>
                  </a:lnTo>
                  <a:lnTo>
                    <a:pt x="4" y="27"/>
                  </a:lnTo>
                  <a:lnTo>
                    <a:pt x="2" y="19"/>
                  </a:lnTo>
                  <a:lnTo>
                    <a:pt x="4" y="11"/>
                  </a:lnTo>
                  <a:lnTo>
                    <a:pt x="7" y="8"/>
                  </a:lnTo>
                  <a:lnTo>
                    <a:pt x="10" y="6"/>
                  </a:lnTo>
                  <a:lnTo>
                    <a:pt x="18" y="1"/>
                  </a:lnTo>
                  <a:lnTo>
                    <a:pt x="31" y="0"/>
                  </a:lnTo>
                  <a:lnTo>
                    <a:pt x="44" y="1"/>
                  </a:lnTo>
                  <a:lnTo>
                    <a:pt x="49" y="3"/>
                  </a:lnTo>
                  <a:lnTo>
                    <a:pt x="54" y="6"/>
                  </a:lnTo>
                  <a:lnTo>
                    <a:pt x="57" y="8"/>
                  </a:lnTo>
                  <a:lnTo>
                    <a:pt x="59" y="13"/>
                  </a:lnTo>
                  <a:lnTo>
                    <a:pt x="62" y="21"/>
                  </a:lnTo>
                  <a:lnTo>
                    <a:pt x="52" y="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59"/>
            <p:cNvSpPr>
              <a:spLocks/>
            </p:cNvSpPr>
            <p:nvPr userDrawn="1"/>
          </p:nvSpPr>
          <p:spPr bwMode="black">
            <a:xfrm>
              <a:off x="5282" y="4100"/>
              <a:ext cx="31" cy="35"/>
            </a:xfrm>
            <a:custGeom>
              <a:avLst/>
              <a:gdLst>
                <a:gd name="T0" fmla="*/ 0 w 63"/>
                <a:gd name="T1" fmla="*/ 1 h 69"/>
                <a:gd name="T2" fmla="*/ 0 w 63"/>
                <a:gd name="T3" fmla="*/ 1 h 69"/>
                <a:gd name="T4" fmla="*/ 0 w 63"/>
                <a:gd name="T5" fmla="*/ 1 h 69"/>
                <a:gd name="T6" fmla="*/ 0 w 63"/>
                <a:gd name="T7" fmla="*/ 1 h 69"/>
                <a:gd name="T8" fmla="*/ 0 w 63"/>
                <a:gd name="T9" fmla="*/ 1 h 69"/>
                <a:gd name="T10" fmla="*/ 0 w 63"/>
                <a:gd name="T11" fmla="*/ 1 h 69"/>
                <a:gd name="T12" fmla="*/ 0 w 63"/>
                <a:gd name="T13" fmla="*/ 1 h 69"/>
                <a:gd name="T14" fmla="*/ 0 w 63"/>
                <a:gd name="T15" fmla="*/ 1 h 69"/>
                <a:gd name="T16" fmla="*/ 0 w 63"/>
                <a:gd name="T17" fmla="*/ 1 h 69"/>
                <a:gd name="T18" fmla="*/ 0 w 63"/>
                <a:gd name="T19" fmla="*/ 1 h 69"/>
                <a:gd name="T20" fmla="*/ 0 w 63"/>
                <a:gd name="T21" fmla="*/ 1 h 69"/>
                <a:gd name="T22" fmla="*/ 0 w 63"/>
                <a:gd name="T23" fmla="*/ 1 h 69"/>
                <a:gd name="T24" fmla="*/ 0 w 63"/>
                <a:gd name="T25" fmla="*/ 1 h 69"/>
                <a:gd name="T26" fmla="*/ 0 w 63"/>
                <a:gd name="T27" fmla="*/ 1 h 69"/>
                <a:gd name="T28" fmla="*/ 0 w 63"/>
                <a:gd name="T29" fmla="*/ 1 h 69"/>
                <a:gd name="T30" fmla="*/ 0 w 63"/>
                <a:gd name="T31" fmla="*/ 1 h 69"/>
                <a:gd name="T32" fmla="*/ 0 w 63"/>
                <a:gd name="T33" fmla="*/ 1 h 69"/>
                <a:gd name="T34" fmla="*/ 0 w 63"/>
                <a:gd name="T35" fmla="*/ 1 h 69"/>
                <a:gd name="T36" fmla="*/ 0 w 63"/>
                <a:gd name="T37" fmla="*/ 1 h 69"/>
                <a:gd name="T38" fmla="*/ 0 w 63"/>
                <a:gd name="T39" fmla="*/ 1 h 69"/>
                <a:gd name="T40" fmla="*/ 0 w 63"/>
                <a:gd name="T41" fmla="*/ 1 h 69"/>
                <a:gd name="T42" fmla="*/ 0 w 63"/>
                <a:gd name="T43" fmla="*/ 1 h 69"/>
                <a:gd name="T44" fmla="*/ 0 w 63"/>
                <a:gd name="T45" fmla="*/ 1 h 69"/>
                <a:gd name="T46" fmla="*/ 0 w 63"/>
                <a:gd name="T47" fmla="*/ 1 h 69"/>
                <a:gd name="T48" fmla="*/ 0 w 63"/>
                <a:gd name="T49" fmla="*/ 1 h 69"/>
                <a:gd name="T50" fmla="*/ 0 w 63"/>
                <a:gd name="T51" fmla="*/ 1 h 69"/>
                <a:gd name="T52" fmla="*/ 0 w 63"/>
                <a:gd name="T53" fmla="*/ 1 h 69"/>
                <a:gd name="T54" fmla="*/ 0 w 63"/>
                <a:gd name="T55" fmla="*/ 1 h 69"/>
                <a:gd name="T56" fmla="*/ 0 w 63"/>
                <a:gd name="T57" fmla="*/ 1 h 69"/>
                <a:gd name="T58" fmla="*/ 0 w 63"/>
                <a:gd name="T59" fmla="*/ 1 h 69"/>
                <a:gd name="T60" fmla="*/ 0 w 63"/>
                <a:gd name="T61" fmla="*/ 1 h 69"/>
                <a:gd name="T62" fmla="*/ 0 w 63"/>
                <a:gd name="T63" fmla="*/ 1 h 69"/>
                <a:gd name="T64" fmla="*/ 0 w 63"/>
                <a:gd name="T65" fmla="*/ 0 h 69"/>
                <a:gd name="T66" fmla="*/ 0 w 63"/>
                <a:gd name="T67" fmla="*/ 1 h 69"/>
                <a:gd name="T68" fmla="*/ 0 w 63"/>
                <a:gd name="T69" fmla="*/ 1 h 69"/>
                <a:gd name="T70" fmla="*/ 0 w 63"/>
                <a:gd name="T71" fmla="*/ 1 h 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3" h="69">
                  <a:moveTo>
                    <a:pt x="52" y="21"/>
                  </a:moveTo>
                  <a:lnTo>
                    <a:pt x="52" y="21"/>
                  </a:lnTo>
                  <a:lnTo>
                    <a:pt x="48" y="14"/>
                  </a:lnTo>
                  <a:lnTo>
                    <a:pt x="45" y="11"/>
                  </a:lnTo>
                  <a:lnTo>
                    <a:pt x="39" y="8"/>
                  </a:lnTo>
                  <a:lnTo>
                    <a:pt x="29" y="8"/>
                  </a:lnTo>
                  <a:lnTo>
                    <a:pt x="22" y="8"/>
                  </a:lnTo>
                  <a:lnTo>
                    <a:pt x="16" y="9"/>
                  </a:lnTo>
                  <a:lnTo>
                    <a:pt x="13" y="13"/>
                  </a:lnTo>
                  <a:lnTo>
                    <a:pt x="11" y="19"/>
                  </a:lnTo>
                  <a:lnTo>
                    <a:pt x="11" y="22"/>
                  </a:lnTo>
                  <a:lnTo>
                    <a:pt x="16" y="25"/>
                  </a:lnTo>
                  <a:lnTo>
                    <a:pt x="22" y="27"/>
                  </a:lnTo>
                  <a:lnTo>
                    <a:pt x="35" y="29"/>
                  </a:lnTo>
                  <a:lnTo>
                    <a:pt x="47" y="32"/>
                  </a:lnTo>
                  <a:lnTo>
                    <a:pt x="56" y="35"/>
                  </a:lnTo>
                  <a:lnTo>
                    <a:pt x="60" y="37"/>
                  </a:lnTo>
                  <a:lnTo>
                    <a:pt x="61" y="40"/>
                  </a:lnTo>
                  <a:lnTo>
                    <a:pt x="63" y="48"/>
                  </a:lnTo>
                  <a:lnTo>
                    <a:pt x="63" y="53"/>
                  </a:lnTo>
                  <a:lnTo>
                    <a:pt x="61" y="56"/>
                  </a:lnTo>
                  <a:lnTo>
                    <a:pt x="58" y="59"/>
                  </a:lnTo>
                  <a:lnTo>
                    <a:pt x="55" y="63"/>
                  </a:lnTo>
                  <a:lnTo>
                    <a:pt x="45" y="67"/>
                  </a:lnTo>
                  <a:lnTo>
                    <a:pt x="32" y="69"/>
                  </a:lnTo>
                  <a:lnTo>
                    <a:pt x="18" y="67"/>
                  </a:lnTo>
                  <a:lnTo>
                    <a:pt x="13" y="66"/>
                  </a:lnTo>
                  <a:lnTo>
                    <a:pt x="8" y="63"/>
                  </a:lnTo>
                  <a:lnTo>
                    <a:pt x="5" y="59"/>
                  </a:lnTo>
                  <a:lnTo>
                    <a:pt x="1" y="56"/>
                  </a:lnTo>
                  <a:lnTo>
                    <a:pt x="0" y="51"/>
                  </a:lnTo>
                  <a:lnTo>
                    <a:pt x="0" y="46"/>
                  </a:lnTo>
                  <a:lnTo>
                    <a:pt x="8" y="46"/>
                  </a:lnTo>
                  <a:lnTo>
                    <a:pt x="10" y="53"/>
                  </a:lnTo>
                  <a:lnTo>
                    <a:pt x="14" y="58"/>
                  </a:lnTo>
                  <a:lnTo>
                    <a:pt x="21" y="59"/>
                  </a:lnTo>
                  <a:lnTo>
                    <a:pt x="32" y="61"/>
                  </a:lnTo>
                  <a:lnTo>
                    <a:pt x="40" y="59"/>
                  </a:lnTo>
                  <a:lnTo>
                    <a:pt x="48" y="58"/>
                  </a:lnTo>
                  <a:lnTo>
                    <a:pt x="52" y="55"/>
                  </a:lnTo>
                  <a:lnTo>
                    <a:pt x="53" y="48"/>
                  </a:lnTo>
                  <a:lnTo>
                    <a:pt x="53" y="45"/>
                  </a:lnTo>
                  <a:lnTo>
                    <a:pt x="48" y="42"/>
                  </a:lnTo>
                  <a:lnTo>
                    <a:pt x="42" y="38"/>
                  </a:lnTo>
                  <a:lnTo>
                    <a:pt x="29" y="37"/>
                  </a:lnTo>
                  <a:lnTo>
                    <a:pt x="16" y="35"/>
                  </a:lnTo>
                  <a:lnTo>
                    <a:pt x="8" y="32"/>
                  </a:lnTo>
                  <a:lnTo>
                    <a:pt x="5" y="29"/>
                  </a:lnTo>
                  <a:lnTo>
                    <a:pt x="3" y="27"/>
                  </a:lnTo>
                  <a:lnTo>
                    <a:pt x="1" y="19"/>
                  </a:lnTo>
                  <a:lnTo>
                    <a:pt x="3" y="11"/>
                  </a:lnTo>
                  <a:lnTo>
                    <a:pt x="5" y="8"/>
                  </a:lnTo>
                  <a:lnTo>
                    <a:pt x="8" y="6"/>
                  </a:lnTo>
                  <a:lnTo>
                    <a:pt x="18" y="1"/>
                  </a:lnTo>
                  <a:lnTo>
                    <a:pt x="29" y="0"/>
                  </a:lnTo>
                  <a:lnTo>
                    <a:pt x="43" y="1"/>
                  </a:lnTo>
                  <a:lnTo>
                    <a:pt x="48" y="3"/>
                  </a:lnTo>
                  <a:lnTo>
                    <a:pt x="52" y="6"/>
                  </a:lnTo>
                  <a:lnTo>
                    <a:pt x="55" y="8"/>
                  </a:lnTo>
                  <a:lnTo>
                    <a:pt x="58" y="13"/>
                  </a:lnTo>
                  <a:lnTo>
                    <a:pt x="60" y="21"/>
                  </a:lnTo>
                  <a:lnTo>
                    <a:pt x="52" y="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60"/>
            <p:cNvSpPr>
              <a:spLocks noEditPoints="1"/>
            </p:cNvSpPr>
            <p:nvPr userDrawn="1"/>
          </p:nvSpPr>
          <p:spPr bwMode="black">
            <a:xfrm>
              <a:off x="5317" y="4100"/>
              <a:ext cx="37" cy="35"/>
            </a:xfrm>
            <a:custGeom>
              <a:avLst/>
              <a:gdLst>
                <a:gd name="T0" fmla="*/ 1 w 73"/>
                <a:gd name="T1" fmla="*/ 0 h 69"/>
                <a:gd name="T2" fmla="*/ 1 w 73"/>
                <a:gd name="T3" fmla="*/ 1 h 69"/>
                <a:gd name="T4" fmla="*/ 1 w 73"/>
                <a:gd name="T5" fmla="*/ 1 h 69"/>
                <a:gd name="T6" fmla="*/ 1 w 73"/>
                <a:gd name="T7" fmla="*/ 1 h 69"/>
                <a:gd name="T8" fmla="*/ 1 w 73"/>
                <a:gd name="T9" fmla="*/ 1 h 69"/>
                <a:gd name="T10" fmla="*/ 1 w 73"/>
                <a:gd name="T11" fmla="*/ 1 h 69"/>
                <a:gd name="T12" fmla="*/ 1 w 73"/>
                <a:gd name="T13" fmla="*/ 1 h 69"/>
                <a:gd name="T14" fmla="*/ 1 w 73"/>
                <a:gd name="T15" fmla="*/ 1 h 69"/>
                <a:gd name="T16" fmla="*/ 1 w 73"/>
                <a:gd name="T17" fmla="*/ 1 h 69"/>
                <a:gd name="T18" fmla="*/ 1 w 73"/>
                <a:gd name="T19" fmla="*/ 1 h 69"/>
                <a:gd name="T20" fmla="*/ 1 w 73"/>
                <a:gd name="T21" fmla="*/ 1 h 69"/>
                <a:gd name="T22" fmla="*/ 1 w 73"/>
                <a:gd name="T23" fmla="*/ 1 h 69"/>
                <a:gd name="T24" fmla="*/ 1 w 73"/>
                <a:gd name="T25" fmla="*/ 1 h 69"/>
                <a:gd name="T26" fmla="*/ 0 w 73"/>
                <a:gd name="T27" fmla="*/ 1 h 69"/>
                <a:gd name="T28" fmla="*/ 0 w 73"/>
                <a:gd name="T29" fmla="*/ 1 h 69"/>
                <a:gd name="T30" fmla="*/ 1 w 73"/>
                <a:gd name="T31" fmla="*/ 1 h 69"/>
                <a:gd name="T32" fmla="*/ 1 w 73"/>
                <a:gd name="T33" fmla="*/ 1 h 69"/>
                <a:gd name="T34" fmla="*/ 1 w 73"/>
                <a:gd name="T35" fmla="*/ 1 h 69"/>
                <a:gd name="T36" fmla="*/ 1 w 73"/>
                <a:gd name="T37" fmla="*/ 0 h 69"/>
                <a:gd name="T38" fmla="*/ 1 w 73"/>
                <a:gd name="T39" fmla="*/ 1 h 69"/>
                <a:gd name="T40" fmla="*/ 1 w 73"/>
                <a:gd name="T41" fmla="*/ 1 h 69"/>
                <a:gd name="T42" fmla="*/ 1 w 73"/>
                <a:gd name="T43" fmla="*/ 1 h 69"/>
                <a:gd name="T44" fmla="*/ 1 w 73"/>
                <a:gd name="T45" fmla="*/ 1 h 69"/>
                <a:gd name="T46" fmla="*/ 1 w 73"/>
                <a:gd name="T47" fmla="*/ 1 h 69"/>
                <a:gd name="T48" fmla="*/ 1 w 73"/>
                <a:gd name="T49" fmla="*/ 1 h 69"/>
                <a:gd name="T50" fmla="*/ 1 w 73"/>
                <a:gd name="T51" fmla="*/ 1 h 69"/>
                <a:gd name="T52" fmla="*/ 1 w 73"/>
                <a:gd name="T53" fmla="*/ 1 h 69"/>
                <a:gd name="T54" fmla="*/ 1 w 73"/>
                <a:gd name="T55" fmla="*/ 1 h 69"/>
                <a:gd name="T56" fmla="*/ 1 w 73"/>
                <a:gd name="T57" fmla="*/ 1 h 69"/>
                <a:gd name="T58" fmla="*/ 1 w 73"/>
                <a:gd name="T59" fmla="*/ 1 h 69"/>
                <a:gd name="T60" fmla="*/ 1 w 73"/>
                <a:gd name="T61" fmla="*/ 1 h 69"/>
                <a:gd name="T62" fmla="*/ 1 w 73"/>
                <a:gd name="T63" fmla="*/ 1 h 69"/>
                <a:gd name="T64" fmla="*/ 1 w 73"/>
                <a:gd name="T65" fmla="*/ 1 h 69"/>
                <a:gd name="T66" fmla="*/ 1 w 73"/>
                <a:gd name="T67" fmla="*/ 1 h 69"/>
                <a:gd name="T68" fmla="*/ 1 w 73"/>
                <a:gd name="T69" fmla="*/ 1 h 69"/>
                <a:gd name="T70" fmla="*/ 1 w 73"/>
                <a:gd name="T71" fmla="*/ 1 h 69"/>
                <a:gd name="T72" fmla="*/ 1 w 73"/>
                <a:gd name="T73" fmla="*/ 1 h 69"/>
                <a:gd name="T74" fmla="*/ 1 w 73"/>
                <a:gd name="T75" fmla="*/ 1 h 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3" h="69">
                  <a:moveTo>
                    <a:pt x="36" y="0"/>
                  </a:moveTo>
                  <a:lnTo>
                    <a:pt x="36" y="0"/>
                  </a:lnTo>
                  <a:lnTo>
                    <a:pt x="45" y="1"/>
                  </a:lnTo>
                  <a:lnTo>
                    <a:pt x="52" y="3"/>
                  </a:lnTo>
                  <a:lnTo>
                    <a:pt x="58" y="6"/>
                  </a:lnTo>
                  <a:lnTo>
                    <a:pt x="63" y="11"/>
                  </a:lnTo>
                  <a:lnTo>
                    <a:pt x="68" y="16"/>
                  </a:lnTo>
                  <a:lnTo>
                    <a:pt x="71" y="21"/>
                  </a:lnTo>
                  <a:lnTo>
                    <a:pt x="73" y="27"/>
                  </a:lnTo>
                  <a:lnTo>
                    <a:pt x="73" y="34"/>
                  </a:lnTo>
                  <a:lnTo>
                    <a:pt x="73" y="42"/>
                  </a:lnTo>
                  <a:lnTo>
                    <a:pt x="71" y="46"/>
                  </a:lnTo>
                  <a:lnTo>
                    <a:pt x="68" y="53"/>
                  </a:lnTo>
                  <a:lnTo>
                    <a:pt x="63" y="58"/>
                  </a:lnTo>
                  <a:lnTo>
                    <a:pt x="58" y="63"/>
                  </a:lnTo>
                  <a:lnTo>
                    <a:pt x="52" y="66"/>
                  </a:lnTo>
                  <a:lnTo>
                    <a:pt x="45" y="67"/>
                  </a:lnTo>
                  <a:lnTo>
                    <a:pt x="36" y="69"/>
                  </a:lnTo>
                  <a:lnTo>
                    <a:pt x="27" y="67"/>
                  </a:lnTo>
                  <a:lnTo>
                    <a:pt x="19" y="66"/>
                  </a:lnTo>
                  <a:lnTo>
                    <a:pt x="13" y="63"/>
                  </a:lnTo>
                  <a:lnTo>
                    <a:pt x="8" y="58"/>
                  </a:lnTo>
                  <a:lnTo>
                    <a:pt x="5" y="53"/>
                  </a:lnTo>
                  <a:lnTo>
                    <a:pt x="2" y="46"/>
                  </a:lnTo>
                  <a:lnTo>
                    <a:pt x="0" y="42"/>
                  </a:lnTo>
                  <a:lnTo>
                    <a:pt x="0" y="34"/>
                  </a:lnTo>
                  <a:lnTo>
                    <a:pt x="0" y="27"/>
                  </a:lnTo>
                  <a:lnTo>
                    <a:pt x="2" y="21"/>
                  </a:lnTo>
                  <a:lnTo>
                    <a:pt x="5" y="16"/>
                  </a:lnTo>
                  <a:lnTo>
                    <a:pt x="8" y="11"/>
                  </a:lnTo>
                  <a:lnTo>
                    <a:pt x="13" y="6"/>
                  </a:lnTo>
                  <a:lnTo>
                    <a:pt x="19" y="3"/>
                  </a:lnTo>
                  <a:lnTo>
                    <a:pt x="27" y="1"/>
                  </a:lnTo>
                  <a:lnTo>
                    <a:pt x="36" y="0"/>
                  </a:lnTo>
                  <a:close/>
                  <a:moveTo>
                    <a:pt x="36" y="61"/>
                  </a:moveTo>
                  <a:lnTo>
                    <a:pt x="36" y="61"/>
                  </a:lnTo>
                  <a:lnTo>
                    <a:pt x="42" y="61"/>
                  </a:lnTo>
                  <a:lnTo>
                    <a:pt x="47" y="59"/>
                  </a:lnTo>
                  <a:lnTo>
                    <a:pt x="52" y="56"/>
                  </a:lnTo>
                  <a:lnTo>
                    <a:pt x="57" y="53"/>
                  </a:lnTo>
                  <a:lnTo>
                    <a:pt x="60" y="50"/>
                  </a:lnTo>
                  <a:lnTo>
                    <a:pt x="61" y="45"/>
                  </a:lnTo>
                  <a:lnTo>
                    <a:pt x="63" y="40"/>
                  </a:lnTo>
                  <a:lnTo>
                    <a:pt x="63" y="34"/>
                  </a:lnTo>
                  <a:lnTo>
                    <a:pt x="63" y="29"/>
                  </a:lnTo>
                  <a:lnTo>
                    <a:pt x="61" y="24"/>
                  </a:lnTo>
                  <a:lnTo>
                    <a:pt x="60" y="19"/>
                  </a:lnTo>
                  <a:lnTo>
                    <a:pt x="57" y="16"/>
                  </a:lnTo>
                  <a:lnTo>
                    <a:pt x="52" y="13"/>
                  </a:lnTo>
                  <a:lnTo>
                    <a:pt x="47" y="9"/>
                  </a:lnTo>
                  <a:lnTo>
                    <a:pt x="42" y="8"/>
                  </a:lnTo>
                  <a:lnTo>
                    <a:pt x="36" y="8"/>
                  </a:lnTo>
                  <a:lnTo>
                    <a:pt x="29" y="8"/>
                  </a:lnTo>
                  <a:lnTo>
                    <a:pt x="24" y="9"/>
                  </a:lnTo>
                  <a:lnTo>
                    <a:pt x="19" y="13"/>
                  </a:lnTo>
                  <a:lnTo>
                    <a:pt x="16" y="16"/>
                  </a:lnTo>
                  <a:lnTo>
                    <a:pt x="13" y="19"/>
                  </a:lnTo>
                  <a:lnTo>
                    <a:pt x="10" y="24"/>
                  </a:lnTo>
                  <a:lnTo>
                    <a:pt x="10" y="29"/>
                  </a:lnTo>
                  <a:lnTo>
                    <a:pt x="8" y="34"/>
                  </a:lnTo>
                  <a:lnTo>
                    <a:pt x="10" y="40"/>
                  </a:lnTo>
                  <a:lnTo>
                    <a:pt x="10" y="45"/>
                  </a:lnTo>
                  <a:lnTo>
                    <a:pt x="13" y="50"/>
                  </a:lnTo>
                  <a:lnTo>
                    <a:pt x="16" y="53"/>
                  </a:lnTo>
                  <a:lnTo>
                    <a:pt x="19" y="56"/>
                  </a:lnTo>
                  <a:lnTo>
                    <a:pt x="24" y="59"/>
                  </a:lnTo>
                  <a:lnTo>
                    <a:pt x="29" y="61"/>
                  </a:lnTo>
                  <a:lnTo>
                    <a:pt x="36" y="6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61"/>
            <p:cNvSpPr>
              <a:spLocks/>
            </p:cNvSpPr>
            <p:nvPr userDrawn="1"/>
          </p:nvSpPr>
          <p:spPr bwMode="black">
            <a:xfrm>
              <a:off x="5358" y="4100"/>
              <a:ext cx="35" cy="35"/>
            </a:xfrm>
            <a:custGeom>
              <a:avLst/>
              <a:gdLst>
                <a:gd name="T0" fmla="*/ 1 w 69"/>
                <a:gd name="T1" fmla="*/ 1 h 69"/>
                <a:gd name="T2" fmla="*/ 1 w 69"/>
                <a:gd name="T3" fmla="*/ 1 h 69"/>
                <a:gd name="T4" fmla="*/ 1 w 69"/>
                <a:gd name="T5" fmla="*/ 1 h 69"/>
                <a:gd name="T6" fmla="*/ 1 w 69"/>
                <a:gd name="T7" fmla="*/ 1 h 69"/>
                <a:gd name="T8" fmla="*/ 1 w 69"/>
                <a:gd name="T9" fmla="*/ 1 h 69"/>
                <a:gd name="T10" fmla="*/ 1 w 69"/>
                <a:gd name="T11" fmla="*/ 1 h 69"/>
                <a:gd name="T12" fmla="*/ 1 w 69"/>
                <a:gd name="T13" fmla="*/ 1 h 69"/>
                <a:gd name="T14" fmla="*/ 1 w 69"/>
                <a:gd name="T15" fmla="*/ 1 h 69"/>
                <a:gd name="T16" fmla="*/ 1 w 69"/>
                <a:gd name="T17" fmla="*/ 1 h 69"/>
                <a:gd name="T18" fmla="*/ 1 w 69"/>
                <a:gd name="T19" fmla="*/ 1 h 69"/>
                <a:gd name="T20" fmla="*/ 1 w 69"/>
                <a:gd name="T21" fmla="*/ 1 h 69"/>
                <a:gd name="T22" fmla="*/ 1 w 69"/>
                <a:gd name="T23" fmla="*/ 1 h 69"/>
                <a:gd name="T24" fmla="*/ 1 w 69"/>
                <a:gd name="T25" fmla="*/ 1 h 69"/>
                <a:gd name="T26" fmla="*/ 1 w 69"/>
                <a:gd name="T27" fmla="*/ 1 h 69"/>
                <a:gd name="T28" fmla="*/ 1 w 69"/>
                <a:gd name="T29" fmla="*/ 1 h 69"/>
                <a:gd name="T30" fmla="*/ 1 w 69"/>
                <a:gd name="T31" fmla="*/ 1 h 69"/>
                <a:gd name="T32" fmla="*/ 0 w 69"/>
                <a:gd name="T33" fmla="*/ 1 h 69"/>
                <a:gd name="T34" fmla="*/ 0 w 69"/>
                <a:gd name="T35" fmla="*/ 1 h 69"/>
                <a:gd name="T36" fmla="*/ 1 w 69"/>
                <a:gd name="T37" fmla="*/ 1 h 69"/>
                <a:gd name="T38" fmla="*/ 1 w 69"/>
                <a:gd name="T39" fmla="*/ 1 h 69"/>
                <a:gd name="T40" fmla="*/ 1 w 69"/>
                <a:gd name="T41" fmla="*/ 1 h 69"/>
                <a:gd name="T42" fmla="*/ 1 w 69"/>
                <a:gd name="T43" fmla="*/ 1 h 69"/>
                <a:gd name="T44" fmla="*/ 1 w 69"/>
                <a:gd name="T45" fmla="*/ 1 h 69"/>
                <a:gd name="T46" fmla="*/ 1 w 69"/>
                <a:gd name="T47" fmla="*/ 1 h 69"/>
                <a:gd name="T48" fmla="*/ 1 w 69"/>
                <a:gd name="T49" fmla="*/ 1 h 69"/>
                <a:gd name="T50" fmla="*/ 1 w 69"/>
                <a:gd name="T51" fmla="*/ 0 h 69"/>
                <a:gd name="T52" fmla="*/ 1 w 69"/>
                <a:gd name="T53" fmla="*/ 0 h 69"/>
                <a:gd name="T54" fmla="*/ 1 w 69"/>
                <a:gd name="T55" fmla="*/ 1 h 69"/>
                <a:gd name="T56" fmla="*/ 1 w 69"/>
                <a:gd name="T57" fmla="*/ 1 h 69"/>
                <a:gd name="T58" fmla="*/ 1 w 69"/>
                <a:gd name="T59" fmla="*/ 1 h 69"/>
                <a:gd name="T60" fmla="*/ 1 w 69"/>
                <a:gd name="T61" fmla="*/ 1 h 69"/>
                <a:gd name="T62" fmla="*/ 1 w 69"/>
                <a:gd name="T63" fmla="*/ 1 h 69"/>
                <a:gd name="T64" fmla="*/ 1 w 69"/>
                <a:gd name="T65" fmla="*/ 1 h 69"/>
                <a:gd name="T66" fmla="*/ 1 w 69"/>
                <a:gd name="T67" fmla="*/ 1 h 69"/>
                <a:gd name="T68" fmla="*/ 1 w 69"/>
                <a:gd name="T69" fmla="*/ 1 h 69"/>
                <a:gd name="T70" fmla="*/ 1 w 69"/>
                <a:gd name="T71" fmla="*/ 1 h 69"/>
                <a:gd name="T72" fmla="*/ 1 w 69"/>
                <a:gd name="T73" fmla="*/ 1 h 69"/>
                <a:gd name="T74" fmla="*/ 1 w 69"/>
                <a:gd name="T75" fmla="*/ 1 h 69"/>
                <a:gd name="T76" fmla="*/ 1 w 69"/>
                <a:gd name="T77" fmla="*/ 1 h 69"/>
                <a:gd name="T78" fmla="*/ 1 w 69"/>
                <a:gd name="T79" fmla="*/ 1 h 69"/>
                <a:gd name="T80" fmla="*/ 1 w 69"/>
                <a:gd name="T81" fmla="*/ 1 h 69"/>
                <a:gd name="T82" fmla="*/ 1 w 69"/>
                <a:gd name="T83" fmla="*/ 1 h 69"/>
                <a:gd name="T84" fmla="*/ 1 w 69"/>
                <a:gd name="T85" fmla="*/ 1 h 69"/>
                <a:gd name="T86" fmla="*/ 1 w 69"/>
                <a:gd name="T87" fmla="*/ 1 h 69"/>
                <a:gd name="T88" fmla="*/ 1 w 69"/>
                <a:gd name="T89" fmla="*/ 1 h 69"/>
                <a:gd name="T90" fmla="*/ 1 w 69"/>
                <a:gd name="T91" fmla="*/ 1 h 69"/>
                <a:gd name="T92" fmla="*/ 1 w 69"/>
                <a:gd name="T93" fmla="*/ 1 h 69"/>
                <a:gd name="T94" fmla="*/ 1 w 69"/>
                <a:gd name="T95" fmla="*/ 1 h 69"/>
                <a:gd name="T96" fmla="*/ 1 w 69"/>
                <a:gd name="T97" fmla="*/ 1 h 69"/>
                <a:gd name="T98" fmla="*/ 1 w 69"/>
                <a:gd name="T99" fmla="*/ 1 h 69"/>
                <a:gd name="T100" fmla="*/ 1 w 69"/>
                <a:gd name="T101" fmla="*/ 1 h 69"/>
                <a:gd name="T102" fmla="*/ 1 w 69"/>
                <a:gd name="T103" fmla="*/ 1 h 69"/>
                <a:gd name="T104" fmla="*/ 1 w 69"/>
                <a:gd name="T105" fmla="*/ 1 h 69"/>
                <a:gd name="T106" fmla="*/ 1 w 69"/>
                <a:gd name="T107" fmla="*/ 1 h 69"/>
                <a:gd name="T108" fmla="*/ 1 w 69"/>
                <a:gd name="T109" fmla="*/ 1 h 69"/>
                <a:gd name="T110" fmla="*/ 1 w 69"/>
                <a:gd name="T111" fmla="*/ 1 h 69"/>
                <a:gd name="T112" fmla="*/ 1 w 69"/>
                <a:gd name="T113" fmla="*/ 1 h 69"/>
                <a:gd name="T114" fmla="*/ 1 w 69"/>
                <a:gd name="T115" fmla="*/ 1 h 69"/>
                <a:gd name="T116" fmla="*/ 1 w 69"/>
                <a:gd name="T117" fmla="*/ 1 h 69"/>
                <a:gd name="T118" fmla="*/ 1 w 69"/>
                <a:gd name="T119" fmla="*/ 1 h 69"/>
                <a:gd name="T120" fmla="*/ 1 w 69"/>
                <a:gd name="T121" fmla="*/ 1 h 69"/>
                <a:gd name="T122" fmla="*/ 1 w 69"/>
                <a:gd name="T123" fmla="*/ 1 h 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9" h="69">
                  <a:moveTo>
                    <a:pt x="69" y="43"/>
                  </a:moveTo>
                  <a:lnTo>
                    <a:pt x="69" y="43"/>
                  </a:lnTo>
                  <a:lnTo>
                    <a:pt x="66" y="51"/>
                  </a:lnTo>
                  <a:lnTo>
                    <a:pt x="61" y="59"/>
                  </a:lnTo>
                  <a:lnTo>
                    <a:pt x="56" y="63"/>
                  </a:lnTo>
                  <a:lnTo>
                    <a:pt x="51" y="66"/>
                  </a:lnTo>
                  <a:lnTo>
                    <a:pt x="45" y="67"/>
                  </a:lnTo>
                  <a:lnTo>
                    <a:pt x="37" y="69"/>
                  </a:lnTo>
                  <a:lnTo>
                    <a:pt x="29" y="67"/>
                  </a:lnTo>
                  <a:lnTo>
                    <a:pt x="21" y="66"/>
                  </a:lnTo>
                  <a:lnTo>
                    <a:pt x="14" y="63"/>
                  </a:lnTo>
                  <a:lnTo>
                    <a:pt x="9" y="59"/>
                  </a:lnTo>
                  <a:lnTo>
                    <a:pt x="6" y="55"/>
                  </a:lnTo>
                  <a:lnTo>
                    <a:pt x="3" y="48"/>
                  </a:lnTo>
                  <a:lnTo>
                    <a:pt x="1" y="42"/>
                  </a:lnTo>
                  <a:lnTo>
                    <a:pt x="0" y="34"/>
                  </a:lnTo>
                  <a:lnTo>
                    <a:pt x="1" y="27"/>
                  </a:lnTo>
                  <a:lnTo>
                    <a:pt x="3" y="21"/>
                  </a:lnTo>
                  <a:lnTo>
                    <a:pt x="5" y="14"/>
                  </a:lnTo>
                  <a:lnTo>
                    <a:pt x="9" y="9"/>
                  </a:lnTo>
                  <a:lnTo>
                    <a:pt x="14" y="6"/>
                  </a:lnTo>
                  <a:lnTo>
                    <a:pt x="21" y="3"/>
                  </a:lnTo>
                  <a:lnTo>
                    <a:pt x="27" y="1"/>
                  </a:lnTo>
                  <a:lnTo>
                    <a:pt x="37" y="0"/>
                  </a:lnTo>
                  <a:lnTo>
                    <a:pt x="43" y="1"/>
                  </a:lnTo>
                  <a:lnTo>
                    <a:pt x="50" y="3"/>
                  </a:lnTo>
                  <a:lnTo>
                    <a:pt x="56" y="4"/>
                  </a:lnTo>
                  <a:lnTo>
                    <a:pt x="60" y="8"/>
                  </a:lnTo>
                  <a:lnTo>
                    <a:pt x="66" y="16"/>
                  </a:lnTo>
                  <a:lnTo>
                    <a:pt x="69" y="24"/>
                  </a:lnTo>
                  <a:lnTo>
                    <a:pt x="60" y="24"/>
                  </a:lnTo>
                  <a:lnTo>
                    <a:pt x="56" y="16"/>
                  </a:lnTo>
                  <a:lnTo>
                    <a:pt x="51" y="11"/>
                  </a:lnTo>
                  <a:lnTo>
                    <a:pt x="45" y="9"/>
                  </a:lnTo>
                  <a:lnTo>
                    <a:pt x="37" y="8"/>
                  </a:lnTo>
                  <a:lnTo>
                    <a:pt x="30" y="8"/>
                  </a:lnTo>
                  <a:lnTo>
                    <a:pt x="24" y="9"/>
                  </a:lnTo>
                  <a:lnTo>
                    <a:pt x="19" y="13"/>
                  </a:lnTo>
                  <a:lnTo>
                    <a:pt x="16" y="16"/>
                  </a:lnTo>
                  <a:lnTo>
                    <a:pt x="13" y="19"/>
                  </a:lnTo>
                  <a:lnTo>
                    <a:pt x="11" y="24"/>
                  </a:lnTo>
                  <a:lnTo>
                    <a:pt x="9" y="34"/>
                  </a:lnTo>
                  <a:lnTo>
                    <a:pt x="9" y="40"/>
                  </a:lnTo>
                  <a:lnTo>
                    <a:pt x="11" y="45"/>
                  </a:lnTo>
                  <a:lnTo>
                    <a:pt x="13" y="50"/>
                  </a:lnTo>
                  <a:lnTo>
                    <a:pt x="16" y="53"/>
                  </a:lnTo>
                  <a:lnTo>
                    <a:pt x="21" y="56"/>
                  </a:lnTo>
                  <a:lnTo>
                    <a:pt x="26" y="59"/>
                  </a:lnTo>
                  <a:lnTo>
                    <a:pt x="30" y="61"/>
                  </a:lnTo>
                  <a:lnTo>
                    <a:pt x="37" y="61"/>
                  </a:lnTo>
                  <a:lnTo>
                    <a:pt x="45" y="59"/>
                  </a:lnTo>
                  <a:lnTo>
                    <a:pt x="53" y="56"/>
                  </a:lnTo>
                  <a:lnTo>
                    <a:pt x="58" y="50"/>
                  </a:lnTo>
                  <a:lnTo>
                    <a:pt x="60" y="43"/>
                  </a:lnTo>
                  <a:lnTo>
                    <a:pt x="69" y="4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62"/>
            <p:cNvSpPr>
              <a:spLocks noEditPoints="1"/>
            </p:cNvSpPr>
            <p:nvPr userDrawn="1"/>
          </p:nvSpPr>
          <p:spPr bwMode="black">
            <a:xfrm>
              <a:off x="5397" y="4089"/>
              <a:ext cx="5" cy="44"/>
            </a:xfrm>
            <a:custGeom>
              <a:avLst/>
              <a:gdLst>
                <a:gd name="T0" fmla="*/ 0 w 10"/>
                <a:gd name="T1" fmla="*/ 0 h 89"/>
                <a:gd name="T2" fmla="*/ 1 w 10"/>
                <a:gd name="T3" fmla="*/ 0 h 89"/>
                <a:gd name="T4" fmla="*/ 1 w 10"/>
                <a:gd name="T5" fmla="*/ 0 h 89"/>
                <a:gd name="T6" fmla="*/ 0 w 10"/>
                <a:gd name="T7" fmla="*/ 0 h 89"/>
                <a:gd name="T8" fmla="*/ 0 w 10"/>
                <a:gd name="T9" fmla="*/ 0 h 89"/>
                <a:gd name="T10" fmla="*/ 0 w 10"/>
                <a:gd name="T11" fmla="*/ 0 h 89"/>
                <a:gd name="T12" fmla="*/ 1 w 10"/>
                <a:gd name="T13" fmla="*/ 0 h 89"/>
                <a:gd name="T14" fmla="*/ 1 w 10"/>
                <a:gd name="T15" fmla="*/ 0 h 89"/>
                <a:gd name="T16" fmla="*/ 0 w 10"/>
                <a:gd name="T17" fmla="*/ 0 h 89"/>
                <a:gd name="T18" fmla="*/ 0 w 10"/>
                <a:gd name="T19" fmla="*/ 0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89">
                  <a:moveTo>
                    <a:pt x="0" y="24"/>
                  </a:moveTo>
                  <a:lnTo>
                    <a:pt x="10" y="24"/>
                  </a:lnTo>
                  <a:lnTo>
                    <a:pt x="10" y="89"/>
                  </a:lnTo>
                  <a:lnTo>
                    <a:pt x="0" y="89"/>
                  </a:lnTo>
                  <a:lnTo>
                    <a:pt x="0" y="24"/>
                  </a:lnTo>
                  <a:close/>
                  <a:moveTo>
                    <a:pt x="0" y="0"/>
                  </a:moveTo>
                  <a:lnTo>
                    <a:pt x="10" y="0"/>
                  </a:lnTo>
                  <a:lnTo>
                    <a:pt x="10" y="15"/>
                  </a:lnTo>
                  <a:lnTo>
                    <a:pt x="0" y="1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63"/>
            <p:cNvSpPr>
              <a:spLocks noEditPoints="1"/>
            </p:cNvSpPr>
            <p:nvPr userDrawn="1"/>
          </p:nvSpPr>
          <p:spPr bwMode="black">
            <a:xfrm>
              <a:off x="5407" y="4100"/>
              <a:ext cx="37" cy="35"/>
            </a:xfrm>
            <a:custGeom>
              <a:avLst/>
              <a:gdLst>
                <a:gd name="T0" fmla="*/ 0 w 75"/>
                <a:gd name="T1" fmla="*/ 1 h 69"/>
                <a:gd name="T2" fmla="*/ 0 w 75"/>
                <a:gd name="T3" fmla="*/ 1 h 69"/>
                <a:gd name="T4" fmla="*/ 0 w 75"/>
                <a:gd name="T5" fmla="*/ 1 h 69"/>
                <a:gd name="T6" fmla="*/ 0 w 75"/>
                <a:gd name="T7" fmla="*/ 0 h 69"/>
                <a:gd name="T8" fmla="*/ 0 w 75"/>
                <a:gd name="T9" fmla="*/ 1 h 69"/>
                <a:gd name="T10" fmla="*/ 0 w 75"/>
                <a:gd name="T11" fmla="*/ 1 h 69"/>
                <a:gd name="T12" fmla="*/ 0 w 75"/>
                <a:gd name="T13" fmla="*/ 1 h 69"/>
                <a:gd name="T14" fmla="*/ 0 w 75"/>
                <a:gd name="T15" fmla="*/ 1 h 69"/>
                <a:gd name="T16" fmla="*/ 0 w 75"/>
                <a:gd name="T17" fmla="*/ 1 h 69"/>
                <a:gd name="T18" fmla="*/ 0 w 75"/>
                <a:gd name="T19" fmla="*/ 1 h 69"/>
                <a:gd name="T20" fmla="*/ 0 w 75"/>
                <a:gd name="T21" fmla="*/ 1 h 69"/>
                <a:gd name="T22" fmla="*/ 0 w 75"/>
                <a:gd name="T23" fmla="*/ 1 h 69"/>
                <a:gd name="T24" fmla="*/ 0 w 75"/>
                <a:gd name="T25" fmla="*/ 1 h 69"/>
                <a:gd name="T26" fmla="*/ 0 w 75"/>
                <a:gd name="T27" fmla="*/ 1 h 69"/>
                <a:gd name="T28" fmla="*/ 0 w 75"/>
                <a:gd name="T29" fmla="*/ 1 h 69"/>
                <a:gd name="T30" fmla="*/ 0 w 75"/>
                <a:gd name="T31" fmla="*/ 1 h 69"/>
                <a:gd name="T32" fmla="*/ 0 w 75"/>
                <a:gd name="T33" fmla="*/ 1 h 69"/>
                <a:gd name="T34" fmla="*/ 0 w 75"/>
                <a:gd name="T35" fmla="*/ 1 h 69"/>
                <a:gd name="T36" fmla="*/ 0 w 75"/>
                <a:gd name="T37" fmla="*/ 1 h 69"/>
                <a:gd name="T38" fmla="*/ 0 w 75"/>
                <a:gd name="T39" fmla="*/ 1 h 69"/>
                <a:gd name="T40" fmla="*/ 0 w 75"/>
                <a:gd name="T41" fmla="*/ 1 h 69"/>
                <a:gd name="T42" fmla="*/ 0 w 75"/>
                <a:gd name="T43" fmla="*/ 1 h 69"/>
                <a:gd name="T44" fmla="*/ 0 w 75"/>
                <a:gd name="T45" fmla="*/ 1 h 69"/>
                <a:gd name="T46" fmla="*/ 0 w 75"/>
                <a:gd name="T47" fmla="*/ 1 h 69"/>
                <a:gd name="T48" fmla="*/ 0 w 75"/>
                <a:gd name="T49" fmla="*/ 1 h 69"/>
                <a:gd name="T50" fmla="*/ 0 w 75"/>
                <a:gd name="T51" fmla="*/ 1 h 69"/>
                <a:gd name="T52" fmla="*/ 0 w 75"/>
                <a:gd name="T53" fmla="*/ 1 h 69"/>
                <a:gd name="T54" fmla="*/ 0 w 75"/>
                <a:gd name="T55" fmla="*/ 1 h 69"/>
                <a:gd name="T56" fmla="*/ 0 w 75"/>
                <a:gd name="T57" fmla="*/ 1 h 69"/>
                <a:gd name="T58" fmla="*/ 0 w 75"/>
                <a:gd name="T59" fmla="*/ 1 h 69"/>
                <a:gd name="T60" fmla="*/ 0 w 75"/>
                <a:gd name="T61" fmla="*/ 1 h 69"/>
                <a:gd name="T62" fmla="*/ 0 w 75"/>
                <a:gd name="T63" fmla="*/ 1 h 69"/>
                <a:gd name="T64" fmla="*/ 0 w 75"/>
                <a:gd name="T65" fmla="*/ 1 h 69"/>
                <a:gd name="T66" fmla="*/ 0 w 75"/>
                <a:gd name="T67" fmla="*/ 1 h 69"/>
                <a:gd name="T68" fmla="*/ 0 w 75"/>
                <a:gd name="T69" fmla="*/ 1 h 69"/>
                <a:gd name="T70" fmla="*/ 0 w 75"/>
                <a:gd name="T71" fmla="*/ 1 h 69"/>
                <a:gd name="T72" fmla="*/ 0 w 75"/>
                <a:gd name="T73" fmla="*/ 1 h 69"/>
                <a:gd name="T74" fmla="*/ 0 w 75"/>
                <a:gd name="T75" fmla="*/ 1 h 69"/>
                <a:gd name="T76" fmla="*/ 0 w 75"/>
                <a:gd name="T77" fmla="*/ 1 h 69"/>
                <a:gd name="T78" fmla="*/ 0 w 75"/>
                <a:gd name="T79" fmla="*/ 1 h 69"/>
                <a:gd name="T80" fmla="*/ 0 w 75"/>
                <a:gd name="T81" fmla="*/ 1 h 69"/>
                <a:gd name="T82" fmla="*/ 0 w 75"/>
                <a:gd name="T83" fmla="*/ 1 h 69"/>
                <a:gd name="T84" fmla="*/ 0 w 75"/>
                <a:gd name="T85" fmla="*/ 1 h 69"/>
                <a:gd name="T86" fmla="*/ 0 w 75"/>
                <a:gd name="T87" fmla="*/ 1 h 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69">
                  <a:moveTo>
                    <a:pt x="4" y="22"/>
                  </a:moveTo>
                  <a:lnTo>
                    <a:pt x="4" y="22"/>
                  </a:lnTo>
                  <a:lnTo>
                    <a:pt x="5" y="13"/>
                  </a:lnTo>
                  <a:lnTo>
                    <a:pt x="8" y="9"/>
                  </a:lnTo>
                  <a:lnTo>
                    <a:pt x="12" y="6"/>
                  </a:lnTo>
                  <a:lnTo>
                    <a:pt x="15" y="3"/>
                  </a:lnTo>
                  <a:lnTo>
                    <a:pt x="20" y="1"/>
                  </a:lnTo>
                  <a:lnTo>
                    <a:pt x="34" y="0"/>
                  </a:lnTo>
                  <a:lnTo>
                    <a:pt x="49" y="1"/>
                  </a:lnTo>
                  <a:lnTo>
                    <a:pt x="57" y="4"/>
                  </a:lnTo>
                  <a:lnTo>
                    <a:pt x="60" y="8"/>
                  </a:lnTo>
                  <a:lnTo>
                    <a:pt x="62" y="11"/>
                  </a:lnTo>
                  <a:lnTo>
                    <a:pt x="63" y="19"/>
                  </a:lnTo>
                  <a:lnTo>
                    <a:pt x="63" y="53"/>
                  </a:lnTo>
                  <a:lnTo>
                    <a:pt x="65" y="58"/>
                  </a:lnTo>
                  <a:lnTo>
                    <a:pt x="67" y="59"/>
                  </a:lnTo>
                  <a:lnTo>
                    <a:pt x="70" y="59"/>
                  </a:lnTo>
                  <a:lnTo>
                    <a:pt x="75" y="59"/>
                  </a:lnTo>
                  <a:lnTo>
                    <a:pt x="75" y="66"/>
                  </a:lnTo>
                  <a:lnTo>
                    <a:pt x="67" y="67"/>
                  </a:lnTo>
                  <a:lnTo>
                    <a:pt x="60" y="66"/>
                  </a:lnTo>
                  <a:lnTo>
                    <a:pt x="58" y="63"/>
                  </a:lnTo>
                  <a:lnTo>
                    <a:pt x="57" y="59"/>
                  </a:lnTo>
                  <a:lnTo>
                    <a:pt x="57" y="56"/>
                  </a:lnTo>
                  <a:lnTo>
                    <a:pt x="55" y="56"/>
                  </a:lnTo>
                  <a:lnTo>
                    <a:pt x="54" y="59"/>
                  </a:lnTo>
                  <a:lnTo>
                    <a:pt x="47" y="64"/>
                  </a:lnTo>
                  <a:lnTo>
                    <a:pt x="39" y="67"/>
                  </a:lnTo>
                  <a:lnTo>
                    <a:pt x="26" y="69"/>
                  </a:lnTo>
                  <a:lnTo>
                    <a:pt x="16" y="67"/>
                  </a:lnTo>
                  <a:lnTo>
                    <a:pt x="8" y="64"/>
                  </a:lnTo>
                  <a:lnTo>
                    <a:pt x="5" y="61"/>
                  </a:lnTo>
                  <a:lnTo>
                    <a:pt x="4" y="58"/>
                  </a:lnTo>
                  <a:lnTo>
                    <a:pt x="2" y="55"/>
                  </a:lnTo>
                  <a:lnTo>
                    <a:pt x="0" y="50"/>
                  </a:lnTo>
                  <a:lnTo>
                    <a:pt x="2" y="43"/>
                  </a:lnTo>
                  <a:lnTo>
                    <a:pt x="4" y="38"/>
                  </a:lnTo>
                  <a:lnTo>
                    <a:pt x="7" y="35"/>
                  </a:lnTo>
                  <a:lnTo>
                    <a:pt x="12" y="32"/>
                  </a:lnTo>
                  <a:lnTo>
                    <a:pt x="21" y="30"/>
                  </a:lnTo>
                  <a:lnTo>
                    <a:pt x="33" y="29"/>
                  </a:lnTo>
                  <a:lnTo>
                    <a:pt x="46" y="29"/>
                  </a:lnTo>
                  <a:lnTo>
                    <a:pt x="52" y="27"/>
                  </a:lnTo>
                  <a:lnTo>
                    <a:pt x="55" y="24"/>
                  </a:lnTo>
                  <a:lnTo>
                    <a:pt x="55" y="21"/>
                  </a:lnTo>
                  <a:lnTo>
                    <a:pt x="54" y="14"/>
                  </a:lnTo>
                  <a:lnTo>
                    <a:pt x="50" y="11"/>
                  </a:lnTo>
                  <a:lnTo>
                    <a:pt x="44" y="8"/>
                  </a:lnTo>
                  <a:lnTo>
                    <a:pt x="34" y="8"/>
                  </a:lnTo>
                  <a:lnTo>
                    <a:pt x="25" y="8"/>
                  </a:lnTo>
                  <a:lnTo>
                    <a:pt x="18" y="11"/>
                  </a:lnTo>
                  <a:lnTo>
                    <a:pt x="13" y="16"/>
                  </a:lnTo>
                  <a:lnTo>
                    <a:pt x="12" y="22"/>
                  </a:lnTo>
                  <a:lnTo>
                    <a:pt x="4" y="22"/>
                  </a:lnTo>
                  <a:close/>
                  <a:moveTo>
                    <a:pt x="55" y="32"/>
                  </a:moveTo>
                  <a:lnTo>
                    <a:pt x="55" y="32"/>
                  </a:lnTo>
                  <a:lnTo>
                    <a:pt x="52" y="34"/>
                  </a:lnTo>
                  <a:lnTo>
                    <a:pt x="47" y="35"/>
                  </a:lnTo>
                  <a:lnTo>
                    <a:pt x="26" y="37"/>
                  </a:lnTo>
                  <a:lnTo>
                    <a:pt x="20" y="38"/>
                  </a:lnTo>
                  <a:lnTo>
                    <a:pt x="15" y="40"/>
                  </a:lnTo>
                  <a:lnTo>
                    <a:pt x="12" y="43"/>
                  </a:lnTo>
                  <a:lnTo>
                    <a:pt x="10" y="48"/>
                  </a:lnTo>
                  <a:lnTo>
                    <a:pt x="12" y="55"/>
                  </a:lnTo>
                  <a:lnTo>
                    <a:pt x="15" y="59"/>
                  </a:lnTo>
                  <a:lnTo>
                    <a:pt x="21" y="61"/>
                  </a:lnTo>
                  <a:lnTo>
                    <a:pt x="28" y="61"/>
                  </a:lnTo>
                  <a:lnTo>
                    <a:pt x="37" y="61"/>
                  </a:lnTo>
                  <a:lnTo>
                    <a:pt x="47" y="56"/>
                  </a:lnTo>
                  <a:lnTo>
                    <a:pt x="50" y="53"/>
                  </a:lnTo>
                  <a:lnTo>
                    <a:pt x="54" y="50"/>
                  </a:lnTo>
                  <a:lnTo>
                    <a:pt x="55" y="46"/>
                  </a:lnTo>
                  <a:lnTo>
                    <a:pt x="55" y="42"/>
                  </a:lnTo>
                  <a:lnTo>
                    <a:pt x="55" y="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64"/>
            <p:cNvSpPr>
              <a:spLocks/>
            </p:cNvSpPr>
            <p:nvPr userDrawn="1"/>
          </p:nvSpPr>
          <p:spPr bwMode="black">
            <a:xfrm>
              <a:off x="5443" y="4091"/>
              <a:ext cx="21" cy="43"/>
            </a:xfrm>
            <a:custGeom>
              <a:avLst/>
              <a:gdLst>
                <a:gd name="T0" fmla="*/ 1 w 42"/>
                <a:gd name="T1" fmla="*/ 0 h 85"/>
                <a:gd name="T2" fmla="*/ 1 w 42"/>
                <a:gd name="T3" fmla="*/ 0 h 85"/>
                <a:gd name="T4" fmla="*/ 1 w 42"/>
                <a:gd name="T5" fmla="*/ 1 h 85"/>
                <a:gd name="T6" fmla="*/ 1 w 42"/>
                <a:gd name="T7" fmla="*/ 1 h 85"/>
                <a:gd name="T8" fmla="*/ 1 w 42"/>
                <a:gd name="T9" fmla="*/ 1 h 85"/>
                <a:gd name="T10" fmla="*/ 1 w 42"/>
                <a:gd name="T11" fmla="*/ 1 h 85"/>
                <a:gd name="T12" fmla="*/ 1 w 42"/>
                <a:gd name="T13" fmla="*/ 1 h 85"/>
                <a:gd name="T14" fmla="*/ 1 w 42"/>
                <a:gd name="T15" fmla="*/ 1 h 85"/>
                <a:gd name="T16" fmla="*/ 1 w 42"/>
                <a:gd name="T17" fmla="*/ 1 h 85"/>
                <a:gd name="T18" fmla="*/ 1 w 42"/>
                <a:gd name="T19" fmla="*/ 1 h 85"/>
                <a:gd name="T20" fmla="*/ 1 w 42"/>
                <a:gd name="T21" fmla="*/ 1 h 85"/>
                <a:gd name="T22" fmla="*/ 1 w 42"/>
                <a:gd name="T23" fmla="*/ 1 h 85"/>
                <a:gd name="T24" fmla="*/ 1 w 42"/>
                <a:gd name="T25" fmla="*/ 1 h 85"/>
                <a:gd name="T26" fmla="*/ 1 w 42"/>
                <a:gd name="T27" fmla="*/ 1 h 85"/>
                <a:gd name="T28" fmla="*/ 1 w 42"/>
                <a:gd name="T29" fmla="*/ 1 h 85"/>
                <a:gd name="T30" fmla="*/ 1 w 42"/>
                <a:gd name="T31" fmla="*/ 1 h 85"/>
                <a:gd name="T32" fmla="*/ 1 w 42"/>
                <a:gd name="T33" fmla="*/ 1 h 85"/>
                <a:gd name="T34" fmla="*/ 1 w 42"/>
                <a:gd name="T35" fmla="*/ 1 h 85"/>
                <a:gd name="T36" fmla="*/ 1 w 42"/>
                <a:gd name="T37" fmla="*/ 1 h 85"/>
                <a:gd name="T38" fmla="*/ 1 w 42"/>
                <a:gd name="T39" fmla="*/ 1 h 85"/>
                <a:gd name="T40" fmla="*/ 1 w 42"/>
                <a:gd name="T41" fmla="*/ 1 h 85"/>
                <a:gd name="T42" fmla="*/ 1 w 42"/>
                <a:gd name="T43" fmla="*/ 1 h 85"/>
                <a:gd name="T44" fmla="*/ 1 w 42"/>
                <a:gd name="T45" fmla="*/ 1 h 85"/>
                <a:gd name="T46" fmla="*/ 0 w 42"/>
                <a:gd name="T47" fmla="*/ 1 h 85"/>
                <a:gd name="T48" fmla="*/ 0 w 42"/>
                <a:gd name="T49" fmla="*/ 1 h 85"/>
                <a:gd name="T50" fmla="*/ 1 w 42"/>
                <a:gd name="T51" fmla="*/ 1 h 85"/>
                <a:gd name="T52" fmla="*/ 1 w 42"/>
                <a:gd name="T53" fmla="*/ 0 h 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2" h="85">
                  <a:moveTo>
                    <a:pt x="15" y="0"/>
                  </a:moveTo>
                  <a:lnTo>
                    <a:pt x="25" y="0"/>
                  </a:lnTo>
                  <a:lnTo>
                    <a:pt x="25" y="19"/>
                  </a:lnTo>
                  <a:lnTo>
                    <a:pt x="42" y="19"/>
                  </a:lnTo>
                  <a:lnTo>
                    <a:pt x="42" y="27"/>
                  </a:lnTo>
                  <a:lnTo>
                    <a:pt x="25" y="27"/>
                  </a:lnTo>
                  <a:lnTo>
                    <a:pt x="25" y="69"/>
                  </a:lnTo>
                  <a:lnTo>
                    <a:pt x="25" y="73"/>
                  </a:lnTo>
                  <a:lnTo>
                    <a:pt x="26" y="76"/>
                  </a:lnTo>
                  <a:lnTo>
                    <a:pt x="29" y="77"/>
                  </a:lnTo>
                  <a:lnTo>
                    <a:pt x="33" y="77"/>
                  </a:lnTo>
                  <a:lnTo>
                    <a:pt x="42" y="77"/>
                  </a:lnTo>
                  <a:lnTo>
                    <a:pt x="42" y="85"/>
                  </a:lnTo>
                  <a:lnTo>
                    <a:pt x="33" y="85"/>
                  </a:lnTo>
                  <a:lnTo>
                    <a:pt x="23" y="84"/>
                  </a:lnTo>
                  <a:lnTo>
                    <a:pt x="18" y="81"/>
                  </a:lnTo>
                  <a:lnTo>
                    <a:pt x="17" y="76"/>
                  </a:lnTo>
                  <a:lnTo>
                    <a:pt x="15" y="69"/>
                  </a:lnTo>
                  <a:lnTo>
                    <a:pt x="15" y="27"/>
                  </a:lnTo>
                  <a:lnTo>
                    <a:pt x="0" y="27"/>
                  </a:lnTo>
                  <a:lnTo>
                    <a:pt x="0" y="19"/>
                  </a:lnTo>
                  <a:lnTo>
                    <a:pt x="15" y="19"/>
                  </a:lnTo>
                  <a:lnTo>
                    <a:pt x="1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65"/>
            <p:cNvSpPr>
              <a:spLocks noEditPoints="1"/>
            </p:cNvSpPr>
            <p:nvPr userDrawn="1"/>
          </p:nvSpPr>
          <p:spPr bwMode="black">
            <a:xfrm>
              <a:off x="5469" y="4089"/>
              <a:ext cx="4" cy="44"/>
            </a:xfrm>
            <a:custGeom>
              <a:avLst/>
              <a:gdLst>
                <a:gd name="T0" fmla="*/ 0 w 10"/>
                <a:gd name="T1" fmla="*/ 0 h 89"/>
                <a:gd name="T2" fmla="*/ 0 w 10"/>
                <a:gd name="T3" fmla="*/ 0 h 89"/>
                <a:gd name="T4" fmla="*/ 0 w 10"/>
                <a:gd name="T5" fmla="*/ 0 h 89"/>
                <a:gd name="T6" fmla="*/ 0 w 10"/>
                <a:gd name="T7" fmla="*/ 0 h 89"/>
                <a:gd name="T8" fmla="*/ 0 w 10"/>
                <a:gd name="T9" fmla="*/ 0 h 89"/>
                <a:gd name="T10" fmla="*/ 0 w 10"/>
                <a:gd name="T11" fmla="*/ 0 h 89"/>
                <a:gd name="T12" fmla="*/ 0 w 10"/>
                <a:gd name="T13" fmla="*/ 0 h 89"/>
                <a:gd name="T14" fmla="*/ 0 w 10"/>
                <a:gd name="T15" fmla="*/ 0 h 89"/>
                <a:gd name="T16" fmla="*/ 0 w 10"/>
                <a:gd name="T17" fmla="*/ 0 h 89"/>
                <a:gd name="T18" fmla="*/ 0 w 10"/>
                <a:gd name="T19" fmla="*/ 0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89">
                  <a:moveTo>
                    <a:pt x="0" y="24"/>
                  </a:moveTo>
                  <a:lnTo>
                    <a:pt x="10" y="24"/>
                  </a:lnTo>
                  <a:lnTo>
                    <a:pt x="10" y="89"/>
                  </a:lnTo>
                  <a:lnTo>
                    <a:pt x="0" y="89"/>
                  </a:lnTo>
                  <a:lnTo>
                    <a:pt x="0" y="24"/>
                  </a:lnTo>
                  <a:close/>
                  <a:moveTo>
                    <a:pt x="0" y="0"/>
                  </a:moveTo>
                  <a:lnTo>
                    <a:pt x="10" y="0"/>
                  </a:lnTo>
                  <a:lnTo>
                    <a:pt x="10" y="15"/>
                  </a:lnTo>
                  <a:lnTo>
                    <a:pt x="0" y="1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66"/>
            <p:cNvSpPr>
              <a:spLocks noEditPoints="1"/>
            </p:cNvSpPr>
            <p:nvPr userDrawn="1"/>
          </p:nvSpPr>
          <p:spPr bwMode="black">
            <a:xfrm>
              <a:off x="5479" y="4100"/>
              <a:ext cx="36" cy="35"/>
            </a:xfrm>
            <a:custGeom>
              <a:avLst/>
              <a:gdLst>
                <a:gd name="T0" fmla="*/ 0 w 73"/>
                <a:gd name="T1" fmla="*/ 0 h 69"/>
                <a:gd name="T2" fmla="*/ 0 w 73"/>
                <a:gd name="T3" fmla="*/ 1 h 69"/>
                <a:gd name="T4" fmla="*/ 0 w 73"/>
                <a:gd name="T5" fmla="*/ 1 h 69"/>
                <a:gd name="T6" fmla="*/ 0 w 73"/>
                <a:gd name="T7" fmla="*/ 1 h 69"/>
                <a:gd name="T8" fmla="*/ 0 w 73"/>
                <a:gd name="T9" fmla="*/ 1 h 69"/>
                <a:gd name="T10" fmla="*/ 0 w 73"/>
                <a:gd name="T11" fmla="*/ 1 h 69"/>
                <a:gd name="T12" fmla="*/ 0 w 73"/>
                <a:gd name="T13" fmla="*/ 1 h 69"/>
                <a:gd name="T14" fmla="*/ 0 w 73"/>
                <a:gd name="T15" fmla="*/ 1 h 69"/>
                <a:gd name="T16" fmla="*/ 0 w 73"/>
                <a:gd name="T17" fmla="*/ 1 h 69"/>
                <a:gd name="T18" fmla="*/ 0 w 73"/>
                <a:gd name="T19" fmla="*/ 1 h 69"/>
                <a:gd name="T20" fmla="*/ 0 w 73"/>
                <a:gd name="T21" fmla="*/ 1 h 69"/>
                <a:gd name="T22" fmla="*/ 0 w 73"/>
                <a:gd name="T23" fmla="*/ 1 h 69"/>
                <a:gd name="T24" fmla="*/ 0 w 73"/>
                <a:gd name="T25" fmla="*/ 1 h 69"/>
                <a:gd name="T26" fmla="*/ 0 w 73"/>
                <a:gd name="T27" fmla="*/ 1 h 69"/>
                <a:gd name="T28" fmla="*/ 0 w 73"/>
                <a:gd name="T29" fmla="*/ 1 h 69"/>
                <a:gd name="T30" fmla="*/ 0 w 73"/>
                <a:gd name="T31" fmla="*/ 1 h 69"/>
                <a:gd name="T32" fmla="*/ 0 w 73"/>
                <a:gd name="T33" fmla="*/ 1 h 69"/>
                <a:gd name="T34" fmla="*/ 0 w 73"/>
                <a:gd name="T35" fmla="*/ 1 h 69"/>
                <a:gd name="T36" fmla="*/ 0 w 73"/>
                <a:gd name="T37" fmla="*/ 0 h 69"/>
                <a:gd name="T38" fmla="*/ 0 w 73"/>
                <a:gd name="T39" fmla="*/ 1 h 69"/>
                <a:gd name="T40" fmla="*/ 0 w 73"/>
                <a:gd name="T41" fmla="*/ 1 h 69"/>
                <a:gd name="T42" fmla="*/ 0 w 73"/>
                <a:gd name="T43" fmla="*/ 1 h 69"/>
                <a:gd name="T44" fmla="*/ 0 w 73"/>
                <a:gd name="T45" fmla="*/ 1 h 69"/>
                <a:gd name="T46" fmla="*/ 0 w 73"/>
                <a:gd name="T47" fmla="*/ 1 h 69"/>
                <a:gd name="T48" fmla="*/ 0 w 73"/>
                <a:gd name="T49" fmla="*/ 1 h 69"/>
                <a:gd name="T50" fmla="*/ 0 w 73"/>
                <a:gd name="T51" fmla="*/ 1 h 69"/>
                <a:gd name="T52" fmla="*/ 0 w 73"/>
                <a:gd name="T53" fmla="*/ 1 h 69"/>
                <a:gd name="T54" fmla="*/ 0 w 73"/>
                <a:gd name="T55" fmla="*/ 1 h 69"/>
                <a:gd name="T56" fmla="*/ 0 w 73"/>
                <a:gd name="T57" fmla="*/ 1 h 69"/>
                <a:gd name="T58" fmla="*/ 0 w 73"/>
                <a:gd name="T59" fmla="*/ 1 h 69"/>
                <a:gd name="T60" fmla="*/ 0 w 73"/>
                <a:gd name="T61" fmla="*/ 1 h 69"/>
                <a:gd name="T62" fmla="*/ 0 w 73"/>
                <a:gd name="T63" fmla="*/ 1 h 69"/>
                <a:gd name="T64" fmla="*/ 0 w 73"/>
                <a:gd name="T65" fmla="*/ 1 h 69"/>
                <a:gd name="T66" fmla="*/ 0 w 73"/>
                <a:gd name="T67" fmla="*/ 1 h 69"/>
                <a:gd name="T68" fmla="*/ 0 w 73"/>
                <a:gd name="T69" fmla="*/ 1 h 69"/>
                <a:gd name="T70" fmla="*/ 0 w 73"/>
                <a:gd name="T71" fmla="*/ 1 h 69"/>
                <a:gd name="T72" fmla="*/ 0 w 73"/>
                <a:gd name="T73" fmla="*/ 1 h 69"/>
                <a:gd name="T74" fmla="*/ 0 w 73"/>
                <a:gd name="T75" fmla="*/ 1 h 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3" h="69">
                  <a:moveTo>
                    <a:pt x="37" y="0"/>
                  </a:moveTo>
                  <a:lnTo>
                    <a:pt x="37" y="0"/>
                  </a:lnTo>
                  <a:lnTo>
                    <a:pt x="45" y="1"/>
                  </a:lnTo>
                  <a:lnTo>
                    <a:pt x="53" y="3"/>
                  </a:lnTo>
                  <a:lnTo>
                    <a:pt x="60" y="6"/>
                  </a:lnTo>
                  <a:lnTo>
                    <a:pt x="65" y="11"/>
                  </a:lnTo>
                  <a:lnTo>
                    <a:pt x="68" y="16"/>
                  </a:lnTo>
                  <a:lnTo>
                    <a:pt x="71" y="21"/>
                  </a:lnTo>
                  <a:lnTo>
                    <a:pt x="73" y="27"/>
                  </a:lnTo>
                  <a:lnTo>
                    <a:pt x="73" y="34"/>
                  </a:lnTo>
                  <a:lnTo>
                    <a:pt x="73" y="42"/>
                  </a:lnTo>
                  <a:lnTo>
                    <a:pt x="71" y="46"/>
                  </a:lnTo>
                  <a:lnTo>
                    <a:pt x="68" y="53"/>
                  </a:lnTo>
                  <a:lnTo>
                    <a:pt x="65" y="58"/>
                  </a:lnTo>
                  <a:lnTo>
                    <a:pt x="60" y="63"/>
                  </a:lnTo>
                  <a:lnTo>
                    <a:pt x="53" y="66"/>
                  </a:lnTo>
                  <a:lnTo>
                    <a:pt x="45" y="67"/>
                  </a:lnTo>
                  <a:lnTo>
                    <a:pt x="37" y="69"/>
                  </a:lnTo>
                  <a:lnTo>
                    <a:pt x="28" y="67"/>
                  </a:lnTo>
                  <a:lnTo>
                    <a:pt x="21" y="66"/>
                  </a:lnTo>
                  <a:lnTo>
                    <a:pt x="15" y="63"/>
                  </a:lnTo>
                  <a:lnTo>
                    <a:pt x="10" y="58"/>
                  </a:lnTo>
                  <a:lnTo>
                    <a:pt x="5" y="53"/>
                  </a:lnTo>
                  <a:lnTo>
                    <a:pt x="2" y="46"/>
                  </a:lnTo>
                  <a:lnTo>
                    <a:pt x="0" y="42"/>
                  </a:lnTo>
                  <a:lnTo>
                    <a:pt x="0" y="34"/>
                  </a:lnTo>
                  <a:lnTo>
                    <a:pt x="0" y="27"/>
                  </a:lnTo>
                  <a:lnTo>
                    <a:pt x="2" y="21"/>
                  </a:lnTo>
                  <a:lnTo>
                    <a:pt x="5" y="16"/>
                  </a:lnTo>
                  <a:lnTo>
                    <a:pt x="10" y="11"/>
                  </a:lnTo>
                  <a:lnTo>
                    <a:pt x="15" y="6"/>
                  </a:lnTo>
                  <a:lnTo>
                    <a:pt x="21" y="3"/>
                  </a:lnTo>
                  <a:lnTo>
                    <a:pt x="28" y="1"/>
                  </a:lnTo>
                  <a:lnTo>
                    <a:pt x="37" y="0"/>
                  </a:lnTo>
                  <a:close/>
                  <a:moveTo>
                    <a:pt x="37" y="61"/>
                  </a:moveTo>
                  <a:lnTo>
                    <a:pt x="37" y="61"/>
                  </a:lnTo>
                  <a:lnTo>
                    <a:pt x="42" y="61"/>
                  </a:lnTo>
                  <a:lnTo>
                    <a:pt x="49" y="59"/>
                  </a:lnTo>
                  <a:lnTo>
                    <a:pt x="53" y="56"/>
                  </a:lnTo>
                  <a:lnTo>
                    <a:pt x="57" y="53"/>
                  </a:lnTo>
                  <a:lnTo>
                    <a:pt x="60" y="50"/>
                  </a:lnTo>
                  <a:lnTo>
                    <a:pt x="62" y="45"/>
                  </a:lnTo>
                  <a:lnTo>
                    <a:pt x="63" y="40"/>
                  </a:lnTo>
                  <a:lnTo>
                    <a:pt x="65" y="34"/>
                  </a:lnTo>
                  <a:lnTo>
                    <a:pt x="63" y="29"/>
                  </a:lnTo>
                  <a:lnTo>
                    <a:pt x="62" y="24"/>
                  </a:lnTo>
                  <a:lnTo>
                    <a:pt x="60" y="19"/>
                  </a:lnTo>
                  <a:lnTo>
                    <a:pt x="57" y="16"/>
                  </a:lnTo>
                  <a:lnTo>
                    <a:pt x="53" y="13"/>
                  </a:lnTo>
                  <a:lnTo>
                    <a:pt x="49" y="9"/>
                  </a:lnTo>
                  <a:lnTo>
                    <a:pt x="42" y="8"/>
                  </a:lnTo>
                  <a:lnTo>
                    <a:pt x="37" y="8"/>
                  </a:lnTo>
                  <a:lnTo>
                    <a:pt x="31" y="8"/>
                  </a:lnTo>
                  <a:lnTo>
                    <a:pt x="24" y="9"/>
                  </a:lnTo>
                  <a:lnTo>
                    <a:pt x="21" y="13"/>
                  </a:lnTo>
                  <a:lnTo>
                    <a:pt x="16" y="16"/>
                  </a:lnTo>
                  <a:lnTo>
                    <a:pt x="13" y="19"/>
                  </a:lnTo>
                  <a:lnTo>
                    <a:pt x="11" y="24"/>
                  </a:lnTo>
                  <a:lnTo>
                    <a:pt x="10" y="29"/>
                  </a:lnTo>
                  <a:lnTo>
                    <a:pt x="10" y="34"/>
                  </a:lnTo>
                  <a:lnTo>
                    <a:pt x="10" y="40"/>
                  </a:lnTo>
                  <a:lnTo>
                    <a:pt x="11" y="45"/>
                  </a:lnTo>
                  <a:lnTo>
                    <a:pt x="13" y="50"/>
                  </a:lnTo>
                  <a:lnTo>
                    <a:pt x="16" y="53"/>
                  </a:lnTo>
                  <a:lnTo>
                    <a:pt x="21" y="56"/>
                  </a:lnTo>
                  <a:lnTo>
                    <a:pt x="24" y="59"/>
                  </a:lnTo>
                  <a:lnTo>
                    <a:pt x="31" y="61"/>
                  </a:lnTo>
                  <a:lnTo>
                    <a:pt x="37" y="6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67"/>
            <p:cNvSpPr>
              <a:spLocks/>
            </p:cNvSpPr>
            <p:nvPr userDrawn="1"/>
          </p:nvSpPr>
          <p:spPr bwMode="black">
            <a:xfrm>
              <a:off x="5522" y="4100"/>
              <a:ext cx="31" cy="33"/>
            </a:xfrm>
            <a:custGeom>
              <a:avLst/>
              <a:gdLst>
                <a:gd name="T0" fmla="*/ 0 w 63"/>
                <a:gd name="T1" fmla="*/ 1 h 66"/>
                <a:gd name="T2" fmla="*/ 0 w 63"/>
                <a:gd name="T3" fmla="*/ 1 h 66"/>
                <a:gd name="T4" fmla="*/ 0 w 63"/>
                <a:gd name="T5" fmla="*/ 1 h 66"/>
                <a:gd name="T6" fmla="*/ 0 w 63"/>
                <a:gd name="T7" fmla="*/ 1 h 66"/>
                <a:gd name="T8" fmla="*/ 0 w 63"/>
                <a:gd name="T9" fmla="*/ 1 h 66"/>
                <a:gd name="T10" fmla="*/ 0 w 63"/>
                <a:gd name="T11" fmla="*/ 1 h 66"/>
                <a:gd name="T12" fmla="*/ 0 w 63"/>
                <a:gd name="T13" fmla="*/ 1 h 66"/>
                <a:gd name="T14" fmla="*/ 0 w 63"/>
                <a:gd name="T15" fmla="*/ 1 h 66"/>
                <a:gd name="T16" fmla="*/ 0 w 63"/>
                <a:gd name="T17" fmla="*/ 1 h 66"/>
                <a:gd name="T18" fmla="*/ 0 w 63"/>
                <a:gd name="T19" fmla="*/ 1 h 66"/>
                <a:gd name="T20" fmla="*/ 0 w 63"/>
                <a:gd name="T21" fmla="*/ 1 h 66"/>
                <a:gd name="T22" fmla="*/ 0 w 63"/>
                <a:gd name="T23" fmla="*/ 1 h 66"/>
                <a:gd name="T24" fmla="*/ 0 w 63"/>
                <a:gd name="T25" fmla="*/ 1 h 66"/>
                <a:gd name="T26" fmla="*/ 0 w 63"/>
                <a:gd name="T27" fmla="*/ 1 h 66"/>
                <a:gd name="T28" fmla="*/ 0 w 63"/>
                <a:gd name="T29" fmla="*/ 1 h 66"/>
                <a:gd name="T30" fmla="*/ 0 w 63"/>
                <a:gd name="T31" fmla="*/ 1 h 66"/>
                <a:gd name="T32" fmla="*/ 0 w 63"/>
                <a:gd name="T33" fmla="*/ 1 h 66"/>
                <a:gd name="T34" fmla="*/ 0 w 63"/>
                <a:gd name="T35" fmla="*/ 1 h 66"/>
                <a:gd name="T36" fmla="*/ 0 w 63"/>
                <a:gd name="T37" fmla="*/ 1 h 66"/>
                <a:gd name="T38" fmla="*/ 0 w 63"/>
                <a:gd name="T39" fmla="*/ 1 h 66"/>
                <a:gd name="T40" fmla="*/ 0 w 63"/>
                <a:gd name="T41" fmla="*/ 1 h 66"/>
                <a:gd name="T42" fmla="*/ 0 w 63"/>
                <a:gd name="T43" fmla="*/ 1 h 66"/>
                <a:gd name="T44" fmla="*/ 0 w 63"/>
                <a:gd name="T45" fmla="*/ 1 h 66"/>
                <a:gd name="T46" fmla="*/ 0 w 63"/>
                <a:gd name="T47" fmla="*/ 0 h 66"/>
                <a:gd name="T48" fmla="*/ 0 w 63"/>
                <a:gd name="T49" fmla="*/ 0 h 66"/>
                <a:gd name="T50" fmla="*/ 0 w 63"/>
                <a:gd name="T51" fmla="*/ 1 h 66"/>
                <a:gd name="T52" fmla="*/ 0 w 63"/>
                <a:gd name="T53" fmla="*/ 1 h 66"/>
                <a:gd name="T54" fmla="*/ 0 w 63"/>
                <a:gd name="T55" fmla="*/ 1 h 66"/>
                <a:gd name="T56" fmla="*/ 0 w 63"/>
                <a:gd name="T57" fmla="*/ 1 h 66"/>
                <a:gd name="T58" fmla="*/ 0 w 63"/>
                <a:gd name="T59" fmla="*/ 1 h 66"/>
                <a:gd name="T60" fmla="*/ 0 w 63"/>
                <a:gd name="T61" fmla="*/ 1 h 66"/>
                <a:gd name="T62" fmla="*/ 0 w 63"/>
                <a:gd name="T63" fmla="*/ 1 h 66"/>
                <a:gd name="T64" fmla="*/ 0 w 63"/>
                <a:gd name="T65" fmla="*/ 1 h 66"/>
                <a:gd name="T66" fmla="*/ 0 w 63"/>
                <a:gd name="T67" fmla="*/ 1 h 66"/>
                <a:gd name="T68" fmla="*/ 0 w 63"/>
                <a:gd name="T69" fmla="*/ 1 h 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3" h="66">
                  <a:moveTo>
                    <a:pt x="55" y="25"/>
                  </a:moveTo>
                  <a:lnTo>
                    <a:pt x="55" y="25"/>
                  </a:lnTo>
                  <a:lnTo>
                    <a:pt x="53" y="17"/>
                  </a:lnTo>
                  <a:lnTo>
                    <a:pt x="48" y="11"/>
                  </a:lnTo>
                  <a:lnTo>
                    <a:pt x="43" y="9"/>
                  </a:lnTo>
                  <a:lnTo>
                    <a:pt x="35" y="8"/>
                  </a:lnTo>
                  <a:lnTo>
                    <a:pt x="22" y="9"/>
                  </a:lnTo>
                  <a:lnTo>
                    <a:pt x="19" y="11"/>
                  </a:lnTo>
                  <a:lnTo>
                    <a:pt x="14" y="14"/>
                  </a:lnTo>
                  <a:lnTo>
                    <a:pt x="13" y="17"/>
                  </a:lnTo>
                  <a:lnTo>
                    <a:pt x="9" y="22"/>
                  </a:lnTo>
                  <a:lnTo>
                    <a:pt x="8" y="32"/>
                  </a:lnTo>
                  <a:lnTo>
                    <a:pt x="8" y="66"/>
                  </a:lnTo>
                  <a:lnTo>
                    <a:pt x="0" y="66"/>
                  </a:lnTo>
                  <a:lnTo>
                    <a:pt x="0" y="1"/>
                  </a:lnTo>
                  <a:lnTo>
                    <a:pt x="8" y="1"/>
                  </a:lnTo>
                  <a:lnTo>
                    <a:pt x="8" y="14"/>
                  </a:lnTo>
                  <a:lnTo>
                    <a:pt x="9" y="14"/>
                  </a:lnTo>
                  <a:lnTo>
                    <a:pt x="13" y="9"/>
                  </a:lnTo>
                  <a:lnTo>
                    <a:pt x="18" y="4"/>
                  </a:lnTo>
                  <a:lnTo>
                    <a:pt x="26" y="1"/>
                  </a:lnTo>
                  <a:lnTo>
                    <a:pt x="35" y="0"/>
                  </a:lnTo>
                  <a:lnTo>
                    <a:pt x="43" y="1"/>
                  </a:lnTo>
                  <a:lnTo>
                    <a:pt x="48" y="1"/>
                  </a:lnTo>
                  <a:lnTo>
                    <a:pt x="53" y="4"/>
                  </a:lnTo>
                  <a:lnTo>
                    <a:pt x="58" y="8"/>
                  </a:lnTo>
                  <a:lnTo>
                    <a:pt x="60" y="11"/>
                  </a:lnTo>
                  <a:lnTo>
                    <a:pt x="61" y="16"/>
                  </a:lnTo>
                  <a:lnTo>
                    <a:pt x="63" y="27"/>
                  </a:lnTo>
                  <a:lnTo>
                    <a:pt x="63" y="66"/>
                  </a:lnTo>
                  <a:lnTo>
                    <a:pt x="55" y="66"/>
                  </a:lnTo>
                  <a:lnTo>
                    <a:pt x="55"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40" name="Picture 27" descr="ACPA_VERSITILITY_AD_3L"/>
          <p:cNvPicPr>
            <a:picLocks noChangeAspect="1" noChangeArrowheads="1"/>
          </p:cNvPicPr>
          <p:nvPr userDrawn="1"/>
        </p:nvPicPr>
        <p:blipFill>
          <a:blip r:embed="rId2">
            <a:extLst>
              <a:ext uri="{28A0092B-C50C-407E-A947-70E740481C1C}">
                <a14:useLocalDpi xmlns:a14="http://schemas.microsoft.com/office/drawing/2010/main" val="0"/>
              </a:ext>
            </a:extLst>
          </a:blip>
          <a:srcRect r="42857"/>
          <a:stretch>
            <a:fillRect/>
          </a:stretch>
        </p:blipFill>
        <p:spPr bwMode="auto">
          <a:xfrm>
            <a:off x="0" y="4395788"/>
            <a:ext cx="182880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8" descr="ACPA_DURABILITY_AD_1L"/>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17241"/>
          <a:stretch>
            <a:fillRect/>
          </a:stretch>
        </p:blipFill>
        <p:spPr bwMode="auto">
          <a:xfrm>
            <a:off x="0" y="0"/>
            <a:ext cx="1828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9" descr="ACPA pipe photo strength"/>
          <p:cNvPicPr>
            <a:picLocks noChangeAspect="1" noChangeArrowheads="1"/>
          </p:cNvPicPr>
          <p:nvPr userDrawn="1"/>
        </p:nvPicPr>
        <p:blipFill>
          <a:blip r:embed="rId4">
            <a:extLst>
              <a:ext uri="{28A0092B-C50C-407E-A947-70E740481C1C}">
                <a14:useLocalDpi xmlns:a14="http://schemas.microsoft.com/office/drawing/2010/main" val="0"/>
              </a:ext>
            </a:extLst>
          </a:blip>
          <a:srcRect r="7692"/>
          <a:stretch>
            <a:fillRect/>
          </a:stretch>
        </p:blipFill>
        <p:spPr bwMode="auto">
          <a:xfrm>
            <a:off x="0" y="2205038"/>
            <a:ext cx="182880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Line 21"/>
          <p:cNvSpPr>
            <a:spLocks noChangeShapeType="1"/>
          </p:cNvSpPr>
          <p:nvPr userDrawn="1"/>
        </p:nvSpPr>
        <p:spPr bwMode="white">
          <a:xfrm>
            <a:off x="0" y="4419600"/>
            <a:ext cx="1905000" cy="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 name="Line 22"/>
          <p:cNvSpPr>
            <a:spLocks noChangeShapeType="1"/>
          </p:cNvSpPr>
          <p:nvPr userDrawn="1"/>
        </p:nvSpPr>
        <p:spPr bwMode="white">
          <a:xfrm>
            <a:off x="0" y="2209800"/>
            <a:ext cx="1905000" cy="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 name="Freeform 69"/>
          <p:cNvSpPr>
            <a:spLocks/>
          </p:cNvSpPr>
          <p:nvPr userDrawn="1"/>
        </p:nvSpPr>
        <p:spPr bwMode="white">
          <a:xfrm>
            <a:off x="1203325" y="-4763"/>
            <a:ext cx="1563688" cy="6870701"/>
          </a:xfrm>
          <a:custGeom>
            <a:avLst/>
            <a:gdLst>
              <a:gd name="T0" fmla="*/ 2147483647 w 985"/>
              <a:gd name="T1" fmla="*/ 2147483647 h 4328"/>
              <a:gd name="T2" fmla="*/ 2147483647 w 985"/>
              <a:gd name="T3" fmla="*/ 2147483647 h 4328"/>
              <a:gd name="T4" fmla="*/ 2147483647 w 985"/>
              <a:gd name="T5" fmla="*/ 2147483647 h 4328"/>
              <a:gd name="T6" fmla="*/ 2147483647 w 985"/>
              <a:gd name="T7" fmla="*/ 2147483647 h 4328"/>
              <a:gd name="T8" fmla="*/ 0 w 985"/>
              <a:gd name="T9" fmla="*/ 2147483647 h 4328"/>
              <a:gd name="T10" fmla="*/ 2147483647 w 985"/>
              <a:gd name="T11" fmla="*/ 2147483647 h 4328"/>
              <a:gd name="T12" fmla="*/ 2147483647 w 985"/>
              <a:gd name="T13" fmla="*/ 2147483647 h 43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328">
                <a:moveTo>
                  <a:pt x="16" y="4328"/>
                </a:moveTo>
                <a:lnTo>
                  <a:pt x="624" y="4328"/>
                </a:lnTo>
                <a:cubicBezTo>
                  <a:pt x="784" y="3960"/>
                  <a:pt x="985" y="2843"/>
                  <a:pt x="979" y="2122"/>
                </a:cubicBezTo>
                <a:cubicBezTo>
                  <a:pt x="923" y="932"/>
                  <a:pt x="750" y="349"/>
                  <a:pt x="589" y="3"/>
                </a:cubicBezTo>
                <a:cubicBezTo>
                  <a:pt x="591" y="0"/>
                  <a:pt x="0" y="3"/>
                  <a:pt x="0" y="1"/>
                </a:cubicBezTo>
                <a:cubicBezTo>
                  <a:pt x="63" y="366"/>
                  <a:pt x="275" y="1177"/>
                  <a:pt x="294" y="2160"/>
                </a:cubicBezTo>
                <a:cubicBezTo>
                  <a:pt x="266" y="3294"/>
                  <a:pt x="16" y="4328"/>
                  <a:pt x="16" y="4328"/>
                </a:cubicBezTo>
                <a:close/>
              </a:path>
            </a:pathLst>
          </a:custGeom>
          <a:solidFill>
            <a:srgbClr val="F08F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7" name="Rectangle 15"/>
          <p:cNvSpPr>
            <a:spLocks noGrp="1" noChangeArrowheads="1"/>
          </p:cNvSpPr>
          <p:nvPr>
            <p:ph type="ctrTitle" sz="quarter"/>
          </p:nvPr>
        </p:nvSpPr>
        <p:spPr>
          <a:xfrm>
            <a:off x="1828800" y="1141413"/>
            <a:ext cx="7315200" cy="1470025"/>
          </a:xfrm>
        </p:spPr>
        <p:txBody>
          <a:bodyPr anchor="t"/>
          <a:lstStyle>
            <a:lvl1pPr>
              <a:defRPr sz="4800">
                <a:solidFill>
                  <a:schemeClr val="bg1"/>
                </a:solidFill>
              </a:defRPr>
            </a:lvl1pPr>
          </a:lstStyle>
          <a:p>
            <a:r>
              <a:rPr lang="en-US"/>
              <a:t>Click to edit Master title style</a:t>
            </a:r>
          </a:p>
        </p:txBody>
      </p:sp>
      <p:sp>
        <p:nvSpPr>
          <p:cNvPr id="8209" name="Rectangle 17"/>
          <p:cNvSpPr>
            <a:spLocks noGrp="1" noChangeArrowheads="1"/>
          </p:cNvSpPr>
          <p:nvPr>
            <p:ph type="subTitle" sz="quarter" idx="1"/>
          </p:nvPr>
        </p:nvSpPr>
        <p:spPr>
          <a:xfrm>
            <a:off x="1828800" y="757238"/>
            <a:ext cx="7315200" cy="385762"/>
          </a:xfrm>
        </p:spPr>
        <p:txBody>
          <a:bodyPr/>
          <a:lstStyle>
            <a:lvl1pPr marL="0" indent="0">
              <a:buFontTx/>
              <a:buNone/>
              <a:defRPr sz="2000"/>
            </a:lvl1pPr>
          </a:lstStyle>
          <a:p>
            <a:r>
              <a:rPr lang="en-US"/>
              <a:t>Click to edit date style</a:t>
            </a:r>
          </a:p>
        </p:txBody>
      </p:sp>
      <p:sp>
        <p:nvSpPr>
          <p:cNvPr id="46" name="Rectangle 23"/>
          <p:cNvSpPr>
            <a:spLocks noGrp="1" noChangeArrowheads="1"/>
          </p:cNvSpPr>
          <p:nvPr>
            <p:ph type="ftr" sz="quarter" idx="10"/>
          </p:nvPr>
        </p:nvSpPr>
        <p:spPr/>
        <p:txBody>
          <a:bodyPr/>
          <a:lstStyle>
            <a:lvl1pPr>
              <a:defRPr>
                <a:solidFill>
                  <a:srgbClr val="FFFFFF"/>
                </a:solidFill>
              </a:defRPr>
            </a:lvl1pPr>
          </a:lstStyle>
          <a:p>
            <a:pPr>
              <a:defRPr/>
            </a:pPr>
            <a:r>
              <a:rPr lang="en-US"/>
              <a:t>www.concrete-pipe.org</a:t>
            </a:r>
          </a:p>
        </p:txBody>
      </p:sp>
    </p:spTree>
    <p:extLst>
      <p:ext uri="{BB962C8B-B14F-4D97-AF65-F5344CB8AC3E}">
        <p14:creationId xmlns:p14="http://schemas.microsoft.com/office/powerpoint/2010/main" val="10417423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16522854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1122635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2514600"/>
            <a:ext cx="3581400" cy="361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62600" y="2514600"/>
            <a:ext cx="3581400" cy="361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613548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2514600"/>
            <a:ext cx="3581400" cy="361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62600" y="2514600"/>
            <a:ext cx="3581400" cy="361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12895389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29446736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33613711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42425036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41525687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26355913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8102695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15200" y="1141413"/>
            <a:ext cx="1828800" cy="49847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28800" y="1141413"/>
            <a:ext cx="5334000" cy="49847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33030729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828800" y="1141413"/>
            <a:ext cx="7315200" cy="498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31302821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51"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5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5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eaLnBrk="0" hangingPunct="0">
                  <a:defRPr/>
                </a:pPr>
                <a:endParaRPr lang="en-US" sz="1800">
                  <a:solidFill>
                    <a:srgbClr val="FFFFFF"/>
                  </a:solidFill>
                  <a:latin typeface="Arial" charset="0"/>
                  <a:cs typeface="+mn-cs"/>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9"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1"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2"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3"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4"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5"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6"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grpSp>
        </p:grpSp>
      </p:grpSp>
      <p:sp>
        <p:nvSpPr>
          <p:cNvPr id="217154" name="Rectangle 66"/>
          <p:cNvSpPr>
            <a:spLocks noGrp="1" noChangeArrowheads="1"/>
          </p:cNvSpPr>
          <p:nvPr>
            <p:ph type="ctrTitle" sz="quarter"/>
          </p:nvPr>
        </p:nvSpPr>
        <p:spPr>
          <a:xfrm>
            <a:off x="685800" y="1692278"/>
            <a:ext cx="7772400" cy="1736725"/>
          </a:xfrm>
        </p:spPr>
        <p:txBody>
          <a:bodyPr anchor="b"/>
          <a:lstStyle>
            <a:lvl1pPr>
              <a:defRPr sz="5400"/>
            </a:lvl1pPr>
          </a:lstStyle>
          <a:p>
            <a:r>
              <a:rPr lang="en-US"/>
              <a:t>Click to edit Master title style</a:t>
            </a:r>
          </a:p>
        </p:txBody>
      </p:sp>
      <p:sp>
        <p:nvSpPr>
          <p:cNvPr id="217155"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1" y="6248400"/>
            <a:ext cx="2895600" cy="457200"/>
          </a:xfr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pPr>
              <a:defRPr/>
            </a:pPr>
            <a:fld id="{7444C920-7B7C-49C5-999F-4721F1AF3C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47146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1B73624D-C9D5-42DA-AF29-6A88660294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0845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42273428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75B5C848-AAE5-4540-A5A0-9DB8DC6CCB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81182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451CB1D6-8E15-4B2A-87B7-5DE7D16211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33691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pPr>
              <a:defRPr/>
            </a:pPr>
            <a:fld id="{B674F7C8-296E-4D81-986E-39B373453D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51103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4AD42F15-7491-4DD0-97AB-A920392E892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11558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pPr>
              <a:defRPr/>
            </a:pPr>
            <a:fld id="{F8C106B7-F502-4F3D-B15D-EE97062C87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74482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45E43DC8-9278-4BD5-BD82-C4D8A83EDA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76536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6E0A46AD-897E-4749-B934-388BF90FBE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66128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3A7227E3-43B1-4BF7-99A8-F0690F8A74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29779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94CEA974-D5AA-499E-B117-6EAC6E84FA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81961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E92EE3B3-2721-442C-B213-D03095978BA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3615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41319687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1"/>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66800" y="6248400"/>
            <a:ext cx="1905000" cy="457200"/>
          </a:xfrm>
        </p:spPr>
        <p:txBody>
          <a:bodyPr/>
          <a:lstStyle>
            <a:lvl1pPr>
              <a:defRPr/>
            </a:lvl1pPr>
          </a:lstStyle>
          <a:p>
            <a:pPr>
              <a:defRPr/>
            </a:pPr>
            <a:endParaRPr lang="en-US">
              <a:solidFill>
                <a:srgbClr val="FFFFFF"/>
              </a:solidFill>
            </a:endParaRPr>
          </a:p>
        </p:txBody>
      </p:sp>
      <p:sp>
        <p:nvSpPr>
          <p:cNvPr id="6" name="Footer Placeholder 5"/>
          <p:cNvSpPr>
            <a:spLocks noGrp="1"/>
          </p:cNvSpPr>
          <p:nvPr>
            <p:ph type="ftr" sz="quarter" idx="11"/>
          </p:nvPr>
        </p:nvSpPr>
        <p:spPr>
          <a:xfrm>
            <a:off x="3429000" y="6248400"/>
            <a:ext cx="2895600" cy="457200"/>
          </a:xfrm>
        </p:spPr>
        <p:txBody>
          <a:bodyPr/>
          <a:lstStyle>
            <a:lvl1pPr>
              <a:defRPr/>
            </a:lvl1pPr>
          </a:lstStyle>
          <a:p>
            <a:pPr>
              <a:defRPr/>
            </a:pPr>
            <a:endParaRPr lang="en-US">
              <a:solidFill>
                <a:srgbClr val="FFFFFF"/>
              </a:solidFill>
            </a:endParaRPr>
          </a:p>
        </p:txBody>
      </p:sp>
      <p:sp>
        <p:nvSpPr>
          <p:cNvPr id="7" name="Slide Number Placeholder 6"/>
          <p:cNvSpPr>
            <a:spLocks noGrp="1"/>
          </p:cNvSpPr>
          <p:nvPr>
            <p:ph type="sldNum" sz="quarter" idx="12"/>
          </p:nvPr>
        </p:nvSpPr>
        <p:spPr>
          <a:xfrm>
            <a:off x="6705601" y="6248400"/>
            <a:ext cx="1905000" cy="457200"/>
          </a:xfrm>
        </p:spPr>
        <p:txBody>
          <a:bodyPr/>
          <a:lstStyle>
            <a:lvl1pPr>
              <a:defRPr/>
            </a:lvl1pPr>
          </a:lstStyle>
          <a:p>
            <a:pPr>
              <a:defRPr/>
            </a:pPr>
            <a:fld id="{B1CDB038-5673-4B84-92CC-4A167428B6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10449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51"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eaLnBrk="0" hangingPunct="0">
                  <a:defRPr/>
                </a:pPr>
                <a:endParaRPr lang="en-US" sz="1800">
                  <a:solidFill>
                    <a:srgbClr val="FFFFFF"/>
                  </a:solidFill>
                  <a:latin typeface="Arial" charset="0"/>
                </a:endParaRPr>
              </a:p>
            </p:txBody>
          </p:sp>
          <p:sp>
            <p:nvSpPr>
              <p:cNvPr id="5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eaLnBrk="0" hangingPunct="0">
                  <a:defRPr/>
                </a:pPr>
                <a:endParaRPr lang="en-US" sz="1800">
                  <a:solidFill>
                    <a:srgbClr val="FFFFFF"/>
                  </a:solidFill>
                  <a:latin typeface="Arial" charset="0"/>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5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eaLnBrk="0" hangingPunct="0">
                  <a:defRPr/>
                </a:pPr>
                <a:endParaRPr lang="en-US" sz="1800">
                  <a:solidFill>
                    <a:srgbClr val="FFFFFF"/>
                  </a:solidFill>
                  <a:latin typeface="Arial" charset="0"/>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9"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eaLnBrk="0" hangingPunct="0">
                  <a:defRPr/>
                </a:pPr>
                <a:endParaRPr lang="en-US" sz="1800">
                  <a:solidFill>
                    <a:srgbClr val="FFFFFF"/>
                  </a:solidFill>
                  <a:latin typeface="Arial" charset="0"/>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11"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12"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13"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14"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15"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16"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grpSp>
        </p:grpSp>
      </p:grpSp>
      <p:sp>
        <p:nvSpPr>
          <p:cNvPr id="217154" name="Rectangle 66"/>
          <p:cNvSpPr>
            <a:spLocks noGrp="1" noChangeArrowheads="1"/>
          </p:cNvSpPr>
          <p:nvPr>
            <p:ph type="ctrTitle" sz="quarter"/>
          </p:nvPr>
        </p:nvSpPr>
        <p:spPr>
          <a:xfrm>
            <a:off x="685800" y="1692278"/>
            <a:ext cx="7772400" cy="1736725"/>
          </a:xfrm>
        </p:spPr>
        <p:txBody>
          <a:bodyPr anchor="b"/>
          <a:lstStyle>
            <a:lvl1pPr>
              <a:defRPr sz="5400"/>
            </a:lvl1pPr>
          </a:lstStyle>
          <a:p>
            <a:r>
              <a:rPr lang="en-US"/>
              <a:t>Click to edit Master title style</a:t>
            </a:r>
          </a:p>
        </p:txBody>
      </p:sp>
      <p:sp>
        <p:nvSpPr>
          <p:cNvPr id="217155"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1" y="6248400"/>
            <a:ext cx="2895600" cy="457200"/>
          </a:xfr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pPr>
              <a:defRPr/>
            </a:pPr>
            <a:fld id="{7444C920-7B7C-49C5-999F-4721F1AF3C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7042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1B73624D-C9D5-42DA-AF29-6A88660294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38395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75B5C848-AAE5-4540-A5A0-9DB8DC6CCB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14193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451CB1D6-8E15-4B2A-87B7-5DE7D16211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425243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pPr>
              <a:defRPr/>
            </a:pPr>
            <a:fld id="{B674F7C8-296E-4D81-986E-39B373453D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66889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4AD42F15-7491-4DD0-97AB-A920392E892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32469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pPr>
              <a:defRPr/>
            </a:pPr>
            <a:fld id="{F8C106B7-F502-4F3D-B15D-EE97062C87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809424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45E43DC8-9278-4BD5-BD82-C4D8A83EDA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92042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6E0A46AD-897E-4749-B934-388BF90FBE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5986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40985743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3A7227E3-43B1-4BF7-99A8-F0690F8A74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41567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94CEA974-D5AA-499E-B117-6EAC6E84FA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64512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E92EE3B3-2721-442C-B213-D03095978BA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360277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1"/>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66800" y="6248400"/>
            <a:ext cx="1905000" cy="457200"/>
          </a:xfrm>
        </p:spPr>
        <p:txBody>
          <a:bodyPr/>
          <a:lstStyle>
            <a:lvl1pPr>
              <a:defRPr/>
            </a:lvl1pPr>
          </a:lstStyle>
          <a:p>
            <a:pPr>
              <a:defRPr/>
            </a:pPr>
            <a:endParaRPr lang="en-US">
              <a:solidFill>
                <a:srgbClr val="FFFFFF"/>
              </a:solidFill>
            </a:endParaRPr>
          </a:p>
        </p:txBody>
      </p:sp>
      <p:sp>
        <p:nvSpPr>
          <p:cNvPr id="6" name="Footer Placeholder 5"/>
          <p:cNvSpPr>
            <a:spLocks noGrp="1"/>
          </p:cNvSpPr>
          <p:nvPr>
            <p:ph type="ftr" sz="quarter" idx="11"/>
          </p:nvPr>
        </p:nvSpPr>
        <p:spPr>
          <a:xfrm>
            <a:off x="3429000" y="6248400"/>
            <a:ext cx="2895600" cy="457200"/>
          </a:xfrm>
        </p:spPr>
        <p:txBody>
          <a:bodyPr/>
          <a:lstStyle>
            <a:lvl1pPr>
              <a:defRPr/>
            </a:lvl1pPr>
          </a:lstStyle>
          <a:p>
            <a:pPr>
              <a:defRPr/>
            </a:pPr>
            <a:endParaRPr lang="en-US">
              <a:solidFill>
                <a:srgbClr val="FFFFFF"/>
              </a:solidFill>
            </a:endParaRPr>
          </a:p>
        </p:txBody>
      </p:sp>
      <p:sp>
        <p:nvSpPr>
          <p:cNvPr id="7" name="Slide Number Placeholder 6"/>
          <p:cNvSpPr>
            <a:spLocks noGrp="1"/>
          </p:cNvSpPr>
          <p:nvPr>
            <p:ph type="sldNum" sz="quarter" idx="12"/>
          </p:nvPr>
        </p:nvSpPr>
        <p:spPr>
          <a:xfrm>
            <a:off x="6705601" y="6248400"/>
            <a:ext cx="1905000" cy="457200"/>
          </a:xfrm>
        </p:spPr>
        <p:txBody>
          <a:bodyPr/>
          <a:lstStyle>
            <a:lvl1pPr>
              <a:defRPr/>
            </a:lvl1pPr>
          </a:lstStyle>
          <a:p>
            <a:pPr>
              <a:defRPr/>
            </a:pPr>
            <a:fld id="{B1CDB038-5673-4B84-92CC-4A167428B6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076532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08F49"/>
        </a:solidFill>
        <a:effectLst/>
      </p:bgPr>
    </p:bg>
    <p:spTree>
      <p:nvGrpSpPr>
        <p:cNvPr id="1" name=""/>
        <p:cNvGrpSpPr/>
        <p:nvPr/>
      </p:nvGrpSpPr>
      <p:grpSpPr>
        <a:xfrm>
          <a:off x="0" y="0"/>
          <a:ext cx="0" cy="0"/>
          <a:chOff x="0" y="0"/>
          <a:chExt cx="0" cy="0"/>
        </a:xfrm>
      </p:grpSpPr>
      <p:grpSp>
        <p:nvGrpSpPr>
          <p:cNvPr id="4" name="Group 68"/>
          <p:cNvGrpSpPr>
            <a:grpSpLocks/>
          </p:cNvGrpSpPr>
          <p:nvPr userDrawn="1"/>
        </p:nvGrpSpPr>
        <p:grpSpPr bwMode="auto">
          <a:xfrm>
            <a:off x="6872288" y="6159500"/>
            <a:ext cx="1943100" cy="417513"/>
            <a:chOff x="4329" y="3880"/>
            <a:chExt cx="1224" cy="263"/>
          </a:xfrm>
        </p:grpSpPr>
        <p:sp>
          <p:nvSpPr>
            <p:cNvPr id="5" name="Freeform 33"/>
            <p:cNvSpPr>
              <a:spLocks/>
            </p:cNvSpPr>
            <p:nvPr userDrawn="1"/>
          </p:nvSpPr>
          <p:spPr bwMode="black">
            <a:xfrm>
              <a:off x="4969" y="3907"/>
              <a:ext cx="37" cy="35"/>
            </a:xfrm>
            <a:custGeom>
              <a:avLst/>
              <a:gdLst>
                <a:gd name="T0" fmla="*/ 1 w 72"/>
                <a:gd name="T1" fmla="*/ 0 h 69"/>
                <a:gd name="T2" fmla="*/ 1 w 72"/>
                <a:gd name="T3" fmla="*/ 0 h 69"/>
                <a:gd name="T4" fmla="*/ 1 w 72"/>
                <a:gd name="T5" fmla="*/ 1 h 69"/>
                <a:gd name="T6" fmla="*/ 1 w 72"/>
                <a:gd name="T7" fmla="*/ 1 h 69"/>
                <a:gd name="T8" fmla="*/ 1 w 72"/>
                <a:gd name="T9" fmla="*/ 1 h 69"/>
                <a:gd name="T10" fmla="*/ 1 w 72"/>
                <a:gd name="T11" fmla="*/ 1 h 69"/>
                <a:gd name="T12" fmla="*/ 1 w 72"/>
                <a:gd name="T13" fmla="*/ 1 h 69"/>
                <a:gd name="T14" fmla="*/ 1 w 72"/>
                <a:gd name="T15" fmla="*/ 1 h 69"/>
                <a:gd name="T16" fmla="*/ 1 w 72"/>
                <a:gd name="T17" fmla="*/ 1 h 69"/>
                <a:gd name="T18" fmla="*/ 1 w 72"/>
                <a:gd name="T19" fmla="*/ 1 h 69"/>
                <a:gd name="T20" fmla="*/ 1 w 72"/>
                <a:gd name="T21" fmla="*/ 1 h 69"/>
                <a:gd name="T22" fmla="*/ 1 w 72"/>
                <a:gd name="T23" fmla="*/ 1 h 69"/>
                <a:gd name="T24" fmla="*/ 0 w 72"/>
                <a:gd name="T25" fmla="*/ 1 h 69"/>
                <a:gd name="T26" fmla="*/ 1 w 72"/>
                <a:gd name="T27" fmla="*/ 1 h 69"/>
                <a:gd name="T28" fmla="*/ 1 w 72"/>
                <a:gd name="T29" fmla="*/ 1 h 69"/>
                <a:gd name="T30" fmla="*/ 1 w 72"/>
                <a:gd name="T31" fmla="*/ 1 h 69"/>
                <a:gd name="T32" fmla="*/ 1 w 72"/>
                <a:gd name="T33" fmla="*/ 1 h 69"/>
                <a:gd name="T34" fmla="*/ 1 w 72"/>
                <a:gd name="T35" fmla="*/ 1 h 69"/>
                <a:gd name="T36" fmla="*/ 1 w 72"/>
                <a:gd name="T37" fmla="*/ 1 h 69"/>
                <a:gd name="T38" fmla="*/ 1 w 72"/>
                <a:gd name="T39" fmla="*/ 1 h 69"/>
                <a:gd name="T40" fmla="*/ 1 w 72"/>
                <a:gd name="T41" fmla="*/ 0 h 69"/>
                <a:gd name="T42" fmla="*/ 1 w 72"/>
                <a:gd name="T43" fmla="*/ 0 h 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2" h="69">
                  <a:moveTo>
                    <a:pt x="3" y="0"/>
                  </a:moveTo>
                  <a:lnTo>
                    <a:pt x="3" y="0"/>
                  </a:lnTo>
                  <a:lnTo>
                    <a:pt x="8" y="2"/>
                  </a:lnTo>
                  <a:lnTo>
                    <a:pt x="17" y="7"/>
                  </a:lnTo>
                  <a:lnTo>
                    <a:pt x="32" y="16"/>
                  </a:lnTo>
                  <a:lnTo>
                    <a:pt x="40" y="23"/>
                  </a:lnTo>
                  <a:lnTo>
                    <a:pt x="46" y="31"/>
                  </a:lnTo>
                  <a:lnTo>
                    <a:pt x="59" y="45"/>
                  </a:lnTo>
                  <a:lnTo>
                    <a:pt x="67" y="58"/>
                  </a:lnTo>
                  <a:lnTo>
                    <a:pt x="72" y="69"/>
                  </a:lnTo>
                  <a:lnTo>
                    <a:pt x="16" y="69"/>
                  </a:lnTo>
                  <a:lnTo>
                    <a:pt x="0" y="55"/>
                  </a:lnTo>
                  <a:lnTo>
                    <a:pt x="46" y="55"/>
                  </a:lnTo>
                  <a:lnTo>
                    <a:pt x="42" y="45"/>
                  </a:lnTo>
                  <a:lnTo>
                    <a:pt x="30" y="28"/>
                  </a:lnTo>
                  <a:lnTo>
                    <a:pt x="21" y="16"/>
                  </a:lnTo>
                  <a:lnTo>
                    <a:pt x="12" y="7"/>
                  </a:lnTo>
                  <a:lnTo>
                    <a:pt x="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 name="Freeform 34"/>
            <p:cNvSpPr>
              <a:spLocks/>
            </p:cNvSpPr>
            <p:nvPr userDrawn="1"/>
          </p:nvSpPr>
          <p:spPr bwMode="black">
            <a:xfrm>
              <a:off x="4901" y="4001"/>
              <a:ext cx="105" cy="41"/>
            </a:xfrm>
            <a:custGeom>
              <a:avLst/>
              <a:gdLst>
                <a:gd name="T0" fmla="*/ 1 w 210"/>
                <a:gd name="T1" fmla="*/ 0 h 82"/>
                <a:gd name="T2" fmla="*/ 1 w 210"/>
                <a:gd name="T3" fmla="*/ 1 h 82"/>
                <a:gd name="T4" fmla="*/ 1 w 210"/>
                <a:gd name="T5" fmla="*/ 1 h 82"/>
                <a:gd name="T6" fmla="*/ 1 w 210"/>
                <a:gd name="T7" fmla="*/ 1 h 82"/>
                <a:gd name="T8" fmla="*/ 1 w 210"/>
                <a:gd name="T9" fmla="*/ 1 h 82"/>
                <a:gd name="T10" fmla="*/ 1 w 210"/>
                <a:gd name="T11" fmla="*/ 1 h 82"/>
                <a:gd name="T12" fmla="*/ 1 w 210"/>
                <a:gd name="T13" fmla="*/ 1 h 82"/>
                <a:gd name="T14" fmla="*/ 1 w 210"/>
                <a:gd name="T15" fmla="*/ 1 h 82"/>
                <a:gd name="T16" fmla="*/ 1 w 210"/>
                <a:gd name="T17" fmla="*/ 1 h 82"/>
                <a:gd name="T18" fmla="*/ 1 w 210"/>
                <a:gd name="T19" fmla="*/ 1 h 82"/>
                <a:gd name="T20" fmla="*/ 1 w 210"/>
                <a:gd name="T21" fmla="*/ 1 h 82"/>
                <a:gd name="T22" fmla="*/ 1 w 210"/>
                <a:gd name="T23" fmla="*/ 1 h 82"/>
                <a:gd name="T24" fmla="*/ 1 w 210"/>
                <a:gd name="T25" fmla="*/ 1 h 82"/>
                <a:gd name="T26" fmla="*/ 1 w 210"/>
                <a:gd name="T27" fmla="*/ 1 h 82"/>
                <a:gd name="T28" fmla="*/ 1 w 210"/>
                <a:gd name="T29" fmla="*/ 1 h 82"/>
                <a:gd name="T30" fmla="*/ 1 w 210"/>
                <a:gd name="T31" fmla="*/ 1 h 82"/>
                <a:gd name="T32" fmla="*/ 1 w 210"/>
                <a:gd name="T33" fmla="*/ 1 h 82"/>
                <a:gd name="T34" fmla="*/ 1 w 210"/>
                <a:gd name="T35" fmla="*/ 1 h 82"/>
                <a:gd name="T36" fmla="*/ 1 w 210"/>
                <a:gd name="T37" fmla="*/ 1 h 82"/>
                <a:gd name="T38" fmla="*/ 1 w 210"/>
                <a:gd name="T39" fmla="*/ 1 h 82"/>
                <a:gd name="T40" fmla="*/ 0 w 210"/>
                <a:gd name="T41" fmla="*/ 1 h 82"/>
                <a:gd name="T42" fmla="*/ 0 w 210"/>
                <a:gd name="T43" fmla="*/ 1 h 82"/>
                <a:gd name="T44" fmla="*/ 1 w 210"/>
                <a:gd name="T45" fmla="*/ 1 h 82"/>
                <a:gd name="T46" fmla="*/ 1 w 210"/>
                <a:gd name="T47" fmla="*/ 1 h 82"/>
                <a:gd name="T48" fmla="*/ 1 w 210"/>
                <a:gd name="T49" fmla="*/ 1 h 82"/>
                <a:gd name="T50" fmla="*/ 1 w 210"/>
                <a:gd name="T51" fmla="*/ 1 h 82"/>
                <a:gd name="T52" fmla="*/ 1 w 210"/>
                <a:gd name="T53" fmla="*/ 1 h 82"/>
                <a:gd name="T54" fmla="*/ 1 w 210"/>
                <a:gd name="T55" fmla="*/ 1 h 82"/>
                <a:gd name="T56" fmla="*/ 1 w 210"/>
                <a:gd name="T57" fmla="*/ 1 h 82"/>
                <a:gd name="T58" fmla="*/ 1 w 210"/>
                <a:gd name="T59" fmla="*/ 1 h 82"/>
                <a:gd name="T60" fmla="*/ 1 w 210"/>
                <a:gd name="T61" fmla="*/ 1 h 82"/>
                <a:gd name="T62" fmla="*/ 1 w 210"/>
                <a:gd name="T63" fmla="*/ 1 h 82"/>
                <a:gd name="T64" fmla="*/ 1 w 210"/>
                <a:gd name="T65" fmla="*/ 1 h 82"/>
                <a:gd name="T66" fmla="*/ 1 w 210"/>
                <a:gd name="T67" fmla="*/ 1 h 82"/>
                <a:gd name="T68" fmla="*/ 1 w 210"/>
                <a:gd name="T69" fmla="*/ 1 h 82"/>
                <a:gd name="T70" fmla="*/ 1 w 210"/>
                <a:gd name="T71" fmla="*/ 1 h 82"/>
                <a:gd name="T72" fmla="*/ 1 w 210"/>
                <a:gd name="T73" fmla="*/ 0 h 82"/>
                <a:gd name="T74" fmla="*/ 1 w 210"/>
                <a:gd name="T75" fmla="*/ 0 h 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0" h="82">
                  <a:moveTo>
                    <a:pt x="175" y="0"/>
                  </a:moveTo>
                  <a:lnTo>
                    <a:pt x="210" y="2"/>
                  </a:lnTo>
                  <a:lnTo>
                    <a:pt x="205" y="8"/>
                  </a:lnTo>
                  <a:lnTo>
                    <a:pt x="202" y="18"/>
                  </a:lnTo>
                  <a:lnTo>
                    <a:pt x="194" y="28"/>
                  </a:lnTo>
                  <a:lnTo>
                    <a:pt x="184" y="39"/>
                  </a:lnTo>
                  <a:lnTo>
                    <a:pt x="173" y="50"/>
                  </a:lnTo>
                  <a:lnTo>
                    <a:pt x="157" y="62"/>
                  </a:lnTo>
                  <a:lnTo>
                    <a:pt x="138" y="71"/>
                  </a:lnTo>
                  <a:lnTo>
                    <a:pt x="123" y="76"/>
                  </a:lnTo>
                  <a:lnTo>
                    <a:pt x="110" y="79"/>
                  </a:lnTo>
                  <a:lnTo>
                    <a:pt x="96" y="82"/>
                  </a:lnTo>
                  <a:lnTo>
                    <a:pt x="83" y="82"/>
                  </a:lnTo>
                  <a:lnTo>
                    <a:pt x="71" y="82"/>
                  </a:lnTo>
                  <a:lnTo>
                    <a:pt x="60" y="81"/>
                  </a:lnTo>
                  <a:lnTo>
                    <a:pt x="39" y="76"/>
                  </a:lnTo>
                  <a:lnTo>
                    <a:pt x="23" y="70"/>
                  </a:lnTo>
                  <a:lnTo>
                    <a:pt x="10" y="63"/>
                  </a:lnTo>
                  <a:lnTo>
                    <a:pt x="0" y="55"/>
                  </a:lnTo>
                  <a:lnTo>
                    <a:pt x="10" y="60"/>
                  </a:lnTo>
                  <a:lnTo>
                    <a:pt x="21" y="63"/>
                  </a:lnTo>
                  <a:lnTo>
                    <a:pt x="37" y="65"/>
                  </a:lnTo>
                  <a:lnTo>
                    <a:pt x="55" y="66"/>
                  </a:lnTo>
                  <a:lnTo>
                    <a:pt x="75" y="66"/>
                  </a:lnTo>
                  <a:lnTo>
                    <a:pt x="94" y="62"/>
                  </a:lnTo>
                  <a:lnTo>
                    <a:pt x="105" y="58"/>
                  </a:lnTo>
                  <a:lnTo>
                    <a:pt x="115" y="53"/>
                  </a:lnTo>
                  <a:lnTo>
                    <a:pt x="131" y="44"/>
                  </a:lnTo>
                  <a:lnTo>
                    <a:pt x="144" y="34"/>
                  </a:lnTo>
                  <a:lnTo>
                    <a:pt x="155" y="26"/>
                  </a:lnTo>
                  <a:lnTo>
                    <a:pt x="163" y="18"/>
                  </a:lnTo>
                  <a:lnTo>
                    <a:pt x="171" y="5"/>
                  </a:lnTo>
                  <a:lnTo>
                    <a:pt x="17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7" name="Freeform 35"/>
            <p:cNvSpPr>
              <a:spLocks/>
            </p:cNvSpPr>
            <p:nvPr userDrawn="1"/>
          </p:nvSpPr>
          <p:spPr bwMode="black">
            <a:xfrm>
              <a:off x="4945" y="3880"/>
              <a:ext cx="97" cy="179"/>
            </a:xfrm>
            <a:custGeom>
              <a:avLst/>
              <a:gdLst>
                <a:gd name="T0" fmla="*/ 1 w 194"/>
                <a:gd name="T1" fmla="*/ 0 h 360"/>
                <a:gd name="T2" fmla="*/ 1 w 194"/>
                <a:gd name="T3" fmla="*/ 0 h 360"/>
                <a:gd name="T4" fmla="*/ 1 w 194"/>
                <a:gd name="T5" fmla="*/ 0 h 360"/>
                <a:gd name="T6" fmla="*/ 1 w 194"/>
                <a:gd name="T7" fmla="*/ 0 h 360"/>
                <a:gd name="T8" fmla="*/ 1 w 194"/>
                <a:gd name="T9" fmla="*/ 0 h 360"/>
                <a:gd name="T10" fmla="*/ 0 w 194"/>
                <a:gd name="T11" fmla="*/ 0 h 360"/>
                <a:gd name="T12" fmla="*/ 1 w 194"/>
                <a:gd name="T13" fmla="*/ 0 h 360"/>
                <a:gd name="T14" fmla="*/ 1 w 194"/>
                <a:gd name="T15" fmla="*/ 0 h 360"/>
                <a:gd name="T16" fmla="*/ 1 w 194"/>
                <a:gd name="T17" fmla="*/ 0 h 360"/>
                <a:gd name="T18" fmla="*/ 1 w 194"/>
                <a:gd name="T19" fmla="*/ 0 h 360"/>
                <a:gd name="T20" fmla="*/ 1 w 194"/>
                <a:gd name="T21" fmla="*/ 0 h 360"/>
                <a:gd name="T22" fmla="*/ 1 w 194"/>
                <a:gd name="T23" fmla="*/ 0 h 360"/>
                <a:gd name="T24" fmla="*/ 1 w 194"/>
                <a:gd name="T25" fmla="*/ 0 h 360"/>
                <a:gd name="T26" fmla="*/ 1 w 194"/>
                <a:gd name="T27" fmla="*/ 0 h 360"/>
                <a:gd name="T28" fmla="*/ 1 w 194"/>
                <a:gd name="T29" fmla="*/ 0 h 360"/>
                <a:gd name="T30" fmla="*/ 1 w 194"/>
                <a:gd name="T31" fmla="*/ 0 h 360"/>
                <a:gd name="T32" fmla="*/ 1 w 194"/>
                <a:gd name="T33" fmla="*/ 0 h 360"/>
                <a:gd name="T34" fmla="*/ 1 w 194"/>
                <a:gd name="T35" fmla="*/ 0 h 360"/>
                <a:gd name="T36" fmla="*/ 1 w 194"/>
                <a:gd name="T37" fmla="*/ 0 h 360"/>
                <a:gd name="T38" fmla="*/ 1 w 194"/>
                <a:gd name="T39" fmla="*/ 0 h 360"/>
                <a:gd name="T40" fmla="*/ 1 w 194"/>
                <a:gd name="T41" fmla="*/ 0 h 360"/>
                <a:gd name="T42" fmla="*/ 1 w 194"/>
                <a:gd name="T43" fmla="*/ 0 h 360"/>
                <a:gd name="T44" fmla="*/ 1 w 194"/>
                <a:gd name="T45" fmla="*/ 0 h 360"/>
                <a:gd name="T46" fmla="*/ 1 w 194"/>
                <a:gd name="T47" fmla="*/ 0 h 360"/>
                <a:gd name="T48" fmla="*/ 0 w 194"/>
                <a:gd name="T49" fmla="*/ 0 h 360"/>
                <a:gd name="T50" fmla="*/ 1 w 194"/>
                <a:gd name="T51" fmla="*/ 0 h 360"/>
                <a:gd name="T52" fmla="*/ 1 w 194"/>
                <a:gd name="T53" fmla="*/ 0 h 360"/>
                <a:gd name="T54" fmla="*/ 1 w 194"/>
                <a:gd name="T55" fmla="*/ 0 h 360"/>
                <a:gd name="T56" fmla="*/ 1 w 194"/>
                <a:gd name="T57" fmla="*/ 0 h 360"/>
                <a:gd name="T58" fmla="*/ 1 w 194"/>
                <a:gd name="T59" fmla="*/ 0 h 360"/>
                <a:gd name="T60" fmla="*/ 1 w 194"/>
                <a:gd name="T61" fmla="*/ 0 h 360"/>
                <a:gd name="T62" fmla="*/ 1 w 194"/>
                <a:gd name="T63" fmla="*/ 0 h 360"/>
                <a:gd name="T64" fmla="*/ 1 w 194"/>
                <a:gd name="T65" fmla="*/ 0 h 360"/>
                <a:gd name="T66" fmla="*/ 1 w 194"/>
                <a:gd name="T67" fmla="*/ 0 h 360"/>
                <a:gd name="T68" fmla="*/ 1 w 194"/>
                <a:gd name="T69" fmla="*/ 0 h 360"/>
                <a:gd name="T70" fmla="*/ 1 w 194"/>
                <a:gd name="T71" fmla="*/ 0 h 360"/>
                <a:gd name="T72" fmla="*/ 1 w 194"/>
                <a:gd name="T73" fmla="*/ 0 h 360"/>
                <a:gd name="T74" fmla="*/ 1 w 194"/>
                <a:gd name="T75" fmla="*/ 0 h 360"/>
                <a:gd name="T76" fmla="*/ 1 w 194"/>
                <a:gd name="T77" fmla="*/ 0 h 3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94" h="360">
                  <a:moveTo>
                    <a:pt x="134" y="313"/>
                  </a:moveTo>
                  <a:lnTo>
                    <a:pt x="134" y="313"/>
                  </a:lnTo>
                  <a:lnTo>
                    <a:pt x="123" y="323"/>
                  </a:lnTo>
                  <a:lnTo>
                    <a:pt x="110" y="331"/>
                  </a:lnTo>
                  <a:lnTo>
                    <a:pt x="99" y="339"/>
                  </a:lnTo>
                  <a:lnTo>
                    <a:pt x="87" y="344"/>
                  </a:lnTo>
                  <a:lnTo>
                    <a:pt x="65" y="352"/>
                  </a:lnTo>
                  <a:lnTo>
                    <a:pt x="44" y="357"/>
                  </a:lnTo>
                  <a:lnTo>
                    <a:pt x="26" y="360"/>
                  </a:lnTo>
                  <a:lnTo>
                    <a:pt x="13" y="360"/>
                  </a:lnTo>
                  <a:lnTo>
                    <a:pt x="0" y="360"/>
                  </a:lnTo>
                  <a:lnTo>
                    <a:pt x="13" y="358"/>
                  </a:lnTo>
                  <a:lnTo>
                    <a:pt x="28" y="355"/>
                  </a:lnTo>
                  <a:lnTo>
                    <a:pt x="45" y="350"/>
                  </a:lnTo>
                  <a:lnTo>
                    <a:pt x="65" y="342"/>
                  </a:lnTo>
                  <a:lnTo>
                    <a:pt x="87" y="329"/>
                  </a:lnTo>
                  <a:lnTo>
                    <a:pt x="97" y="321"/>
                  </a:lnTo>
                  <a:lnTo>
                    <a:pt x="108" y="313"/>
                  </a:lnTo>
                  <a:lnTo>
                    <a:pt x="120" y="302"/>
                  </a:lnTo>
                  <a:lnTo>
                    <a:pt x="129" y="291"/>
                  </a:lnTo>
                  <a:lnTo>
                    <a:pt x="137" y="279"/>
                  </a:lnTo>
                  <a:lnTo>
                    <a:pt x="144" y="268"/>
                  </a:lnTo>
                  <a:lnTo>
                    <a:pt x="150" y="255"/>
                  </a:lnTo>
                  <a:lnTo>
                    <a:pt x="155" y="241"/>
                  </a:lnTo>
                  <a:lnTo>
                    <a:pt x="160" y="226"/>
                  </a:lnTo>
                  <a:lnTo>
                    <a:pt x="163" y="212"/>
                  </a:lnTo>
                  <a:lnTo>
                    <a:pt x="165" y="195"/>
                  </a:lnTo>
                  <a:lnTo>
                    <a:pt x="167" y="179"/>
                  </a:lnTo>
                  <a:lnTo>
                    <a:pt x="165" y="163"/>
                  </a:lnTo>
                  <a:lnTo>
                    <a:pt x="163" y="147"/>
                  </a:lnTo>
                  <a:lnTo>
                    <a:pt x="160" y="133"/>
                  </a:lnTo>
                  <a:lnTo>
                    <a:pt x="157" y="120"/>
                  </a:lnTo>
                  <a:lnTo>
                    <a:pt x="150" y="108"/>
                  </a:lnTo>
                  <a:lnTo>
                    <a:pt x="146" y="97"/>
                  </a:lnTo>
                  <a:lnTo>
                    <a:pt x="133" y="76"/>
                  </a:lnTo>
                  <a:lnTo>
                    <a:pt x="123" y="63"/>
                  </a:lnTo>
                  <a:lnTo>
                    <a:pt x="112" y="52"/>
                  </a:lnTo>
                  <a:lnTo>
                    <a:pt x="102" y="42"/>
                  </a:lnTo>
                  <a:lnTo>
                    <a:pt x="91" y="34"/>
                  </a:lnTo>
                  <a:lnTo>
                    <a:pt x="79" y="26"/>
                  </a:lnTo>
                  <a:lnTo>
                    <a:pt x="68" y="20"/>
                  </a:lnTo>
                  <a:lnTo>
                    <a:pt x="47" y="12"/>
                  </a:lnTo>
                  <a:lnTo>
                    <a:pt x="29" y="5"/>
                  </a:lnTo>
                  <a:lnTo>
                    <a:pt x="15" y="2"/>
                  </a:lnTo>
                  <a:lnTo>
                    <a:pt x="0" y="0"/>
                  </a:lnTo>
                  <a:lnTo>
                    <a:pt x="15" y="0"/>
                  </a:lnTo>
                  <a:lnTo>
                    <a:pt x="29" y="0"/>
                  </a:lnTo>
                  <a:lnTo>
                    <a:pt x="50" y="3"/>
                  </a:lnTo>
                  <a:lnTo>
                    <a:pt x="71" y="10"/>
                  </a:lnTo>
                  <a:lnTo>
                    <a:pt x="84" y="15"/>
                  </a:lnTo>
                  <a:lnTo>
                    <a:pt x="95" y="20"/>
                  </a:lnTo>
                  <a:lnTo>
                    <a:pt x="108" y="26"/>
                  </a:lnTo>
                  <a:lnTo>
                    <a:pt x="121" y="36"/>
                  </a:lnTo>
                  <a:lnTo>
                    <a:pt x="133" y="45"/>
                  </a:lnTo>
                  <a:lnTo>
                    <a:pt x="144" y="57"/>
                  </a:lnTo>
                  <a:lnTo>
                    <a:pt x="160" y="76"/>
                  </a:lnTo>
                  <a:lnTo>
                    <a:pt x="168" y="89"/>
                  </a:lnTo>
                  <a:lnTo>
                    <a:pt x="176" y="103"/>
                  </a:lnTo>
                  <a:lnTo>
                    <a:pt x="183" y="120"/>
                  </a:lnTo>
                  <a:lnTo>
                    <a:pt x="189" y="137"/>
                  </a:lnTo>
                  <a:lnTo>
                    <a:pt x="192" y="158"/>
                  </a:lnTo>
                  <a:lnTo>
                    <a:pt x="194" y="179"/>
                  </a:lnTo>
                  <a:lnTo>
                    <a:pt x="192" y="202"/>
                  </a:lnTo>
                  <a:lnTo>
                    <a:pt x="189" y="223"/>
                  </a:lnTo>
                  <a:lnTo>
                    <a:pt x="183" y="242"/>
                  </a:lnTo>
                  <a:lnTo>
                    <a:pt x="175" y="260"/>
                  </a:lnTo>
                  <a:lnTo>
                    <a:pt x="167" y="274"/>
                  </a:lnTo>
                  <a:lnTo>
                    <a:pt x="157" y="289"/>
                  </a:lnTo>
                  <a:lnTo>
                    <a:pt x="146" y="302"/>
                  </a:lnTo>
                  <a:lnTo>
                    <a:pt x="134" y="3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 name="Freeform 36"/>
            <p:cNvSpPr>
              <a:spLocks/>
            </p:cNvSpPr>
            <p:nvPr userDrawn="1"/>
          </p:nvSpPr>
          <p:spPr bwMode="black">
            <a:xfrm>
              <a:off x="4883" y="3916"/>
              <a:ext cx="72" cy="91"/>
            </a:xfrm>
            <a:custGeom>
              <a:avLst/>
              <a:gdLst>
                <a:gd name="T0" fmla="*/ 1 w 143"/>
                <a:gd name="T1" fmla="*/ 1 h 182"/>
                <a:gd name="T2" fmla="*/ 1 w 143"/>
                <a:gd name="T3" fmla="*/ 1 h 182"/>
                <a:gd name="T4" fmla="*/ 1 w 143"/>
                <a:gd name="T5" fmla="*/ 1 h 182"/>
                <a:gd name="T6" fmla="*/ 1 w 143"/>
                <a:gd name="T7" fmla="*/ 1 h 182"/>
                <a:gd name="T8" fmla="*/ 1 w 143"/>
                <a:gd name="T9" fmla="*/ 1 h 182"/>
                <a:gd name="T10" fmla="*/ 1 w 143"/>
                <a:gd name="T11" fmla="*/ 1 h 182"/>
                <a:gd name="T12" fmla="*/ 1 w 143"/>
                <a:gd name="T13" fmla="*/ 0 h 182"/>
                <a:gd name="T14" fmla="*/ 1 w 143"/>
                <a:gd name="T15" fmla="*/ 1 h 182"/>
                <a:gd name="T16" fmla="*/ 1 w 143"/>
                <a:gd name="T17" fmla="*/ 1 h 182"/>
                <a:gd name="T18" fmla="*/ 1 w 143"/>
                <a:gd name="T19" fmla="*/ 1 h 182"/>
                <a:gd name="T20" fmla="*/ 1 w 143"/>
                <a:gd name="T21" fmla="*/ 1 h 182"/>
                <a:gd name="T22" fmla="*/ 1 w 143"/>
                <a:gd name="T23" fmla="*/ 1 h 182"/>
                <a:gd name="T24" fmla="*/ 1 w 143"/>
                <a:gd name="T25" fmla="*/ 1 h 182"/>
                <a:gd name="T26" fmla="*/ 1 w 143"/>
                <a:gd name="T27" fmla="*/ 1 h 182"/>
                <a:gd name="T28" fmla="*/ 1 w 143"/>
                <a:gd name="T29" fmla="*/ 1 h 182"/>
                <a:gd name="T30" fmla="*/ 1 w 143"/>
                <a:gd name="T31" fmla="*/ 1 h 182"/>
                <a:gd name="T32" fmla="*/ 1 w 143"/>
                <a:gd name="T33" fmla="*/ 1 h 182"/>
                <a:gd name="T34" fmla="*/ 1 w 143"/>
                <a:gd name="T35" fmla="*/ 1 h 182"/>
                <a:gd name="T36" fmla="*/ 0 w 143"/>
                <a:gd name="T37" fmla="*/ 1 h 182"/>
                <a:gd name="T38" fmla="*/ 1 w 143"/>
                <a:gd name="T39" fmla="*/ 1 h 182"/>
                <a:gd name="T40" fmla="*/ 1 w 143"/>
                <a:gd name="T41" fmla="*/ 1 h 182"/>
                <a:gd name="T42" fmla="*/ 1 w 143"/>
                <a:gd name="T43" fmla="*/ 1 h 182"/>
                <a:gd name="T44" fmla="*/ 1 w 143"/>
                <a:gd name="T45" fmla="*/ 1 h 182"/>
                <a:gd name="T46" fmla="*/ 1 w 143"/>
                <a:gd name="T47" fmla="*/ 1 h 182"/>
                <a:gd name="T48" fmla="*/ 1 w 143"/>
                <a:gd name="T49" fmla="*/ 1 h 182"/>
                <a:gd name="T50" fmla="*/ 1 w 143"/>
                <a:gd name="T51" fmla="*/ 1 h 182"/>
                <a:gd name="T52" fmla="*/ 1 w 143"/>
                <a:gd name="T53" fmla="*/ 1 h 182"/>
                <a:gd name="T54" fmla="*/ 1 w 143"/>
                <a:gd name="T55" fmla="*/ 1 h 182"/>
                <a:gd name="T56" fmla="*/ 1 w 143"/>
                <a:gd name="T57" fmla="*/ 1 h 182"/>
                <a:gd name="T58" fmla="*/ 1 w 143"/>
                <a:gd name="T59" fmla="*/ 1 h 182"/>
                <a:gd name="T60" fmla="*/ 1 w 143"/>
                <a:gd name="T61" fmla="*/ 1 h 182"/>
                <a:gd name="T62" fmla="*/ 1 w 143"/>
                <a:gd name="T63" fmla="*/ 1 h 182"/>
                <a:gd name="T64" fmla="*/ 1 w 143"/>
                <a:gd name="T65" fmla="*/ 1 h 182"/>
                <a:gd name="T66" fmla="*/ 1 w 143"/>
                <a:gd name="T67" fmla="*/ 1 h 182"/>
                <a:gd name="T68" fmla="*/ 1 w 143"/>
                <a:gd name="T69" fmla="*/ 1 h 182"/>
                <a:gd name="T70" fmla="*/ 1 w 143"/>
                <a:gd name="T71" fmla="*/ 1 h 182"/>
                <a:gd name="T72" fmla="*/ 1 w 143"/>
                <a:gd name="T73" fmla="*/ 1 h 182"/>
                <a:gd name="T74" fmla="*/ 1 w 143"/>
                <a:gd name="T75" fmla="*/ 1 h 182"/>
                <a:gd name="T76" fmla="*/ 1 w 143"/>
                <a:gd name="T77" fmla="*/ 1 h 182"/>
                <a:gd name="T78" fmla="*/ 1 w 143"/>
                <a:gd name="T79" fmla="*/ 1 h 182"/>
                <a:gd name="T80" fmla="*/ 1 w 143"/>
                <a:gd name="T81" fmla="*/ 1 h 182"/>
                <a:gd name="T82" fmla="*/ 1 w 143"/>
                <a:gd name="T83" fmla="*/ 1 h 182"/>
                <a:gd name="T84" fmla="*/ 1 w 143"/>
                <a:gd name="T85" fmla="*/ 1 h 182"/>
                <a:gd name="T86" fmla="*/ 1 w 143"/>
                <a:gd name="T87" fmla="*/ 1 h 182"/>
                <a:gd name="T88" fmla="*/ 1 w 143"/>
                <a:gd name="T89" fmla="*/ 1 h 182"/>
                <a:gd name="T90" fmla="*/ 1 w 143"/>
                <a:gd name="T91" fmla="*/ 1 h 182"/>
                <a:gd name="T92" fmla="*/ 1 w 143"/>
                <a:gd name="T93" fmla="*/ 1 h 182"/>
                <a:gd name="T94" fmla="*/ 1 w 143"/>
                <a:gd name="T95" fmla="*/ 1 h 182"/>
                <a:gd name="T96" fmla="*/ 1 w 143"/>
                <a:gd name="T97" fmla="*/ 1 h 182"/>
                <a:gd name="T98" fmla="*/ 1 w 143"/>
                <a:gd name="T99" fmla="*/ 1 h 182"/>
                <a:gd name="T100" fmla="*/ 1 w 143"/>
                <a:gd name="T101" fmla="*/ 1 h 182"/>
                <a:gd name="T102" fmla="*/ 1 w 143"/>
                <a:gd name="T103" fmla="*/ 1 h 182"/>
                <a:gd name="T104" fmla="*/ 1 w 143"/>
                <a:gd name="T105" fmla="*/ 1 h 18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3" h="182">
                  <a:moveTo>
                    <a:pt x="143" y="21"/>
                  </a:moveTo>
                  <a:lnTo>
                    <a:pt x="143" y="21"/>
                  </a:lnTo>
                  <a:lnTo>
                    <a:pt x="137" y="16"/>
                  </a:lnTo>
                  <a:lnTo>
                    <a:pt x="131" y="11"/>
                  </a:lnTo>
                  <a:lnTo>
                    <a:pt x="121" y="6"/>
                  </a:lnTo>
                  <a:lnTo>
                    <a:pt x="108" y="1"/>
                  </a:lnTo>
                  <a:lnTo>
                    <a:pt x="93" y="0"/>
                  </a:lnTo>
                  <a:lnTo>
                    <a:pt x="77" y="1"/>
                  </a:lnTo>
                  <a:lnTo>
                    <a:pt x="69" y="3"/>
                  </a:lnTo>
                  <a:lnTo>
                    <a:pt x="59" y="6"/>
                  </a:lnTo>
                  <a:lnTo>
                    <a:pt x="51" y="10"/>
                  </a:lnTo>
                  <a:lnTo>
                    <a:pt x="43" y="14"/>
                  </a:lnTo>
                  <a:lnTo>
                    <a:pt x="30" y="24"/>
                  </a:lnTo>
                  <a:lnTo>
                    <a:pt x="19" y="37"/>
                  </a:lnTo>
                  <a:lnTo>
                    <a:pt x="9" y="51"/>
                  </a:lnTo>
                  <a:lnTo>
                    <a:pt x="5" y="68"/>
                  </a:lnTo>
                  <a:lnTo>
                    <a:pt x="1" y="84"/>
                  </a:lnTo>
                  <a:lnTo>
                    <a:pt x="0" y="100"/>
                  </a:lnTo>
                  <a:lnTo>
                    <a:pt x="3" y="114"/>
                  </a:lnTo>
                  <a:lnTo>
                    <a:pt x="8" y="132"/>
                  </a:lnTo>
                  <a:lnTo>
                    <a:pt x="17" y="147"/>
                  </a:lnTo>
                  <a:lnTo>
                    <a:pt x="26" y="160"/>
                  </a:lnTo>
                  <a:lnTo>
                    <a:pt x="37" y="168"/>
                  </a:lnTo>
                  <a:lnTo>
                    <a:pt x="45" y="174"/>
                  </a:lnTo>
                  <a:lnTo>
                    <a:pt x="53" y="179"/>
                  </a:lnTo>
                  <a:lnTo>
                    <a:pt x="61" y="182"/>
                  </a:lnTo>
                  <a:lnTo>
                    <a:pt x="55" y="176"/>
                  </a:lnTo>
                  <a:lnTo>
                    <a:pt x="48" y="169"/>
                  </a:lnTo>
                  <a:lnTo>
                    <a:pt x="42" y="160"/>
                  </a:lnTo>
                  <a:lnTo>
                    <a:pt x="35" y="147"/>
                  </a:lnTo>
                  <a:lnTo>
                    <a:pt x="29" y="132"/>
                  </a:lnTo>
                  <a:lnTo>
                    <a:pt x="27" y="118"/>
                  </a:lnTo>
                  <a:lnTo>
                    <a:pt x="27" y="110"/>
                  </a:lnTo>
                  <a:lnTo>
                    <a:pt x="27" y="100"/>
                  </a:lnTo>
                  <a:lnTo>
                    <a:pt x="30" y="85"/>
                  </a:lnTo>
                  <a:lnTo>
                    <a:pt x="35" y="71"/>
                  </a:lnTo>
                  <a:lnTo>
                    <a:pt x="42" y="60"/>
                  </a:lnTo>
                  <a:lnTo>
                    <a:pt x="48" y="50"/>
                  </a:lnTo>
                  <a:lnTo>
                    <a:pt x="55" y="43"/>
                  </a:lnTo>
                  <a:lnTo>
                    <a:pt x="61" y="37"/>
                  </a:lnTo>
                  <a:lnTo>
                    <a:pt x="72" y="29"/>
                  </a:lnTo>
                  <a:lnTo>
                    <a:pt x="87" y="21"/>
                  </a:lnTo>
                  <a:lnTo>
                    <a:pt x="100" y="18"/>
                  </a:lnTo>
                  <a:lnTo>
                    <a:pt x="111" y="16"/>
                  </a:lnTo>
                  <a:lnTo>
                    <a:pt x="122" y="16"/>
                  </a:lnTo>
                  <a:lnTo>
                    <a:pt x="139" y="18"/>
                  </a:lnTo>
                  <a:lnTo>
                    <a:pt x="143" y="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9" name="Freeform 37"/>
            <p:cNvSpPr>
              <a:spLocks noEditPoints="1"/>
            </p:cNvSpPr>
            <p:nvPr userDrawn="1"/>
          </p:nvSpPr>
          <p:spPr bwMode="black">
            <a:xfrm>
              <a:off x="4329" y="4087"/>
              <a:ext cx="46" cy="44"/>
            </a:xfrm>
            <a:custGeom>
              <a:avLst/>
              <a:gdLst>
                <a:gd name="T0" fmla="*/ 1 w 92"/>
                <a:gd name="T1" fmla="*/ 0 h 89"/>
                <a:gd name="T2" fmla="*/ 1 w 92"/>
                <a:gd name="T3" fmla="*/ 0 h 89"/>
                <a:gd name="T4" fmla="*/ 1 w 92"/>
                <a:gd name="T5" fmla="*/ 0 h 89"/>
                <a:gd name="T6" fmla="*/ 0 w 92"/>
                <a:gd name="T7" fmla="*/ 0 h 89"/>
                <a:gd name="T8" fmla="*/ 1 w 92"/>
                <a:gd name="T9" fmla="*/ 0 h 89"/>
                <a:gd name="T10" fmla="*/ 1 w 92"/>
                <a:gd name="T11" fmla="*/ 0 h 89"/>
                <a:gd name="T12" fmla="*/ 1 w 92"/>
                <a:gd name="T13" fmla="*/ 0 h 89"/>
                <a:gd name="T14" fmla="*/ 1 w 92"/>
                <a:gd name="T15" fmla="*/ 0 h 89"/>
                <a:gd name="T16" fmla="*/ 1 w 92"/>
                <a:gd name="T17" fmla="*/ 0 h 89"/>
                <a:gd name="T18" fmla="*/ 1 w 92"/>
                <a:gd name="T19" fmla="*/ 0 h 89"/>
                <a:gd name="T20" fmla="*/ 1 w 92"/>
                <a:gd name="T21" fmla="*/ 0 h 89"/>
                <a:gd name="T22" fmla="*/ 1 w 92"/>
                <a:gd name="T23" fmla="*/ 0 h 89"/>
                <a:gd name="T24" fmla="*/ 1 w 92"/>
                <a:gd name="T25" fmla="*/ 0 h 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 h="89">
                  <a:moveTo>
                    <a:pt x="70" y="61"/>
                  </a:moveTo>
                  <a:lnTo>
                    <a:pt x="23" y="61"/>
                  </a:lnTo>
                  <a:lnTo>
                    <a:pt x="12" y="89"/>
                  </a:lnTo>
                  <a:lnTo>
                    <a:pt x="0" y="89"/>
                  </a:lnTo>
                  <a:lnTo>
                    <a:pt x="41" y="0"/>
                  </a:lnTo>
                  <a:lnTo>
                    <a:pt x="52" y="0"/>
                  </a:lnTo>
                  <a:lnTo>
                    <a:pt x="92" y="89"/>
                  </a:lnTo>
                  <a:lnTo>
                    <a:pt x="81" y="89"/>
                  </a:lnTo>
                  <a:lnTo>
                    <a:pt x="70" y="61"/>
                  </a:lnTo>
                  <a:close/>
                  <a:moveTo>
                    <a:pt x="47" y="10"/>
                  </a:moveTo>
                  <a:lnTo>
                    <a:pt x="26" y="53"/>
                  </a:lnTo>
                  <a:lnTo>
                    <a:pt x="66" y="53"/>
                  </a:lnTo>
                  <a:lnTo>
                    <a:pt x="47" y="1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0" name="Freeform 38"/>
            <p:cNvSpPr>
              <a:spLocks/>
            </p:cNvSpPr>
            <p:nvPr userDrawn="1"/>
          </p:nvSpPr>
          <p:spPr bwMode="black">
            <a:xfrm>
              <a:off x="4378" y="4098"/>
              <a:ext cx="55" cy="33"/>
            </a:xfrm>
            <a:custGeom>
              <a:avLst/>
              <a:gdLst>
                <a:gd name="T0" fmla="*/ 1 w 110"/>
                <a:gd name="T1" fmla="*/ 0 h 67"/>
                <a:gd name="T2" fmla="*/ 1 w 110"/>
                <a:gd name="T3" fmla="*/ 0 h 67"/>
                <a:gd name="T4" fmla="*/ 1 w 110"/>
                <a:gd name="T5" fmla="*/ 0 h 67"/>
                <a:gd name="T6" fmla="*/ 1 w 110"/>
                <a:gd name="T7" fmla="*/ 0 h 67"/>
                <a:gd name="T8" fmla="*/ 1 w 110"/>
                <a:gd name="T9" fmla="*/ 0 h 67"/>
                <a:gd name="T10" fmla="*/ 1 w 110"/>
                <a:gd name="T11" fmla="*/ 0 h 67"/>
                <a:gd name="T12" fmla="*/ 1 w 110"/>
                <a:gd name="T13" fmla="*/ 0 h 67"/>
                <a:gd name="T14" fmla="*/ 1 w 110"/>
                <a:gd name="T15" fmla="*/ 0 h 67"/>
                <a:gd name="T16" fmla="*/ 1 w 110"/>
                <a:gd name="T17" fmla="*/ 0 h 67"/>
                <a:gd name="T18" fmla="*/ 1 w 110"/>
                <a:gd name="T19" fmla="*/ 0 h 67"/>
                <a:gd name="T20" fmla="*/ 1 w 110"/>
                <a:gd name="T21" fmla="*/ 0 h 67"/>
                <a:gd name="T22" fmla="*/ 1 w 110"/>
                <a:gd name="T23" fmla="*/ 0 h 67"/>
                <a:gd name="T24" fmla="*/ 1 w 110"/>
                <a:gd name="T25" fmla="*/ 0 h 67"/>
                <a:gd name="T26" fmla="*/ 1 w 110"/>
                <a:gd name="T27" fmla="*/ 0 h 67"/>
                <a:gd name="T28" fmla="*/ 1 w 110"/>
                <a:gd name="T29" fmla="*/ 0 h 67"/>
                <a:gd name="T30" fmla="*/ 1 w 110"/>
                <a:gd name="T31" fmla="*/ 0 h 67"/>
                <a:gd name="T32" fmla="*/ 1 w 110"/>
                <a:gd name="T33" fmla="*/ 0 h 67"/>
                <a:gd name="T34" fmla="*/ 1 w 110"/>
                <a:gd name="T35" fmla="*/ 0 h 67"/>
                <a:gd name="T36" fmla="*/ 1 w 110"/>
                <a:gd name="T37" fmla="*/ 0 h 67"/>
                <a:gd name="T38" fmla="*/ 1 w 110"/>
                <a:gd name="T39" fmla="*/ 0 h 67"/>
                <a:gd name="T40" fmla="*/ 1 w 110"/>
                <a:gd name="T41" fmla="*/ 0 h 67"/>
                <a:gd name="T42" fmla="*/ 1 w 110"/>
                <a:gd name="T43" fmla="*/ 0 h 67"/>
                <a:gd name="T44" fmla="*/ 1 w 110"/>
                <a:gd name="T45" fmla="*/ 0 h 67"/>
                <a:gd name="T46" fmla="*/ 1 w 110"/>
                <a:gd name="T47" fmla="*/ 0 h 67"/>
                <a:gd name="T48" fmla="*/ 1 w 110"/>
                <a:gd name="T49" fmla="*/ 0 h 67"/>
                <a:gd name="T50" fmla="*/ 1 w 110"/>
                <a:gd name="T51" fmla="*/ 0 h 67"/>
                <a:gd name="T52" fmla="*/ 0 w 110"/>
                <a:gd name="T53" fmla="*/ 0 h 67"/>
                <a:gd name="T54" fmla="*/ 0 w 110"/>
                <a:gd name="T55" fmla="*/ 0 h 67"/>
                <a:gd name="T56" fmla="*/ 1 w 110"/>
                <a:gd name="T57" fmla="*/ 0 h 67"/>
                <a:gd name="T58" fmla="*/ 1 w 110"/>
                <a:gd name="T59" fmla="*/ 0 h 67"/>
                <a:gd name="T60" fmla="*/ 1 w 110"/>
                <a:gd name="T61" fmla="*/ 0 h 67"/>
                <a:gd name="T62" fmla="*/ 1 w 110"/>
                <a:gd name="T63" fmla="*/ 0 h 67"/>
                <a:gd name="T64" fmla="*/ 1 w 110"/>
                <a:gd name="T65" fmla="*/ 0 h 67"/>
                <a:gd name="T66" fmla="*/ 1 w 110"/>
                <a:gd name="T67" fmla="*/ 0 h 67"/>
                <a:gd name="T68" fmla="*/ 1 w 110"/>
                <a:gd name="T69" fmla="*/ 0 h 67"/>
                <a:gd name="T70" fmla="*/ 1 w 110"/>
                <a:gd name="T71" fmla="*/ 0 h 67"/>
                <a:gd name="T72" fmla="*/ 1 w 110"/>
                <a:gd name="T73" fmla="*/ 0 h 67"/>
                <a:gd name="T74" fmla="*/ 1 w 110"/>
                <a:gd name="T75" fmla="*/ 0 h 67"/>
                <a:gd name="T76" fmla="*/ 1 w 110"/>
                <a:gd name="T77" fmla="*/ 0 h 67"/>
                <a:gd name="T78" fmla="*/ 1 w 110"/>
                <a:gd name="T79" fmla="*/ 0 h 67"/>
                <a:gd name="T80" fmla="*/ 1 w 110"/>
                <a:gd name="T81" fmla="*/ 0 h 67"/>
                <a:gd name="T82" fmla="*/ 1 w 110"/>
                <a:gd name="T83" fmla="*/ 0 h 67"/>
                <a:gd name="T84" fmla="*/ 1 w 110"/>
                <a:gd name="T85" fmla="*/ 0 h 67"/>
                <a:gd name="T86" fmla="*/ 1 w 110"/>
                <a:gd name="T87" fmla="*/ 0 h 67"/>
                <a:gd name="T88" fmla="*/ 1 w 110"/>
                <a:gd name="T89" fmla="*/ 0 h 67"/>
                <a:gd name="T90" fmla="*/ 1 w 110"/>
                <a:gd name="T91" fmla="*/ 0 h 67"/>
                <a:gd name="T92" fmla="*/ 1 w 110"/>
                <a:gd name="T93" fmla="*/ 0 h 67"/>
                <a:gd name="T94" fmla="*/ 1 w 110"/>
                <a:gd name="T95" fmla="*/ 0 h 67"/>
                <a:gd name="T96" fmla="*/ 1 w 110"/>
                <a:gd name="T97" fmla="*/ 0 h 67"/>
                <a:gd name="T98" fmla="*/ 1 w 110"/>
                <a:gd name="T99" fmla="*/ 0 h 67"/>
                <a:gd name="T100" fmla="*/ 1 w 110"/>
                <a:gd name="T101" fmla="*/ 0 h 67"/>
                <a:gd name="T102" fmla="*/ 1 w 110"/>
                <a:gd name="T103" fmla="*/ 0 h 67"/>
                <a:gd name="T104" fmla="*/ 1 w 110"/>
                <a:gd name="T105" fmla="*/ 0 h 67"/>
                <a:gd name="T106" fmla="*/ 1 w 110"/>
                <a:gd name="T107" fmla="*/ 0 h 67"/>
                <a:gd name="T108" fmla="*/ 1 w 110"/>
                <a:gd name="T109" fmla="*/ 0 h 67"/>
                <a:gd name="T110" fmla="*/ 1 w 110"/>
                <a:gd name="T111" fmla="*/ 0 h 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0" h="67">
                  <a:moveTo>
                    <a:pt x="100" y="26"/>
                  </a:moveTo>
                  <a:lnTo>
                    <a:pt x="100" y="26"/>
                  </a:lnTo>
                  <a:lnTo>
                    <a:pt x="98" y="18"/>
                  </a:lnTo>
                  <a:lnTo>
                    <a:pt x="95" y="12"/>
                  </a:lnTo>
                  <a:lnTo>
                    <a:pt x="89" y="8"/>
                  </a:lnTo>
                  <a:lnTo>
                    <a:pt x="81" y="8"/>
                  </a:lnTo>
                  <a:lnTo>
                    <a:pt x="71" y="8"/>
                  </a:lnTo>
                  <a:lnTo>
                    <a:pt x="64" y="13"/>
                  </a:lnTo>
                  <a:lnTo>
                    <a:pt x="60" y="20"/>
                  </a:lnTo>
                  <a:lnTo>
                    <a:pt x="60" y="28"/>
                  </a:lnTo>
                  <a:lnTo>
                    <a:pt x="60" y="67"/>
                  </a:lnTo>
                  <a:lnTo>
                    <a:pt x="50" y="67"/>
                  </a:lnTo>
                  <a:lnTo>
                    <a:pt x="50" y="23"/>
                  </a:lnTo>
                  <a:lnTo>
                    <a:pt x="48" y="17"/>
                  </a:lnTo>
                  <a:lnTo>
                    <a:pt x="45" y="12"/>
                  </a:lnTo>
                  <a:lnTo>
                    <a:pt x="40" y="8"/>
                  </a:lnTo>
                  <a:lnTo>
                    <a:pt x="32" y="8"/>
                  </a:lnTo>
                  <a:lnTo>
                    <a:pt x="22" y="8"/>
                  </a:lnTo>
                  <a:lnTo>
                    <a:pt x="14" y="13"/>
                  </a:lnTo>
                  <a:lnTo>
                    <a:pt x="13" y="17"/>
                  </a:lnTo>
                  <a:lnTo>
                    <a:pt x="9" y="20"/>
                  </a:lnTo>
                  <a:lnTo>
                    <a:pt x="8" y="29"/>
                  </a:lnTo>
                  <a:lnTo>
                    <a:pt x="8" y="67"/>
                  </a:lnTo>
                  <a:lnTo>
                    <a:pt x="0" y="67"/>
                  </a:lnTo>
                  <a:lnTo>
                    <a:pt x="0" y="2"/>
                  </a:lnTo>
                  <a:lnTo>
                    <a:pt x="8" y="2"/>
                  </a:lnTo>
                  <a:lnTo>
                    <a:pt x="8" y="13"/>
                  </a:lnTo>
                  <a:lnTo>
                    <a:pt x="9" y="13"/>
                  </a:lnTo>
                  <a:lnTo>
                    <a:pt x="13" y="8"/>
                  </a:lnTo>
                  <a:lnTo>
                    <a:pt x="18" y="5"/>
                  </a:lnTo>
                  <a:lnTo>
                    <a:pt x="24" y="2"/>
                  </a:lnTo>
                  <a:lnTo>
                    <a:pt x="34" y="0"/>
                  </a:lnTo>
                  <a:lnTo>
                    <a:pt x="43" y="2"/>
                  </a:lnTo>
                  <a:lnTo>
                    <a:pt x="50" y="5"/>
                  </a:lnTo>
                  <a:lnTo>
                    <a:pt x="55" y="10"/>
                  </a:lnTo>
                  <a:lnTo>
                    <a:pt x="58" y="15"/>
                  </a:lnTo>
                  <a:lnTo>
                    <a:pt x="61" y="10"/>
                  </a:lnTo>
                  <a:lnTo>
                    <a:pt x="66" y="5"/>
                  </a:lnTo>
                  <a:lnTo>
                    <a:pt x="74" y="2"/>
                  </a:lnTo>
                  <a:lnTo>
                    <a:pt x="82" y="0"/>
                  </a:lnTo>
                  <a:lnTo>
                    <a:pt x="95" y="2"/>
                  </a:lnTo>
                  <a:lnTo>
                    <a:pt x="98" y="4"/>
                  </a:lnTo>
                  <a:lnTo>
                    <a:pt x="103" y="7"/>
                  </a:lnTo>
                  <a:lnTo>
                    <a:pt x="105" y="10"/>
                  </a:lnTo>
                  <a:lnTo>
                    <a:pt x="108" y="13"/>
                  </a:lnTo>
                  <a:lnTo>
                    <a:pt x="110" y="23"/>
                  </a:lnTo>
                  <a:lnTo>
                    <a:pt x="110" y="67"/>
                  </a:lnTo>
                  <a:lnTo>
                    <a:pt x="100" y="67"/>
                  </a:lnTo>
                  <a:lnTo>
                    <a:pt x="100" y="2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1" name="Freeform 39"/>
            <p:cNvSpPr>
              <a:spLocks noEditPoints="1"/>
            </p:cNvSpPr>
            <p:nvPr userDrawn="1"/>
          </p:nvSpPr>
          <p:spPr bwMode="black">
            <a:xfrm>
              <a:off x="4438" y="4098"/>
              <a:ext cx="36" cy="34"/>
            </a:xfrm>
            <a:custGeom>
              <a:avLst/>
              <a:gdLst>
                <a:gd name="T0" fmla="*/ 1 w 71"/>
                <a:gd name="T1" fmla="*/ 1 h 68"/>
                <a:gd name="T2" fmla="*/ 1 w 71"/>
                <a:gd name="T3" fmla="*/ 1 h 68"/>
                <a:gd name="T4" fmla="*/ 1 w 71"/>
                <a:gd name="T5" fmla="*/ 1 h 68"/>
                <a:gd name="T6" fmla="*/ 1 w 71"/>
                <a:gd name="T7" fmla="*/ 1 h 68"/>
                <a:gd name="T8" fmla="*/ 1 w 71"/>
                <a:gd name="T9" fmla="*/ 1 h 68"/>
                <a:gd name="T10" fmla="*/ 1 w 71"/>
                <a:gd name="T11" fmla="*/ 1 h 68"/>
                <a:gd name="T12" fmla="*/ 1 w 71"/>
                <a:gd name="T13" fmla="*/ 1 h 68"/>
                <a:gd name="T14" fmla="*/ 1 w 71"/>
                <a:gd name="T15" fmla="*/ 1 h 68"/>
                <a:gd name="T16" fmla="*/ 1 w 71"/>
                <a:gd name="T17" fmla="*/ 1 h 68"/>
                <a:gd name="T18" fmla="*/ 1 w 71"/>
                <a:gd name="T19" fmla="*/ 1 h 68"/>
                <a:gd name="T20" fmla="*/ 1 w 71"/>
                <a:gd name="T21" fmla="*/ 1 h 68"/>
                <a:gd name="T22" fmla="*/ 1 w 71"/>
                <a:gd name="T23" fmla="*/ 1 h 68"/>
                <a:gd name="T24" fmla="*/ 1 w 71"/>
                <a:gd name="T25" fmla="*/ 1 h 68"/>
                <a:gd name="T26" fmla="*/ 1 w 71"/>
                <a:gd name="T27" fmla="*/ 1 h 68"/>
                <a:gd name="T28" fmla="*/ 1 w 71"/>
                <a:gd name="T29" fmla="*/ 1 h 68"/>
                <a:gd name="T30" fmla="*/ 0 w 71"/>
                <a:gd name="T31" fmla="*/ 1 h 68"/>
                <a:gd name="T32" fmla="*/ 0 w 71"/>
                <a:gd name="T33" fmla="*/ 1 h 68"/>
                <a:gd name="T34" fmla="*/ 0 w 71"/>
                <a:gd name="T35" fmla="*/ 1 h 68"/>
                <a:gd name="T36" fmla="*/ 1 w 71"/>
                <a:gd name="T37" fmla="*/ 1 h 68"/>
                <a:gd name="T38" fmla="*/ 1 w 71"/>
                <a:gd name="T39" fmla="*/ 1 h 68"/>
                <a:gd name="T40" fmla="*/ 1 w 71"/>
                <a:gd name="T41" fmla="*/ 1 h 68"/>
                <a:gd name="T42" fmla="*/ 1 w 71"/>
                <a:gd name="T43" fmla="*/ 1 h 68"/>
                <a:gd name="T44" fmla="*/ 1 w 71"/>
                <a:gd name="T45" fmla="*/ 1 h 68"/>
                <a:gd name="T46" fmla="*/ 1 w 71"/>
                <a:gd name="T47" fmla="*/ 0 h 68"/>
                <a:gd name="T48" fmla="*/ 1 w 71"/>
                <a:gd name="T49" fmla="*/ 0 h 68"/>
                <a:gd name="T50" fmla="*/ 1 w 71"/>
                <a:gd name="T51" fmla="*/ 0 h 68"/>
                <a:gd name="T52" fmla="*/ 1 w 71"/>
                <a:gd name="T53" fmla="*/ 1 h 68"/>
                <a:gd name="T54" fmla="*/ 1 w 71"/>
                <a:gd name="T55" fmla="*/ 1 h 68"/>
                <a:gd name="T56" fmla="*/ 1 w 71"/>
                <a:gd name="T57" fmla="*/ 1 h 68"/>
                <a:gd name="T58" fmla="*/ 1 w 71"/>
                <a:gd name="T59" fmla="*/ 1 h 68"/>
                <a:gd name="T60" fmla="*/ 1 w 71"/>
                <a:gd name="T61" fmla="*/ 1 h 68"/>
                <a:gd name="T62" fmla="*/ 1 w 71"/>
                <a:gd name="T63" fmla="*/ 1 h 68"/>
                <a:gd name="T64" fmla="*/ 1 w 71"/>
                <a:gd name="T65" fmla="*/ 1 h 68"/>
                <a:gd name="T66" fmla="*/ 1 w 71"/>
                <a:gd name="T67" fmla="*/ 1 h 68"/>
                <a:gd name="T68" fmla="*/ 1 w 71"/>
                <a:gd name="T69" fmla="*/ 1 h 68"/>
                <a:gd name="T70" fmla="*/ 1 w 71"/>
                <a:gd name="T71" fmla="*/ 1 h 68"/>
                <a:gd name="T72" fmla="*/ 1 w 71"/>
                <a:gd name="T73" fmla="*/ 1 h 68"/>
                <a:gd name="T74" fmla="*/ 1 w 71"/>
                <a:gd name="T75" fmla="*/ 1 h 68"/>
                <a:gd name="T76" fmla="*/ 1 w 71"/>
                <a:gd name="T77" fmla="*/ 1 h 68"/>
                <a:gd name="T78" fmla="*/ 1 w 71"/>
                <a:gd name="T79" fmla="*/ 1 h 68"/>
                <a:gd name="T80" fmla="*/ 1 w 71"/>
                <a:gd name="T81" fmla="*/ 1 h 68"/>
                <a:gd name="T82" fmla="*/ 1 w 71"/>
                <a:gd name="T83" fmla="*/ 1 h 68"/>
                <a:gd name="T84" fmla="*/ 1 w 71"/>
                <a:gd name="T85" fmla="*/ 1 h 68"/>
                <a:gd name="T86" fmla="*/ 1 w 71"/>
                <a:gd name="T87" fmla="*/ 1 h 68"/>
                <a:gd name="T88" fmla="*/ 1 w 71"/>
                <a:gd name="T89" fmla="*/ 1 h 68"/>
                <a:gd name="T90" fmla="*/ 1 w 71"/>
                <a:gd name="T91" fmla="*/ 1 h 68"/>
                <a:gd name="T92" fmla="*/ 1 w 71"/>
                <a:gd name="T93" fmla="*/ 1 h 68"/>
                <a:gd name="T94" fmla="*/ 1 w 71"/>
                <a:gd name="T95" fmla="*/ 1 h 68"/>
                <a:gd name="T96" fmla="*/ 1 w 71"/>
                <a:gd name="T97" fmla="*/ 1 h 68"/>
                <a:gd name="T98" fmla="*/ 1 w 71"/>
                <a:gd name="T99" fmla="*/ 1 h 68"/>
                <a:gd name="T100" fmla="*/ 1 w 71"/>
                <a:gd name="T101" fmla="*/ 1 h 68"/>
                <a:gd name="T102" fmla="*/ 1 w 71"/>
                <a:gd name="T103" fmla="*/ 1 h 68"/>
                <a:gd name="T104" fmla="*/ 1 w 71"/>
                <a:gd name="T105" fmla="*/ 1 h 68"/>
                <a:gd name="T106" fmla="*/ 1 w 71"/>
                <a:gd name="T107" fmla="*/ 1 h 68"/>
                <a:gd name="T108" fmla="*/ 1 w 71"/>
                <a:gd name="T109" fmla="*/ 1 h 68"/>
                <a:gd name="T110" fmla="*/ 1 w 71"/>
                <a:gd name="T111" fmla="*/ 1 h 68"/>
                <a:gd name="T112" fmla="*/ 1 w 71"/>
                <a:gd name="T113" fmla="*/ 1 h 68"/>
                <a:gd name="T114" fmla="*/ 1 w 71"/>
                <a:gd name="T115" fmla="*/ 1 h 68"/>
                <a:gd name="T116" fmla="*/ 1 w 71"/>
                <a:gd name="T117" fmla="*/ 1 h 68"/>
                <a:gd name="T118" fmla="*/ 1 w 71"/>
                <a:gd name="T119" fmla="*/ 1 h 68"/>
                <a:gd name="T120" fmla="*/ 1 w 71"/>
                <a:gd name="T121" fmla="*/ 1 h 68"/>
                <a:gd name="T122" fmla="*/ 1 w 71"/>
                <a:gd name="T123" fmla="*/ 1 h 68"/>
                <a:gd name="T124" fmla="*/ 1 w 71"/>
                <a:gd name="T125" fmla="*/ 1 h 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 h="68">
                  <a:moveTo>
                    <a:pt x="69" y="46"/>
                  </a:moveTo>
                  <a:lnTo>
                    <a:pt x="69" y="46"/>
                  </a:lnTo>
                  <a:lnTo>
                    <a:pt x="66" y="54"/>
                  </a:lnTo>
                  <a:lnTo>
                    <a:pt x="60" y="62"/>
                  </a:lnTo>
                  <a:lnTo>
                    <a:pt x="55" y="65"/>
                  </a:lnTo>
                  <a:lnTo>
                    <a:pt x="48" y="67"/>
                  </a:lnTo>
                  <a:lnTo>
                    <a:pt x="42" y="68"/>
                  </a:lnTo>
                  <a:lnTo>
                    <a:pt x="36" y="68"/>
                  </a:lnTo>
                  <a:lnTo>
                    <a:pt x="26" y="68"/>
                  </a:lnTo>
                  <a:lnTo>
                    <a:pt x="19" y="65"/>
                  </a:lnTo>
                  <a:lnTo>
                    <a:pt x="13" y="62"/>
                  </a:lnTo>
                  <a:lnTo>
                    <a:pt x="8" y="57"/>
                  </a:lnTo>
                  <a:lnTo>
                    <a:pt x="5" y="52"/>
                  </a:lnTo>
                  <a:lnTo>
                    <a:pt x="2" y="46"/>
                  </a:lnTo>
                  <a:lnTo>
                    <a:pt x="0" y="34"/>
                  </a:lnTo>
                  <a:lnTo>
                    <a:pt x="0" y="28"/>
                  </a:lnTo>
                  <a:lnTo>
                    <a:pt x="2" y="21"/>
                  </a:lnTo>
                  <a:lnTo>
                    <a:pt x="5" y="15"/>
                  </a:lnTo>
                  <a:lnTo>
                    <a:pt x="8" y="10"/>
                  </a:lnTo>
                  <a:lnTo>
                    <a:pt x="13" y="7"/>
                  </a:lnTo>
                  <a:lnTo>
                    <a:pt x="19" y="4"/>
                  </a:lnTo>
                  <a:lnTo>
                    <a:pt x="27" y="0"/>
                  </a:lnTo>
                  <a:lnTo>
                    <a:pt x="36" y="0"/>
                  </a:lnTo>
                  <a:lnTo>
                    <a:pt x="48" y="2"/>
                  </a:lnTo>
                  <a:lnTo>
                    <a:pt x="53" y="4"/>
                  </a:lnTo>
                  <a:lnTo>
                    <a:pt x="60" y="7"/>
                  </a:lnTo>
                  <a:lnTo>
                    <a:pt x="65" y="12"/>
                  </a:lnTo>
                  <a:lnTo>
                    <a:pt x="68" y="18"/>
                  </a:lnTo>
                  <a:lnTo>
                    <a:pt x="71" y="26"/>
                  </a:lnTo>
                  <a:lnTo>
                    <a:pt x="71" y="36"/>
                  </a:lnTo>
                  <a:lnTo>
                    <a:pt x="10" y="36"/>
                  </a:lnTo>
                  <a:lnTo>
                    <a:pt x="11" y="46"/>
                  </a:lnTo>
                  <a:lnTo>
                    <a:pt x="16" y="54"/>
                  </a:lnTo>
                  <a:lnTo>
                    <a:pt x="19" y="57"/>
                  </a:lnTo>
                  <a:lnTo>
                    <a:pt x="24" y="59"/>
                  </a:lnTo>
                  <a:lnTo>
                    <a:pt x="29" y="60"/>
                  </a:lnTo>
                  <a:lnTo>
                    <a:pt x="36" y="60"/>
                  </a:lnTo>
                  <a:lnTo>
                    <a:pt x="45" y="60"/>
                  </a:lnTo>
                  <a:lnTo>
                    <a:pt x="53" y="57"/>
                  </a:lnTo>
                  <a:lnTo>
                    <a:pt x="58" y="52"/>
                  </a:lnTo>
                  <a:lnTo>
                    <a:pt x="61" y="46"/>
                  </a:lnTo>
                  <a:lnTo>
                    <a:pt x="69" y="46"/>
                  </a:lnTo>
                  <a:close/>
                  <a:moveTo>
                    <a:pt x="63" y="29"/>
                  </a:moveTo>
                  <a:lnTo>
                    <a:pt x="63" y="29"/>
                  </a:lnTo>
                  <a:lnTo>
                    <a:pt x="61" y="25"/>
                  </a:lnTo>
                  <a:lnTo>
                    <a:pt x="58" y="20"/>
                  </a:lnTo>
                  <a:lnTo>
                    <a:pt x="57" y="15"/>
                  </a:lnTo>
                  <a:lnTo>
                    <a:pt x="53" y="13"/>
                  </a:lnTo>
                  <a:lnTo>
                    <a:pt x="45" y="8"/>
                  </a:lnTo>
                  <a:lnTo>
                    <a:pt x="36" y="8"/>
                  </a:lnTo>
                  <a:lnTo>
                    <a:pt x="27" y="8"/>
                  </a:lnTo>
                  <a:lnTo>
                    <a:pt x="19" y="13"/>
                  </a:lnTo>
                  <a:lnTo>
                    <a:pt x="16" y="17"/>
                  </a:lnTo>
                  <a:lnTo>
                    <a:pt x="13" y="20"/>
                  </a:lnTo>
                  <a:lnTo>
                    <a:pt x="11" y="25"/>
                  </a:lnTo>
                  <a:lnTo>
                    <a:pt x="10" y="29"/>
                  </a:lnTo>
                  <a:lnTo>
                    <a:pt x="63"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2" name="Freeform 40"/>
            <p:cNvSpPr>
              <a:spLocks/>
            </p:cNvSpPr>
            <p:nvPr userDrawn="1"/>
          </p:nvSpPr>
          <p:spPr bwMode="black">
            <a:xfrm>
              <a:off x="4480" y="4098"/>
              <a:ext cx="20" cy="33"/>
            </a:xfrm>
            <a:custGeom>
              <a:avLst/>
              <a:gdLst>
                <a:gd name="T0" fmla="*/ 0 w 41"/>
                <a:gd name="T1" fmla="*/ 0 h 67"/>
                <a:gd name="T2" fmla="*/ 0 w 41"/>
                <a:gd name="T3" fmla="*/ 0 h 67"/>
                <a:gd name="T4" fmla="*/ 0 w 41"/>
                <a:gd name="T5" fmla="*/ 0 h 67"/>
                <a:gd name="T6" fmla="*/ 0 w 41"/>
                <a:gd name="T7" fmla="*/ 0 h 67"/>
                <a:gd name="T8" fmla="*/ 0 w 41"/>
                <a:gd name="T9" fmla="*/ 0 h 67"/>
                <a:gd name="T10" fmla="*/ 0 w 41"/>
                <a:gd name="T11" fmla="*/ 0 h 67"/>
                <a:gd name="T12" fmla="*/ 0 w 41"/>
                <a:gd name="T13" fmla="*/ 0 h 67"/>
                <a:gd name="T14" fmla="*/ 0 w 41"/>
                <a:gd name="T15" fmla="*/ 0 h 67"/>
                <a:gd name="T16" fmla="*/ 0 w 41"/>
                <a:gd name="T17" fmla="*/ 0 h 67"/>
                <a:gd name="T18" fmla="*/ 0 w 41"/>
                <a:gd name="T19" fmla="*/ 0 h 67"/>
                <a:gd name="T20" fmla="*/ 0 w 41"/>
                <a:gd name="T21" fmla="*/ 0 h 67"/>
                <a:gd name="T22" fmla="*/ 0 w 41"/>
                <a:gd name="T23" fmla="*/ 0 h 67"/>
                <a:gd name="T24" fmla="*/ 0 w 41"/>
                <a:gd name="T25" fmla="*/ 0 h 67"/>
                <a:gd name="T26" fmla="*/ 0 w 41"/>
                <a:gd name="T27" fmla="*/ 0 h 67"/>
                <a:gd name="T28" fmla="*/ 0 w 41"/>
                <a:gd name="T29" fmla="*/ 0 h 67"/>
                <a:gd name="T30" fmla="*/ 0 w 41"/>
                <a:gd name="T31" fmla="*/ 0 h 67"/>
                <a:gd name="T32" fmla="*/ 0 w 41"/>
                <a:gd name="T33" fmla="*/ 0 h 67"/>
                <a:gd name="T34" fmla="*/ 0 w 41"/>
                <a:gd name="T35" fmla="*/ 0 h 67"/>
                <a:gd name="T36" fmla="*/ 0 w 41"/>
                <a:gd name="T37" fmla="*/ 0 h 67"/>
                <a:gd name="T38" fmla="*/ 0 w 41"/>
                <a:gd name="T39" fmla="*/ 0 h 67"/>
                <a:gd name="T40" fmla="*/ 0 w 41"/>
                <a:gd name="T41" fmla="*/ 0 h 67"/>
                <a:gd name="T42" fmla="*/ 0 w 41"/>
                <a:gd name="T43" fmla="*/ 0 h 67"/>
                <a:gd name="T44" fmla="*/ 0 w 41"/>
                <a:gd name="T45" fmla="*/ 0 h 67"/>
                <a:gd name="T46" fmla="*/ 0 w 41"/>
                <a:gd name="T47" fmla="*/ 0 h 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1" h="67">
                  <a:moveTo>
                    <a:pt x="0" y="2"/>
                  </a:moveTo>
                  <a:lnTo>
                    <a:pt x="10" y="2"/>
                  </a:lnTo>
                  <a:lnTo>
                    <a:pt x="10" y="17"/>
                  </a:lnTo>
                  <a:lnTo>
                    <a:pt x="13" y="12"/>
                  </a:lnTo>
                  <a:lnTo>
                    <a:pt x="18" y="5"/>
                  </a:lnTo>
                  <a:lnTo>
                    <a:pt x="25" y="2"/>
                  </a:lnTo>
                  <a:lnTo>
                    <a:pt x="34" y="0"/>
                  </a:lnTo>
                  <a:lnTo>
                    <a:pt x="41" y="0"/>
                  </a:lnTo>
                  <a:lnTo>
                    <a:pt x="41" y="10"/>
                  </a:lnTo>
                  <a:lnTo>
                    <a:pt x="33" y="8"/>
                  </a:lnTo>
                  <a:lnTo>
                    <a:pt x="25" y="10"/>
                  </a:lnTo>
                  <a:lnTo>
                    <a:pt x="17" y="15"/>
                  </a:lnTo>
                  <a:lnTo>
                    <a:pt x="15" y="18"/>
                  </a:lnTo>
                  <a:lnTo>
                    <a:pt x="12" y="21"/>
                  </a:lnTo>
                  <a:lnTo>
                    <a:pt x="10" y="28"/>
                  </a:lnTo>
                  <a:lnTo>
                    <a:pt x="10" y="34"/>
                  </a:lnTo>
                  <a:lnTo>
                    <a:pt x="10" y="67"/>
                  </a:lnTo>
                  <a:lnTo>
                    <a:pt x="0" y="67"/>
                  </a:lnTo>
                  <a:lnTo>
                    <a:pt x="0" y="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3" name="Freeform 41"/>
            <p:cNvSpPr>
              <a:spLocks noEditPoints="1"/>
            </p:cNvSpPr>
            <p:nvPr userDrawn="1"/>
          </p:nvSpPr>
          <p:spPr bwMode="black">
            <a:xfrm>
              <a:off x="4503" y="4087"/>
              <a:ext cx="4" cy="44"/>
            </a:xfrm>
            <a:custGeom>
              <a:avLst/>
              <a:gdLst>
                <a:gd name="T0" fmla="*/ 0 w 8"/>
                <a:gd name="T1" fmla="*/ 0 h 89"/>
                <a:gd name="T2" fmla="*/ 1 w 8"/>
                <a:gd name="T3" fmla="*/ 0 h 89"/>
                <a:gd name="T4" fmla="*/ 1 w 8"/>
                <a:gd name="T5" fmla="*/ 0 h 89"/>
                <a:gd name="T6" fmla="*/ 0 w 8"/>
                <a:gd name="T7" fmla="*/ 0 h 89"/>
                <a:gd name="T8" fmla="*/ 0 w 8"/>
                <a:gd name="T9" fmla="*/ 0 h 89"/>
                <a:gd name="T10" fmla="*/ 0 w 8"/>
                <a:gd name="T11" fmla="*/ 0 h 89"/>
                <a:gd name="T12" fmla="*/ 1 w 8"/>
                <a:gd name="T13" fmla="*/ 0 h 89"/>
                <a:gd name="T14" fmla="*/ 1 w 8"/>
                <a:gd name="T15" fmla="*/ 0 h 89"/>
                <a:gd name="T16" fmla="*/ 0 w 8"/>
                <a:gd name="T17" fmla="*/ 0 h 89"/>
                <a:gd name="T18" fmla="*/ 0 w 8"/>
                <a:gd name="T19" fmla="*/ 0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89">
                  <a:moveTo>
                    <a:pt x="0" y="24"/>
                  </a:moveTo>
                  <a:lnTo>
                    <a:pt x="8" y="24"/>
                  </a:lnTo>
                  <a:lnTo>
                    <a:pt x="8" y="89"/>
                  </a:lnTo>
                  <a:lnTo>
                    <a:pt x="0" y="89"/>
                  </a:lnTo>
                  <a:lnTo>
                    <a:pt x="0" y="24"/>
                  </a:lnTo>
                  <a:close/>
                  <a:moveTo>
                    <a:pt x="0" y="0"/>
                  </a:moveTo>
                  <a:lnTo>
                    <a:pt x="8" y="0"/>
                  </a:lnTo>
                  <a:lnTo>
                    <a:pt x="8" y="13"/>
                  </a:lnTo>
                  <a:lnTo>
                    <a:pt x="0" y="13"/>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 name="Freeform 42"/>
            <p:cNvSpPr>
              <a:spLocks/>
            </p:cNvSpPr>
            <p:nvPr userDrawn="1"/>
          </p:nvSpPr>
          <p:spPr bwMode="black">
            <a:xfrm>
              <a:off x="4513" y="4098"/>
              <a:ext cx="34" cy="34"/>
            </a:xfrm>
            <a:custGeom>
              <a:avLst/>
              <a:gdLst>
                <a:gd name="T0" fmla="*/ 1 w 67"/>
                <a:gd name="T1" fmla="*/ 1 h 68"/>
                <a:gd name="T2" fmla="*/ 1 w 67"/>
                <a:gd name="T3" fmla="*/ 1 h 68"/>
                <a:gd name="T4" fmla="*/ 1 w 67"/>
                <a:gd name="T5" fmla="*/ 1 h 68"/>
                <a:gd name="T6" fmla="*/ 1 w 67"/>
                <a:gd name="T7" fmla="*/ 1 h 68"/>
                <a:gd name="T8" fmla="*/ 1 w 67"/>
                <a:gd name="T9" fmla="*/ 1 h 68"/>
                <a:gd name="T10" fmla="*/ 1 w 67"/>
                <a:gd name="T11" fmla="*/ 1 h 68"/>
                <a:gd name="T12" fmla="*/ 1 w 67"/>
                <a:gd name="T13" fmla="*/ 1 h 68"/>
                <a:gd name="T14" fmla="*/ 1 w 67"/>
                <a:gd name="T15" fmla="*/ 1 h 68"/>
                <a:gd name="T16" fmla="*/ 1 w 67"/>
                <a:gd name="T17" fmla="*/ 1 h 68"/>
                <a:gd name="T18" fmla="*/ 1 w 67"/>
                <a:gd name="T19" fmla="*/ 1 h 68"/>
                <a:gd name="T20" fmla="*/ 1 w 67"/>
                <a:gd name="T21" fmla="*/ 1 h 68"/>
                <a:gd name="T22" fmla="*/ 1 w 67"/>
                <a:gd name="T23" fmla="*/ 1 h 68"/>
                <a:gd name="T24" fmla="*/ 1 w 67"/>
                <a:gd name="T25" fmla="*/ 1 h 68"/>
                <a:gd name="T26" fmla="*/ 1 w 67"/>
                <a:gd name="T27" fmla="*/ 1 h 68"/>
                <a:gd name="T28" fmla="*/ 1 w 67"/>
                <a:gd name="T29" fmla="*/ 1 h 68"/>
                <a:gd name="T30" fmla="*/ 0 w 67"/>
                <a:gd name="T31" fmla="*/ 1 h 68"/>
                <a:gd name="T32" fmla="*/ 0 w 67"/>
                <a:gd name="T33" fmla="*/ 1 h 68"/>
                <a:gd name="T34" fmla="*/ 0 w 67"/>
                <a:gd name="T35" fmla="*/ 1 h 68"/>
                <a:gd name="T36" fmla="*/ 0 w 67"/>
                <a:gd name="T37" fmla="*/ 1 h 68"/>
                <a:gd name="T38" fmla="*/ 1 w 67"/>
                <a:gd name="T39" fmla="*/ 1 h 68"/>
                <a:gd name="T40" fmla="*/ 1 w 67"/>
                <a:gd name="T41" fmla="*/ 1 h 68"/>
                <a:gd name="T42" fmla="*/ 1 w 67"/>
                <a:gd name="T43" fmla="*/ 1 h 68"/>
                <a:gd name="T44" fmla="*/ 1 w 67"/>
                <a:gd name="T45" fmla="*/ 1 h 68"/>
                <a:gd name="T46" fmla="*/ 1 w 67"/>
                <a:gd name="T47" fmla="*/ 1 h 68"/>
                <a:gd name="T48" fmla="*/ 1 w 67"/>
                <a:gd name="T49" fmla="*/ 0 h 68"/>
                <a:gd name="T50" fmla="*/ 1 w 67"/>
                <a:gd name="T51" fmla="*/ 0 h 68"/>
                <a:gd name="T52" fmla="*/ 1 w 67"/>
                <a:gd name="T53" fmla="*/ 0 h 68"/>
                <a:gd name="T54" fmla="*/ 1 w 67"/>
                <a:gd name="T55" fmla="*/ 0 h 68"/>
                <a:gd name="T56" fmla="*/ 1 w 67"/>
                <a:gd name="T57" fmla="*/ 1 h 68"/>
                <a:gd name="T58" fmla="*/ 1 w 67"/>
                <a:gd name="T59" fmla="*/ 1 h 68"/>
                <a:gd name="T60" fmla="*/ 1 w 67"/>
                <a:gd name="T61" fmla="*/ 1 h 68"/>
                <a:gd name="T62" fmla="*/ 1 w 67"/>
                <a:gd name="T63" fmla="*/ 1 h 68"/>
                <a:gd name="T64" fmla="*/ 1 w 67"/>
                <a:gd name="T65" fmla="*/ 1 h 68"/>
                <a:gd name="T66" fmla="*/ 1 w 67"/>
                <a:gd name="T67" fmla="*/ 1 h 68"/>
                <a:gd name="T68" fmla="*/ 1 w 67"/>
                <a:gd name="T69" fmla="*/ 1 h 68"/>
                <a:gd name="T70" fmla="*/ 1 w 67"/>
                <a:gd name="T71" fmla="*/ 1 h 68"/>
                <a:gd name="T72" fmla="*/ 1 w 67"/>
                <a:gd name="T73" fmla="*/ 1 h 68"/>
                <a:gd name="T74" fmla="*/ 1 w 67"/>
                <a:gd name="T75" fmla="*/ 1 h 68"/>
                <a:gd name="T76" fmla="*/ 1 w 67"/>
                <a:gd name="T77" fmla="*/ 1 h 68"/>
                <a:gd name="T78" fmla="*/ 1 w 67"/>
                <a:gd name="T79" fmla="*/ 1 h 68"/>
                <a:gd name="T80" fmla="*/ 1 w 67"/>
                <a:gd name="T81" fmla="*/ 1 h 68"/>
                <a:gd name="T82" fmla="*/ 1 w 67"/>
                <a:gd name="T83" fmla="*/ 1 h 68"/>
                <a:gd name="T84" fmla="*/ 1 w 67"/>
                <a:gd name="T85" fmla="*/ 1 h 68"/>
                <a:gd name="T86" fmla="*/ 1 w 67"/>
                <a:gd name="T87" fmla="*/ 1 h 68"/>
                <a:gd name="T88" fmla="*/ 1 w 67"/>
                <a:gd name="T89" fmla="*/ 1 h 68"/>
                <a:gd name="T90" fmla="*/ 1 w 67"/>
                <a:gd name="T91" fmla="*/ 1 h 68"/>
                <a:gd name="T92" fmla="*/ 1 w 67"/>
                <a:gd name="T93" fmla="*/ 1 h 68"/>
                <a:gd name="T94" fmla="*/ 1 w 67"/>
                <a:gd name="T95" fmla="*/ 1 h 68"/>
                <a:gd name="T96" fmla="*/ 1 w 67"/>
                <a:gd name="T97" fmla="*/ 1 h 68"/>
                <a:gd name="T98" fmla="*/ 1 w 67"/>
                <a:gd name="T99" fmla="*/ 1 h 68"/>
                <a:gd name="T100" fmla="*/ 1 w 67"/>
                <a:gd name="T101" fmla="*/ 1 h 68"/>
                <a:gd name="T102" fmla="*/ 1 w 67"/>
                <a:gd name="T103" fmla="*/ 1 h 68"/>
                <a:gd name="T104" fmla="*/ 1 w 67"/>
                <a:gd name="T105" fmla="*/ 1 h 68"/>
                <a:gd name="T106" fmla="*/ 1 w 67"/>
                <a:gd name="T107" fmla="*/ 1 h 68"/>
                <a:gd name="T108" fmla="*/ 1 w 67"/>
                <a:gd name="T109" fmla="*/ 1 h 68"/>
                <a:gd name="T110" fmla="*/ 1 w 67"/>
                <a:gd name="T111" fmla="*/ 1 h 68"/>
                <a:gd name="T112" fmla="*/ 1 w 67"/>
                <a:gd name="T113" fmla="*/ 1 h 68"/>
                <a:gd name="T114" fmla="*/ 1 w 67"/>
                <a:gd name="T115" fmla="*/ 1 h 68"/>
                <a:gd name="T116" fmla="*/ 1 w 67"/>
                <a:gd name="T117" fmla="*/ 1 h 68"/>
                <a:gd name="T118" fmla="*/ 1 w 67"/>
                <a:gd name="T119" fmla="*/ 1 h 68"/>
                <a:gd name="T120" fmla="*/ 1 w 67"/>
                <a:gd name="T121" fmla="*/ 1 h 68"/>
                <a:gd name="T122" fmla="*/ 1 w 67"/>
                <a:gd name="T123" fmla="*/ 1 h 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7" h="68">
                  <a:moveTo>
                    <a:pt x="67" y="44"/>
                  </a:moveTo>
                  <a:lnTo>
                    <a:pt x="67" y="44"/>
                  </a:lnTo>
                  <a:lnTo>
                    <a:pt x="66" y="50"/>
                  </a:lnTo>
                  <a:lnTo>
                    <a:pt x="59" y="59"/>
                  </a:lnTo>
                  <a:lnTo>
                    <a:pt x="56" y="63"/>
                  </a:lnTo>
                  <a:lnTo>
                    <a:pt x="50" y="67"/>
                  </a:lnTo>
                  <a:lnTo>
                    <a:pt x="43" y="68"/>
                  </a:lnTo>
                  <a:lnTo>
                    <a:pt x="35" y="68"/>
                  </a:lnTo>
                  <a:lnTo>
                    <a:pt x="27" y="68"/>
                  </a:lnTo>
                  <a:lnTo>
                    <a:pt x="21" y="67"/>
                  </a:lnTo>
                  <a:lnTo>
                    <a:pt x="14" y="63"/>
                  </a:lnTo>
                  <a:lnTo>
                    <a:pt x="9" y="59"/>
                  </a:lnTo>
                  <a:lnTo>
                    <a:pt x="4" y="54"/>
                  </a:lnTo>
                  <a:lnTo>
                    <a:pt x="1" y="49"/>
                  </a:lnTo>
                  <a:lnTo>
                    <a:pt x="0" y="42"/>
                  </a:lnTo>
                  <a:lnTo>
                    <a:pt x="0" y="34"/>
                  </a:lnTo>
                  <a:lnTo>
                    <a:pt x="0" y="28"/>
                  </a:lnTo>
                  <a:lnTo>
                    <a:pt x="1" y="21"/>
                  </a:lnTo>
                  <a:lnTo>
                    <a:pt x="4" y="15"/>
                  </a:lnTo>
                  <a:lnTo>
                    <a:pt x="8" y="10"/>
                  </a:lnTo>
                  <a:lnTo>
                    <a:pt x="13" y="5"/>
                  </a:lnTo>
                  <a:lnTo>
                    <a:pt x="19" y="2"/>
                  </a:lnTo>
                  <a:lnTo>
                    <a:pt x="27" y="0"/>
                  </a:lnTo>
                  <a:lnTo>
                    <a:pt x="35" y="0"/>
                  </a:lnTo>
                  <a:lnTo>
                    <a:pt x="43" y="0"/>
                  </a:lnTo>
                  <a:lnTo>
                    <a:pt x="50" y="2"/>
                  </a:lnTo>
                  <a:lnTo>
                    <a:pt x="55" y="5"/>
                  </a:lnTo>
                  <a:lnTo>
                    <a:pt x="59" y="8"/>
                  </a:lnTo>
                  <a:lnTo>
                    <a:pt x="66" y="15"/>
                  </a:lnTo>
                  <a:lnTo>
                    <a:pt x="67" y="23"/>
                  </a:lnTo>
                  <a:lnTo>
                    <a:pt x="58" y="23"/>
                  </a:lnTo>
                  <a:lnTo>
                    <a:pt x="55" y="17"/>
                  </a:lnTo>
                  <a:lnTo>
                    <a:pt x="50" y="12"/>
                  </a:lnTo>
                  <a:lnTo>
                    <a:pt x="43" y="8"/>
                  </a:lnTo>
                  <a:lnTo>
                    <a:pt x="35" y="8"/>
                  </a:lnTo>
                  <a:lnTo>
                    <a:pt x="29" y="8"/>
                  </a:lnTo>
                  <a:lnTo>
                    <a:pt x="24" y="10"/>
                  </a:lnTo>
                  <a:lnTo>
                    <a:pt x="19" y="12"/>
                  </a:lnTo>
                  <a:lnTo>
                    <a:pt x="16" y="15"/>
                  </a:lnTo>
                  <a:lnTo>
                    <a:pt x="13" y="20"/>
                  </a:lnTo>
                  <a:lnTo>
                    <a:pt x="9" y="25"/>
                  </a:lnTo>
                  <a:lnTo>
                    <a:pt x="8" y="34"/>
                  </a:lnTo>
                  <a:lnTo>
                    <a:pt x="9" y="41"/>
                  </a:lnTo>
                  <a:lnTo>
                    <a:pt x="11" y="46"/>
                  </a:lnTo>
                  <a:lnTo>
                    <a:pt x="13" y="50"/>
                  </a:lnTo>
                  <a:lnTo>
                    <a:pt x="16" y="54"/>
                  </a:lnTo>
                  <a:lnTo>
                    <a:pt x="19" y="57"/>
                  </a:lnTo>
                  <a:lnTo>
                    <a:pt x="24" y="59"/>
                  </a:lnTo>
                  <a:lnTo>
                    <a:pt x="29" y="60"/>
                  </a:lnTo>
                  <a:lnTo>
                    <a:pt x="35" y="60"/>
                  </a:lnTo>
                  <a:lnTo>
                    <a:pt x="45" y="60"/>
                  </a:lnTo>
                  <a:lnTo>
                    <a:pt x="51" y="55"/>
                  </a:lnTo>
                  <a:lnTo>
                    <a:pt x="56" y="50"/>
                  </a:lnTo>
                  <a:lnTo>
                    <a:pt x="59" y="44"/>
                  </a:lnTo>
                  <a:lnTo>
                    <a:pt x="67" y="4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 name="Freeform 43"/>
            <p:cNvSpPr>
              <a:spLocks noEditPoints="1"/>
            </p:cNvSpPr>
            <p:nvPr userDrawn="1"/>
          </p:nvSpPr>
          <p:spPr bwMode="black">
            <a:xfrm>
              <a:off x="4551" y="4098"/>
              <a:ext cx="36" cy="34"/>
            </a:xfrm>
            <a:custGeom>
              <a:avLst/>
              <a:gdLst>
                <a:gd name="T0" fmla="*/ 1 w 72"/>
                <a:gd name="T1" fmla="*/ 1 h 68"/>
                <a:gd name="T2" fmla="*/ 1 w 72"/>
                <a:gd name="T3" fmla="*/ 1 h 68"/>
                <a:gd name="T4" fmla="*/ 1 w 72"/>
                <a:gd name="T5" fmla="*/ 1 h 68"/>
                <a:gd name="T6" fmla="*/ 1 w 72"/>
                <a:gd name="T7" fmla="*/ 0 h 68"/>
                <a:gd name="T8" fmla="*/ 1 w 72"/>
                <a:gd name="T9" fmla="*/ 1 h 68"/>
                <a:gd name="T10" fmla="*/ 1 w 72"/>
                <a:gd name="T11" fmla="*/ 1 h 68"/>
                <a:gd name="T12" fmla="*/ 1 w 72"/>
                <a:gd name="T13" fmla="*/ 1 h 68"/>
                <a:gd name="T14" fmla="*/ 1 w 72"/>
                <a:gd name="T15" fmla="*/ 1 h 68"/>
                <a:gd name="T16" fmla="*/ 1 w 72"/>
                <a:gd name="T17" fmla="*/ 1 h 68"/>
                <a:gd name="T18" fmla="*/ 1 w 72"/>
                <a:gd name="T19" fmla="*/ 1 h 68"/>
                <a:gd name="T20" fmla="*/ 1 w 72"/>
                <a:gd name="T21" fmla="*/ 1 h 68"/>
                <a:gd name="T22" fmla="*/ 1 w 72"/>
                <a:gd name="T23" fmla="*/ 1 h 68"/>
                <a:gd name="T24" fmla="*/ 1 w 72"/>
                <a:gd name="T25" fmla="*/ 1 h 68"/>
                <a:gd name="T26" fmla="*/ 1 w 72"/>
                <a:gd name="T27" fmla="*/ 1 h 68"/>
                <a:gd name="T28" fmla="*/ 1 w 72"/>
                <a:gd name="T29" fmla="*/ 1 h 68"/>
                <a:gd name="T30" fmla="*/ 1 w 72"/>
                <a:gd name="T31" fmla="*/ 1 h 68"/>
                <a:gd name="T32" fmla="*/ 1 w 72"/>
                <a:gd name="T33" fmla="*/ 1 h 68"/>
                <a:gd name="T34" fmla="*/ 1 w 72"/>
                <a:gd name="T35" fmla="*/ 1 h 68"/>
                <a:gd name="T36" fmla="*/ 1 w 72"/>
                <a:gd name="T37" fmla="*/ 1 h 68"/>
                <a:gd name="T38" fmla="*/ 1 w 72"/>
                <a:gd name="T39" fmla="*/ 1 h 68"/>
                <a:gd name="T40" fmla="*/ 0 w 72"/>
                <a:gd name="T41" fmla="*/ 1 h 68"/>
                <a:gd name="T42" fmla="*/ 0 w 72"/>
                <a:gd name="T43" fmla="*/ 1 h 68"/>
                <a:gd name="T44" fmla="*/ 1 w 72"/>
                <a:gd name="T45" fmla="*/ 1 h 68"/>
                <a:gd name="T46" fmla="*/ 1 w 72"/>
                <a:gd name="T47" fmla="*/ 1 h 68"/>
                <a:gd name="T48" fmla="*/ 1 w 72"/>
                <a:gd name="T49" fmla="*/ 1 h 68"/>
                <a:gd name="T50" fmla="*/ 1 w 72"/>
                <a:gd name="T51" fmla="*/ 1 h 68"/>
                <a:gd name="T52" fmla="*/ 1 w 72"/>
                <a:gd name="T53" fmla="*/ 1 h 68"/>
                <a:gd name="T54" fmla="*/ 1 w 72"/>
                <a:gd name="T55" fmla="*/ 1 h 68"/>
                <a:gd name="T56" fmla="*/ 1 w 72"/>
                <a:gd name="T57" fmla="*/ 1 h 68"/>
                <a:gd name="T58" fmla="*/ 1 w 72"/>
                <a:gd name="T59" fmla="*/ 1 h 68"/>
                <a:gd name="T60" fmla="*/ 1 w 72"/>
                <a:gd name="T61" fmla="*/ 1 h 68"/>
                <a:gd name="T62" fmla="*/ 1 w 72"/>
                <a:gd name="T63" fmla="*/ 1 h 68"/>
                <a:gd name="T64" fmla="*/ 1 w 72"/>
                <a:gd name="T65" fmla="*/ 1 h 68"/>
                <a:gd name="T66" fmla="*/ 1 w 72"/>
                <a:gd name="T67" fmla="*/ 1 h 68"/>
                <a:gd name="T68" fmla="*/ 1 w 72"/>
                <a:gd name="T69" fmla="*/ 1 h 68"/>
                <a:gd name="T70" fmla="*/ 1 w 72"/>
                <a:gd name="T71" fmla="*/ 1 h 68"/>
                <a:gd name="T72" fmla="*/ 1 w 72"/>
                <a:gd name="T73" fmla="*/ 1 h 68"/>
                <a:gd name="T74" fmla="*/ 1 w 72"/>
                <a:gd name="T75" fmla="*/ 1 h 68"/>
                <a:gd name="T76" fmla="*/ 1 w 72"/>
                <a:gd name="T77" fmla="*/ 1 h 68"/>
                <a:gd name="T78" fmla="*/ 1 w 72"/>
                <a:gd name="T79" fmla="*/ 1 h 68"/>
                <a:gd name="T80" fmla="*/ 1 w 72"/>
                <a:gd name="T81" fmla="*/ 1 h 68"/>
                <a:gd name="T82" fmla="*/ 1 w 72"/>
                <a:gd name="T83" fmla="*/ 1 h 68"/>
                <a:gd name="T84" fmla="*/ 1 w 72"/>
                <a:gd name="T85" fmla="*/ 1 h 68"/>
                <a:gd name="T86" fmla="*/ 1 w 72"/>
                <a:gd name="T87" fmla="*/ 1 h 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 h="68">
                  <a:moveTo>
                    <a:pt x="1" y="21"/>
                  </a:moveTo>
                  <a:lnTo>
                    <a:pt x="1" y="21"/>
                  </a:lnTo>
                  <a:lnTo>
                    <a:pt x="4" y="13"/>
                  </a:lnTo>
                  <a:lnTo>
                    <a:pt x="6" y="8"/>
                  </a:lnTo>
                  <a:lnTo>
                    <a:pt x="9" y="5"/>
                  </a:lnTo>
                  <a:lnTo>
                    <a:pt x="14" y="4"/>
                  </a:lnTo>
                  <a:lnTo>
                    <a:pt x="19" y="2"/>
                  </a:lnTo>
                  <a:lnTo>
                    <a:pt x="32" y="0"/>
                  </a:lnTo>
                  <a:lnTo>
                    <a:pt x="46" y="2"/>
                  </a:lnTo>
                  <a:lnTo>
                    <a:pt x="56" y="5"/>
                  </a:lnTo>
                  <a:lnTo>
                    <a:pt x="58" y="8"/>
                  </a:lnTo>
                  <a:lnTo>
                    <a:pt x="61" y="12"/>
                  </a:lnTo>
                  <a:lnTo>
                    <a:pt x="63" y="20"/>
                  </a:lnTo>
                  <a:lnTo>
                    <a:pt x="63" y="54"/>
                  </a:lnTo>
                  <a:lnTo>
                    <a:pt x="63" y="59"/>
                  </a:lnTo>
                  <a:lnTo>
                    <a:pt x="64" y="60"/>
                  </a:lnTo>
                  <a:lnTo>
                    <a:pt x="67" y="60"/>
                  </a:lnTo>
                  <a:lnTo>
                    <a:pt x="72" y="60"/>
                  </a:lnTo>
                  <a:lnTo>
                    <a:pt x="72" y="67"/>
                  </a:lnTo>
                  <a:lnTo>
                    <a:pt x="64" y="67"/>
                  </a:lnTo>
                  <a:lnTo>
                    <a:pt x="59" y="67"/>
                  </a:lnTo>
                  <a:lnTo>
                    <a:pt x="56" y="63"/>
                  </a:lnTo>
                  <a:lnTo>
                    <a:pt x="55" y="60"/>
                  </a:lnTo>
                  <a:lnTo>
                    <a:pt x="55" y="55"/>
                  </a:lnTo>
                  <a:lnTo>
                    <a:pt x="51" y="60"/>
                  </a:lnTo>
                  <a:lnTo>
                    <a:pt x="46" y="63"/>
                  </a:lnTo>
                  <a:lnTo>
                    <a:pt x="37" y="67"/>
                  </a:lnTo>
                  <a:lnTo>
                    <a:pt x="24" y="68"/>
                  </a:lnTo>
                  <a:lnTo>
                    <a:pt x="16" y="68"/>
                  </a:lnTo>
                  <a:lnTo>
                    <a:pt x="8" y="65"/>
                  </a:lnTo>
                  <a:lnTo>
                    <a:pt x="4" y="62"/>
                  </a:lnTo>
                  <a:lnTo>
                    <a:pt x="1" y="59"/>
                  </a:lnTo>
                  <a:lnTo>
                    <a:pt x="0" y="54"/>
                  </a:lnTo>
                  <a:lnTo>
                    <a:pt x="0" y="49"/>
                  </a:lnTo>
                  <a:lnTo>
                    <a:pt x="0" y="44"/>
                  </a:lnTo>
                  <a:lnTo>
                    <a:pt x="3" y="39"/>
                  </a:lnTo>
                  <a:lnTo>
                    <a:pt x="6" y="36"/>
                  </a:lnTo>
                  <a:lnTo>
                    <a:pt x="9" y="33"/>
                  </a:lnTo>
                  <a:lnTo>
                    <a:pt x="21" y="29"/>
                  </a:lnTo>
                  <a:lnTo>
                    <a:pt x="32" y="29"/>
                  </a:lnTo>
                  <a:lnTo>
                    <a:pt x="43" y="28"/>
                  </a:lnTo>
                  <a:lnTo>
                    <a:pt x="50" y="26"/>
                  </a:lnTo>
                  <a:lnTo>
                    <a:pt x="53" y="25"/>
                  </a:lnTo>
                  <a:lnTo>
                    <a:pt x="53" y="20"/>
                  </a:lnTo>
                  <a:lnTo>
                    <a:pt x="53" y="15"/>
                  </a:lnTo>
                  <a:lnTo>
                    <a:pt x="48" y="10"/>
                  </a:lnTo>
                  <a:lnTo>
                    <a:pt x="42" y="8"/>
                  </a:lnTo>
                  <a:lnTo>
                    <a:pt x="32" y="8"/>
                  </a:lnTo>
                  <a:lnTo>
                    <a:pt x="22" y="8"/>
                  </a:lnTo>
                  <a:lnTo>
                    <a:pt x="16" y="12"/>
                  </a:lnTo>
                  <a:lnTo>
                    <a:pt x="13" y="15"/>
                  </a:lnTo>
                  <a:lnTo>
                    <a:pt x="11" y="21"/>
                  </a:lnTo>
                  <a:lnTo>
                    <a:pt x="1" y="21"/>
                  </a:lnTo>
                  <a:close/>
                  <a:moveTo>
                    <a:pt x="53" y="31"/>
                  </a:moveTo>
                  <a:lnTo>
                    <a:pt x="53" y="31"/>
                  </a:lnTo>
                  <a:lnTo>
                    <a:pt x="50" y="33"/>
                  </a:lnTo>
                  <a:lnTo>
                    <a:pt x="45" y="34"/>
                  </a:lnTo>
                  <a:lnTo>
                    <a:pt x="25" y="36"/>
                  </a:lnTo>
                  <a:lnTo>
                    <a:pt x="17" y="38"/>
                  </a:lnTo>
                  <a:lnTo>
                    <a:pt x="13" y="41"/>
                  </a:lnTo>
                  <a:lnTo>
                    <a:pt x="9" y="44"/>
                  </a:lnTo>
                  <a:lnTo>
                    <a:pt x="8" y="49"/>
                  </a:lnTo>
                  <a:lnTo>
                    <a:pt x="9" y="55"/>
                  </a:lnTo>
                  <a:lnTo>
                    <a:pt x="14" y="59"/>
                  </a:lnTo>
                  <a:lnTo>
                    <a:pt x="19" y="62"/>
                  </a:lnTo>
                  <a:lnTo>
                    <a:pt x="27" y="62"/>
                  </a:lnTo>
                  <a:lnTo>
                    <a:pt x="37" y="60"/>
                  </a:lnTo>
                  <a:lnTo>
                    <a:pt x="45" y="57"/>
                  </a:lnTo>
                  <a:lnTo>
                    <a:pt x="48" y="54"/>
                  </a:lnTo>
                  <a:lnTo>
                    <a:pt x="51" y="50"/>
                  </a:lnTo>
                  <a:lnTo>
                    <a:pt x="53" y="46"/>
                  </a:lnTo>
                  <a:lnTo>
                    <a:pt x="53" y="42"/>
                  </a:lnTo>
                  <a:lnTo>
                    <a:pt x="53" y="3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6" name="Freeform 44"/>
            <p:cNvSpPr>
              <a:spLocks/>
            </p:cNvSpPr>
            <p:nvPr userDrawn="1"/>
          </p:nvSpPr>
          <p:spPr bwMode="black">
            <a:xfrm>
              <a:off x="4590" y="4098"/>
              <a:ext cx="32" cy="33"/>
            </a:xfrm>
            <a:custGeom>
              <a:avLst/>
              <a:gdLst>
                <a:gd name="T0" fmla="*/ 1 w 63"/>
                <a:gd name="T1" fmla="*/ 0 h 67"/>
                <a:gd name="T2" fmla="*/ 1 w 63"/>
                <a:gd name="T3" fmla="*/ 0 h 67"/>
                <a:gd name="T4" fmla="*/ 1 w 63"/>
                <a:gd name="T5" fmla="*/ 0 h 67"/>
                <a:gd name="T6" fmla="*/ 1 w 63"/>
                <a:gd name="T7" fmla="*/ 0 h 67"/>
                <a:gd name="T8" fmla="*/ 1 w 63"/>
                <a:gd name="T9" fmla="*/ 0 h 67"/>
                <a:gd name="T10" fmla="*/ 1 w 63"/>
                <a:gd name="T11" fmla="*/ 0 h 67"/>
                <a:gd name="T12" fmla="*/ 1 w 63"/>
                <a:gd name="T13" fmla="*/ 0 h 67"/>
                <a:gd name="T14" fmla="*/ 1 w 63"/>
                <a:gd name="T15" fmla="*/ 0 h 67"/>
                <a:gd name="T16" fmla="*/ 1 w 63"/>
                <a:gd name="T17" fmla="*/ 0 h 67"/>
                <a:gd name="T18" fmla="*/ 1 w 63"/>
                <a:gd name="T19" fmla="*/ 0 h 67"/>
                <a:gd name="T20" fmla="*/ 1 w 63"/>
                <a:gd name="T21" fmla="*/ 0 h 67"/>
                <a:gd name="T22" fmla="*/ 1 w 63"/>
                <a:gd name="T23" fmla="*/ 0 h 67"/>
                <a:gd name="T24" fmla="*/ 1 w 63"/>
                <a:gd name="T25" fmla="*/ 0 h 67"/>
                <a:gd name="T26" fmla="*/ 1 w 63"/>
                <a:gd name="T27" fmla="*/ 0 h 67"/>
                <a:gd name="T28" fmla="*/ 0 w 63"/>
                <a:gd name="T29" fmla="*/ 0 h 67"/>
                <a:gd name="T30" fmla="*/ 0 w 63"/>
                <a:gd name="T31" fmla="*/ 0 h 67"/>
                <a:gd name="T32" fmla="*/ 1 w 63"/>
                <a:gd name="T33" fmla="*/ 0 h 67"/>
                <a:gd name="T34" fmla="*/ 1 w 63"/>
                <a:gd name="T35" fmla="*/ 0 h 67"/>
                <a:gd name="T36" fmla="*/ 1 w 63"/>
                <a:gd name="T37" fmla="*/ 0 h 67"/>
                <a:gd name="T38" fmla="*/ 1 w 63"/>
                <a:gd name="T39" fmla="*/ 0 h 67"/>
                <a:gd name="T40" fmla="*/ 1 w 63"/>
                <a:gd name="T41" fmla="*/ 0 h 67"/>
                <a:gd name="T42" fmla="*/ 1 w 63"/>
                <a:gd name="T43" fmla="*/ 0 h 67"/>
                <a:gd name="T44" fmla="*/ 1 w 63"/>
                <a:gd name="T45" fmla="*/ 0 h 67"/>
                <a:gd name="T46" fmla="*/ 1 w 63"/>
                <a:gd name="T47" fmla="*/ 0 h 67"/>
                <a:gd name="T48" fmla="*/ 1 w 63"/>
                <a:gd name="T49" fmla="*/ 0 h 67"/>
                <a:gd name="T50" fmla="*/ 1 w 63"/>
                <a:gd name="T51" fmla="*/ 0 h 67"/>
                <a:gd name="T52" fmla="*/ 1 w 63"/>
                <a:gd name="T53" fmla="*/ 0 h 67"/>
                <a:gd name="T54" fmla="*/ 1 w 63"/>
                <a:gd name="T55" fmla="*/ 0 h 67"/>
                <a:gd name="T56" fmla="*/ 1 w 63"/>
                <a:gd name="T57" fmla="*/ 0 h 67"/>
                <a:gd name="T58" fmla="*/ 1 w 63"/>
                <a:gd name="T59" fmla="*/ 0 h 67"/>
                <a:gd name="T60" fmla="*/ 1 w 63"/>
                <a:gd name="T61" fmla="*/ 0 h 67"/>
                <a:gd name="T62" fmla="*/ 1 w 63"/>
                <a:gd name="T63" fmla="*/ 0 h 67"/>
                <a:gd name="T64" fmla="*/ 1 w 63"/>
                <a:gd name="T65" fmla="*/ 0 h 67"/>
                <a:gd name="T66" fmla="*/ 1 w 63"/>
                <a:gd name="T67" fmla="*/ 0 h 67"/>
                <a:gd name="T68" fmla="*/ 1 w 63"/>
                <a:gd name="T69" fmla="*/ 0 h 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3" h="67">
                  <a:moveTo>
                    <a:pt x="55" y="25"/>
                  </a:moveTo>
                  <a:lnTo>
                    <a:pt x="55" y="25"/>
                  </a:lnTo>
                  <a:lnTo>
                    <a:pt x="53" y="17"/>
                  </a:lnTo>
                  <a:lnTo>
                    <a:pt x="48" y="12"/>
                  </a:lnTo>
                  <a:lnTo>
                    <a:pt x="42" y="8"/>
                  </a:lnTo>
                  <a:lnTo>
                    <a:pt x="35" y="8"/>
                  </a:lnTo>
                  <a:lnTo>
                    <a:pt x="22" y="10"/>
                  </a:lnTo>
                  <a:lnTo>
                    <a:pt x="18" y="12"/>
                  </a:lnTo>
                  <a:lnTo>
                    <a:pt x="14" y="15"/>
                  </a:lnTo>
                  <a:lnTo>
                    <a:pt x="11" y="18"/>
                  </a:lnTo>
                  <a:lnTo>
                    <a:pt x="9" y="21"/>
                  </a:lnTo>
                  <a:lnTo>
                    <a:pt x="8" y="31"/>
                  </a:lnTo>
                  <a:lnTo>
                    <a:pt x="8" y="67"/>
                  </a:lnTo>
                  <a:lnTo>
                    <a:pt x="0" y="67"/>
                  </a:lnTo>
                  <a:lnTo>
                    <a:pt x="0" y="2"/>
                  </a:lnTo>
                  <a:lnTo>
                    <a:pt x="8" y="2"/>
                  </a:lnTo>
                  <a:lnTo>
                    <a:pt x="8" y="15"/>
                  </a:lnTo>
                  <a:lnTo>
                    <a:pt x="13" y="10"/>
                  </a:lnTo>
                  <a:lnTo>
                    <a:pt x="18" y="5"/>
                  </a:lnTo>
                  <a:lnTo>
                    <a:pt x="26" y="2"/>
                  </a:lnTo>
                  <a:lnTo>
                    <a:pt x="35" y="0"/>
                  </a:lnTo>
                  <a:lnTo>
                    <a:pt x="43" y="0"/>
                  </a:lnTo>
                  <a:lnTo>
                    <a:pt x="48" y="2"/>
                  </a:lnTo>
                  <a:lnTo>
                    <a:pt x="53" y="5"/>
                  </a:lnTo>
                  <a:lnTo>
                    <a:pt x="58" y="7"/>
                  </a:lnTo>
                  <a:lnTo>
                    <a:pt x="60" y="12"/>
                  </a:lnTo>
                  <a:lnTo>
                    <a:pt x="61" y="17"/>
                  </a:lnTo>
                  <a:lnTo>
                    <a:pt x="63" y="26"/>
                  </a:lnTo>
                  <a:lnTo>
                    <a:pt x="63" y="67"/>
                  </a:lnTo>
                  <a:lnTo>
                    <a:pt x="55" y="67"/>
                  </a:lnTo>
                  <a:lnTo>
                    <a:pt x="55"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7" name="Freeform 45"/>
            <p:cNvSpPr>
              <a:spLocks/>
            </p:cNvSpPr>
            <p:nvPr userDrawn="1"/>
          </p:nvSpPr>
          <p:spPr bwMode="black">
            <a:xfrm>
              <a:off x="4645" y="4086"/>
              <a:ext cx="52" cy="47"/>
            </a:xfrm>
            <a:custGeom>
              <a:avLst/>
              <a:gdLst>
                <a:gd name="T0" fmla="*/ 0 w 105"/>
                <a:gd name="T1" fmla="*/ 1 h 94"/>
                <a:gd name="T2" fmla="*/ 0 w 105"/>
                <a:gd name="T3" fmla="*/ 1 h 94"/>
                <a:gd name="T4" fmla="*/ 0 w 105"/>
                <a:gd name="T5" fmla="*/ 1 h 94"/>
                <a:gd name="T6" fmla="*/ 0 w 105"/>
                <a:gd name="T7" fmla="*/ 1 h 94"/>
                <a:gd name="T8" fmla="*/ 0 w 105"/>
                <a:gd name="T9" fmla="*/ 1 h 94"/>
                <a:gd name="T10" fmla="*/ 0 w 105"/>
                <a:gd name="T11" fmla="*/ 1 h 94"/>
                <a:gd name="T12" fmla="*/ 0 w 105"/>
                <a:gd name="T13" fmla="*/ 1 h 94"/>
                <a:gd name="T14" fmla="*/ 0 w 105"/>
                <a:gd name="T15" fmla="*/ 1 h 94"/>
                <a:gd name="T16" fmla="*/ 0 w 105"/>
                <a:gd name="T17" fmla="*/ 1 h 94"/>
                <a:gd name="T18" fmla="*/ 0 w 105"/>
                <a:gd name="T19" fmla="*/ 1 h 94"/>
                <a:gd name="T20" fmla="*/ 0 w 105"/>
                <a:gd name="T21" fmla="*/ 1 h 94"/>
                <a:gd name="T22" fmla="*/ 0 w 105"/>
                <a:gd name="T23" fmla="*/ 1 h 94"/>
                <a:gd name="T24" fmla="*/ 0 w 105"/>
                <a:gd name="T25" fmla="*/ 1 h 94"/>
                <a:gd name="T26" fmla="*/ 0 w 105"/>
                <a:gd name="T27" fmla="*/ 1 h 94"/>
                <a:gd name="T28" fmla="*/ 0 w 105"/>
                <a:gd name="T29" fmla="*/ 1 h 94"/>
                <a:gd name="T30" fmla="*/ 0 w 105"/>
                <a:gd name="T31" fmla="*/ 1 h 94"/>
                <a:gd name="T32" fmla="*/ 0 w 105"/>
                <a:gd name="T33" fmla="*/ 1 h 94"/>
                <a:gd name="T34" fmla="*/ 0 w 105"/>
                <a:gd name="T35" fmla="*/ 1 h 94"/>
                <a:gd name="T36" fmla="*/ 0 w 105"/>
                <a:gd name="T37" fmla="*/ 1 h 94"/>
                <a:gd name="T38" fmla="*/ 0 w 105"/>
                <a:gd name="T39" fmla="*/ 1 h 94"/>
                <a:gd name="T40" fmla="*/ 0 w 105"/>
                <a:gd name="T41" fmla="*/ 1 h 94"/>
                <a:gd name="T42" fmla="*/ 0 w 105"/>
                <a:gd name="T43" fmla="*/ 1 h 94"/>
                <a:gd name="T44" fmla="*/ 0 w 105"/>
                <a:gd name="T45" fmla="*/ 1 h 94"/>
                <a:gd name="T46" fmla="*/ 0 w 105"/>
                <a:gd name="T47" fmla="*/ 1 h 94"/>
                <a:gd name="T48" fmla="*/ 0 w 105"/>
                <a:gd name="T49" fmla="*/ 1 h 94"/>
                <a:gd name="T50" fmla="*/ 0 w 105"/>
                <a:gd name="T51" fmla="*/ 1 h 94"/>
                <a:gd name="T52" fmla="*/ 0 w 105"/>
                <a:gd name="T53" fmla="*/ 1 h 94"/>
                <a:gd name="T54" fmla="*/ 0 w 105"/>
                <a:gd name="T55" fmla="*/ 0 h 94"/>
                <a:gd name="T56" fmla="*/ 0 w 105"/>
                <a:gd name="T57" fmla="*/ 0 h 94"/>
                <a:gd name="T58" fmla="*/ 0 w 105"/>
                <a:gd name="T59" fmla="*/ 1 h 94"/>
                <a:gd name="T60" fmla="*/ 0 w 105"/>
                <a:gd name="T61" fmla="*/ 1 h 94"/>
                <a:gd name="T62" fmla="*/ 0 w 105"/>
                <a:gd name="T63" fmla="*/ 1 h 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5" h="94">
                  <a:moveTo>
                    <a:pt x="79" y="36"/>
                  </a:moveTo>
                  <a:lnTo>
                    <a:pt x="79" y="36"/>
                  </a:lnTo>
                  <a:lnTo>
                    <a:pt x="76" y="28"/>
                  </a:lnTo>
                  <a:lnTo>
                    <a:pt x="71" y="21"/>
                  </a:lnTo>
                  <a:lnTo>
                    <a:pt x="63" y="18"/>
                  </a:lnTo>
                  <a:lnTo>
                    <a:pt x="53" y="16"/>
                  </a:lnTo>
                  <a:lnTo>
                    <a:pt x="47" y="18"/>
                  </a:lnTo>
                  <a:lnTo>
                    <a:pt x="40" y="20"/>
                  </a:lnTo>
                  <a:lnTo>
                    <a:pt x="36" y="23"/>
                  </a:lnTo>
                  <a:lnTo>
                    <a:pt x="32" y="28"/>
                  </a:lnTo>
                  <a:lnTo>
                    <a:pt x="29" y="31"/>
                  </a:lnTo>
                  <a:lnTo>
                    <a:pt x="27" y="37"/>
                  </a:lnTo>
                  <a:lnTo>
                    <a:pt x="26" y="47"/>
                  </a:lnTo>
                  <a:lnTo>
                    <a:pt x="27" y="57"/>
                  </a:lnTo>
                  <a:lnTo>
                    <a:pt x="29" y="62"/>
                  </a:lnTo>
                  <a:lnTo>
                    <a:pt x="32" y="66"/>
                  </a:lnTo>
                  <a:lnTo>
                    <a:pt x="36" y="70"/>
                  </a:lnTo>
                  <a:lnTo>
                    <a:pt x="40" y="73"/>
                  </a:lnTo>
                  <a:lnTo>
                    <a:pt x="47" y="76"/>
                  </a:lnTo>
                  <a:lnTo>
                    <a:pt x="53" y="76"/>
                  </a:lnTo>
                  <a:lnTo>
                    <a:pt x="63" y="74"/>
                  </a:lnTo>
                  <a:lnTo>
                    <a:pt x="69" y="71"/>
                  </a:lnTo>
                  <a:lnTo>
                    <a:pt x="76" y="65"/>
                  </a:lnTo>
                  <a:lnTo>
                    <a:pt x="78" y="62"/>
                  </a:lnTo>
                  <a:lnTo>
                    <a:pt x="79" y="57"/>
                  </a:lnTo>
                  <a:lnTo>
                    <a:pt x="105" y="57"/>
                  </a:lnTo>
                  <a:lnTo>
                    <a:pt x="103" y="65"/>
                  </a:lnTo>
                  <a:lnTo>
                    <a:pt x="100" y="73"/>
                  </a:lnTo>
                  <a:lnTo>
                    <a:pt x="95" y="79"/>
                  </a:lnTo>
                  <a:lnTo>
                    <a:pt x="89" y="84"/>
                  </a:lnTo>
                  <a:lnTo>
                    <a:pt x="81" y="89"/>
                  </a:lnTo>
                  <a:lnTo>
                    <a:pt x="73" y="91"/>
                  </a:lnTo>
                  <a:lnTo>
                    <a:pt x="63" y="92"/>
                  </a:lnTo>
                  <a:lnTo>
                    <a:pt x="53" y="94"/>
                  </a:lnTo>
                  <a:lnTo>
                    <a:pt x="42" y="92"/>
                  </a:lnTo>
                  <a:lnTo>
                    <a:pt x="31" y="91"/>
                  </a:lnTo>
                  <a:lnTo>
                    <a:pt x="23" y="87"/>
                  </a:lnTo>
                  <a:lnTo>
                    <a:pt x="15" y="83"/>
                  </a:lnTo>
                  <a:lnTo>
                    <a:pt x="8" y="76"/>
                  </a:lnTo>
                  <a:lnTo>
                    <a:pt x="5" y="68"/>
                  </a:lnTo>
                  <a:lnTo>
                    <a:pt x="2" y="58"/>
                  </a:lnTo>
                  <a:lnTo>
                    <a:pt x="0" y="47"/>
                  </a:lnTo>
                  <a:lnTo>
                    <a:pt x="2" y="34"/>
                  </a:lnTo>
                  <a:lnTo>
                    <a:pt x="5" y="24"/>
                  </a:lnTo>
                  <a:lnTo>
                    <a:pt x="8" y="16"/>
                  </a:lnTo>
                  <a:lnTo>
                    <a:pt x="15" y="10"/>
                  </a:lnTo>
                  <a:lnTo>
                    <a:pt x="23" y="5"/>
                  </a:lnTo>
                  <a:lnTo>
                    <a:pt x="31" y="2"/>
                  </a:lnTo>
                  <a:lnTo>
                    <a:pt x="42" y="0"/>
                  </a:lnTo>
                  <a:lnTo>
                    <a:pt x="53" y="0"/>
                  </a:lnTo>
                  <a:lnTo>
                    <a:pt x="69" y="0"/>
                  </a:lnTo>
                  <a:lnTo>
                    <a:pt x="78" y="3"/>
                  </a:lnTo>
                  <a:lnTo>
                    <a:pt x="86" y="7"/>
                  </a:lnTo>
                  <a:lnTo>
                    <a:pt x="92" y="12"/>
                  </a:lnTo>
                  <a:lnTo>
                    <a:pt x="99" y="16"/>
                  </a:lnTo>
                  <a:lnTo>
                    <a:pt x="103" y="24"/>
                  </a:lnTo>
                  <a:lnTo>
                    <a:pt x="105" y="36"/>
                  </a:lnTo>
                  <a:lnTo>
                    <a:pt x="79"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 name="Freeform 46"/>
            <p:cNvSpPr>
              <a:spLocks noEditPoints="1"/>
            </p:cNvSpPr>
            <p:nvPr userDrawn="1"/>
          </p:nvSpPr>
          <p:spPr bwMode="black">
            <a:xfrm>
              <a:off x="4701" y="4097"/>
              <a:ext cx="44" cy="36"/>
            </a:xfrm>
            <a:custGeom>
              <a:avLst/>
              <a:gdLst>
                <a:gd name="T0" fmla="*/ 1 w 87"/>
                <a:gd name="T1" fmla="*/ 0 h 73"/>
                <a:gd name="T2" fmla="*/ 1 w 87"/>
                <a:gd name="T3" fmla="*/ 0 h 73"/>
                <a:gd name="T4" fmla="*/ 1 w 87"/>
                <a:gd name="T5" fmla="*/ 0 h 73"/>
                <a:gd name="T6" fmla="*/ 1 w 87"/>
                <a:gd name="T7" fmla="*/ 0 h 73"/>
                <a:gd name="T8" fmla="*/ 1 w 87"/>
                <a:gd name="T9" fmla="*/ 0 h 73"/>
                <a:gd name="T10" fmla="*/ 1 w 87"/>
                <a:gd name="T11" fmla="*/ 0 h 73"/>
                <a:gd name="T12" fmla="*/ 1 w 87"/>
                <a:gd name="T13" fmla="*/ 0 h 73"/>
                <a:gd name="T14" fmla="*/ 1 w 87"/>
                <a:gd name="T15" fmla="*/ 0 h 73"/>
                <a:gd name="T16" fmla="*/ 1 w 87"/>
                <a:gd name="T17" fmla="*/ 0 h 73"/>
                <a:gd name="T18" fmla="*/ 1 w 87"/>
                <a:gd name="T19" fmla="*/ 0 h 73"/>
                <a:gd name="T20" fmla="*/ 1 w 87"/>
                <a:gd name="T21" fmla="*/ 0 h 73"/>
                <a:gd name="T22" fmla="*/ 1 w 87"/>
                <a:gd name="T23" fmla="*/ 0 h 73"/>
                <a:gd name="T24" fmla="*/ 1 w 87"/>
                <a:gd name="T25" fmla="*/ 0 h 73"/>
                <a:gd name="T26" fmla="*/ 1 w 87"/>
                <a:gd name="T27" fmla="*/ 0 h 73"/>
                <a:gd name="T28" fmla="*/ 1 w 87"/>
                <a:gd name="T29" fmla="*/ 0 h 73"/>
                <a:gd name="T30" fmla="*/ 1 w 87"/>
                <a:gd name="T31" fmla="*/ 0 h 73"/>
                <a:gd name="T32" fmla="*/ 1 w 87"/>
                <a:gd name="T33" fmla="*/ 0 h 73"/>
                <a:gd name="T34" fmla="*/ 1 w 87"/>
                <a:gd name="T35" fmla="*/ 0 h 73"/>
                <a:gd name="T36" fmla="*/ 1 w 87"/>
                <a:gd name="T37" fmla="*/ 0 h 73"/>
                <a:gd name="T38" fmla="*/ 1 w 87"/>
                <a:gd name="T39" fmla="*/ 0 h 73"/>
                <a:gd name="T40" fmla="*/ 1 w 87"/>
                <a:gd name="T41" fmla="*/ 0 h 73"/>
                <a:gd name="T42" fmla="*/ 1 w 87"/>
                <a:gd name="T43" fmla="*/ 0 h 73"/>
                <a:gd name="T44" fmla="*/ 1 w 87"/>
                <a:gd name="T45" fmla="*/ 0 h 73"/>
                <a:gd name="T46" fmla="*/ 1 w 87"/>
                <a:gd name="T47" fmla="*/ 0 h 73"/>
                <a:gd name="T48" fmla="*/ 1 w 87"/>
                <a:gd name="T49" fmla="*/ 0 h 73"/>
                <a:gd name="T50" fmla="*/ 1 w 87"/>
                <a:gd name="T51" fmla="*/ 0 h 73"/>
                <a:gd name="T52" fmla="*/ 0 w 87"/>
                <a:gd name="T53" fmla="*/ 0 h 73"/>
                <a:gd name="T54" fmla="*/ 0 w 87"/>
                <a:gd name="T55" fmla="*/ 0 h 73"/>
                <a:gd name="T56" fmla="*/ 0 w 87"/>
                <a:gd name="T57" fmla="*/ 0 h 73"/>
                <a:gd name="T58" fmla="*/ 0 w 87"/>
                <a:gd name="T59" fmla="*/ 0 h 73"/>
                <a:gd name="T60" fmla="*/ 1 w 87"/>
                <a:gd name="T61" fmla="*/ 0 h 73"/>
                <a:gd name="T62" fmla="*/ 1 w 87"/>
                <a:gd name="T63" fmla="*/ 0 h 73"/>
                <a:gd name="T64" fmla="*/ 1 w 87"/>
                <a:gd name="T65" fmla="*/ 0 h 73"/>
                <a:gd name="T66" fmla="*/ 1 w 87"/>
                <a:gd name="T67" fmla="*/ 0 h 73"/>
                <a:gd name="T68" fmla="*/ 1 w 87"/>
                <a:gd name="T69" fmla="*/ 0 h 73"/>
                <a:gd name="T70" fmla="*/ 1 w 87"/>
                <a:gd name="T71" fmla="*/ 0 h 73"/>
                <a:gd name="T72" fmla="*/ 1 w 87"/>
                <a:gd name="T73" fmla="*/ 0 h 73"/>
                <a:gd name="T74" fmla="*/ 1 w 87"/>
                <a:gd name="T75" fmla="*/ 0 h 73"/>
                <a:gd name="T76" fmla="*/ 1 w 87"/>
                <a:gd name="T77" fmla="*/ 0 h 73"/>
                <a:gd name="T78" fmla="*/ 1 w 87"/>
                <a:gd name="T79" fmla="*/ 0 h 73"/>
                <a:gd name="T80" fmla="*/ 1 w 87"/>
                <a:gd name="T81" fmla="*/ 0 h 73"/>
                <a:gd name="T82" fmla="*/ 1 w 87"/>
                <a:gd name="T83" fmla="*/ 0 h 73"/>
                <a:gd name="T84" fmla="*/ 1 w 87"/>
                <a:gd name="T85" fmla="*/ 0 h 73"/>
                <a:gd name="T86" fmla="*/ 1 w 87"/>
                <a:gd name="T87" fmla="*/ 0 h 73"/>
                <a:gd name="T88" fmla="*/ 1 w 87"/>
                <a:gd name="T89" fmla="*/ 0 h 73"/>
                <a:gd name="T90" fmla="*/ 1 w 87"/>
                <a:gd name="T91" fmla="*/ 0 h 73"/>
                <a:gd name="T92" fmla="*/ 1 w 87"/>
                <a:gd name="T93" fmla="*/ 0 h 73"/>
                <a:gd name="T94" fmla="*/ 1 w 87"/>
                <a:gd name="T95" fmla="*/ 0 h 73"/>
                <a:gd name="T96" fmla="*/ 1 w 87"/>
                <a:gd name="T97" fmla="*/ 0 h 73"/>
                <a:gd name="T98" fmla="*/ 1 w 87"/>
                <a:gd name="T99" fmla="*/ 0 h 73"/>
                <a:gd name="T100" fmla="*/ 1 w 87"/>
                <a:gd name="T101" fmla="*/ 0 h 73"/>
                <a:gd name="T102" fmla="*/ 1 w 87"/>
                <a:gd name="T103" fmla="*/ 0 h 73"/>
                <a:gd name="T104" fmla="*/ 1 w 87"/>
                <a:gd name="T105" fmla="*/ 0 h 73"/>
                <a:gd name="T106" fmla="*/ 1 w 87"/>
                <a:gd name="T107" fmla="*/ 0 h 73"/>
                <a:gd name="T108" fmla="*/ 1 w 87"/>
                <a:gd name="T109" fmla="*/ 0 h 73"/>
                <a:gd name="T110" fmla="*/ 1 w 87"/>
                <a:gd name="T111" fmla="*/ 0 h 73"/>
                <a:gd name="T112" fmla="*/ 1 w 87"/>
                <a:gd name="T113" fmla="*/ 0 h 73"/>
                <a:gd name="T114" fmla="*/ 1 w 87"/>
                <a:gd name="T115" fmla="*/ 0 h 73"/>
                <a:gd name="T116" fmla="*/ 1 w 87"/>
                <a:gd name="T117" fmla="*/ 0 h 73"/>
                <a:gd name="T118" fmla="*/ 1 w 87"/>
                <a:gd name="T119" fmla="*/ 0 h 7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7" h="73">
                  <a:moveTo>
                    <a:pt x="44" y="0"/>
                  </a:moveTo>
                  <a:lnTo>
                    <a:pt x="44" y="0"/>
                  </a:lnTo>
                  <a:lnTo>
                    <a:pt x="53" y="2"/>
                  </a:lnTo>
                  <a:lnTo>
                    <a:pt x="62" y="3"/>
                  </a:lnTo>
                  <a:lnTo>
                    <a:pt x="70" y="5"/>
                  </a:lnTo>
                  <a:lnTo>
                    <a:pt x="76" y="10"/>
                  </a:lnTo>
                  <a:lnTo>
                    <a:pt x="81" y="15"/>
                  </a:lnTo>
                  <a:lnTo>
                    <a:pt x="84" y="20"/>
                  </a:lnTo>
                  <a:lnTo>
                    <a:pt x="87" y="28"/>
                  </a:lnTo>
                  <a:lnTo>
                    <a:pt x="87" y="36"/>
                  </a:lnTo>
                  <a:lnTo>
                    <a:pt x="87" y="45"/>
                  </a:lnTo>
                  <a:lnTo>
                    <a:pt x="84" y="52"/>
                  </a:lnTo>
                  <a:lnTo>
                    <a:pt x="81" y="58"/>
                  </a:lnTo>
                  <a:lnTo>
                    <a:pt x="76" y="63"/>
                  </a:lnTo>
                  <a:lnTo>
                    <a:pt x="70" y="68"/>
                  </a:lnTo>
                  <a:lnTo>
                    <a:pt x="62" y="70"/>
                  </a:lnTo>
                  <a:lnTo>
                    <a:pt x="53" y="71"/>
                  </a:lnTo>
                  <a:lnTo>
                    <a:pt x="44" y="73"/>
                  </a:lnTo>
                  <a:lnTo>
                    <a:pt x="34" y="71"/>
                  </a:lnTo>
                  <a:lnTo>
                    <a:pt x="26" y="70"/>
                  </a:lnTo>
                  <a:lnTo>
                    <a:pt x="18" y="68"/>
                  </a:lnTo>
                  <a:lnTo>
                    <a:pt x="11" y="63"/>
                  </a:lnTo>
                  <a:lnTo>
                    <a:pt x="7" y="58"/>
                  </a:lnTo>
                  <a:lnTo>
                    <a:pt x="3" y="52"/>
                  </a:lnTo>
                  <a:lnTo>
                    <a:pt x="0" y="45"/>
                  </a:lnTo>
                  <a:lnTo>
                    <a:pt x="0" y="36"/>
                  </a:lnTo>
                  <a:lnTo>
                    <a:pt x="0" y="28"/>
                  </a:lnTo>
                  <a:lnTo>
                    <a:pt x="3" y="20"/>
                  </a:lnTo>
                  <a:lnTo>
                    <a:pt x="7" y="15"/>
                  </a:lnTo>
                  <a:lnTo>
                    <a:pt x="11" y="10"/>
                  </a:lnTo>
                  <a:lnTo>
                    <a:pt x="18" y="5"/>
                  </a:lnTo>
                  <a:lnTo>
                    <a:pt x="26" y="3"/>
                  </a:lnTo>
                  <a:lnTo>
                    <a:pt x="34" y="2"/>
                  </a:lnTo>
                  <a:lnTo>
                    <a:pt x="44" y="0"/>
                  </a:lnTo>
                  <a:close/>
                  <a:moveTo>
                    <a:pt x="44" y="57"/>
                  </a:moveTo>
                  <a:lnTo>
                    <a:pt x="44" y="57"/>
                  </a:lnTo>
                  <a:lnTo>
                    <a:pt x="53" y="55"/>
                  </a:lnTo>
                  <a:lnTo>
                    <a:pt x="60" y="52"/>
                  </a:lnTo>
                  <a:lnTo>
                    <a:pt x="63" y="45"/>
                  </a:lnTo>
                  <a:lnTo>
                    <a:pt x="65" y="36"/>
                  </a:lnTo>
                  <a:lnTo>
                    <a:pt x="63" y="28"/>
                  </a:lnTo>
                  <a:lnTo>
                    <a:pt x="60" y="21"/>
                  </a:lnTo>
                  <a:lnTo>
                    <a:pt x="53" y="18"/>
                  </a:lnTo>
                  <a:lnTo>
                    <a:pt x="44" y="16"/>
                  </a:lnTo>
                  <a:lnTo>
                    <a:pt x="36" y="18"/>
                  </a:lnTo>
                  <a:lnTo>
                    <a:pt x="28" y="21"/>
                  </a:lnTo>
                  <a:lnTo>
                    <a:pt x="24" y="28"/>
                  </a:lnTo>
                  <a:lnTo>
                    <a:pt x="23" y="36"/>
                  </a:lnTo>
                  <a:lnTo>
                    <a:pt x="24" y="45"/>
                  </a:lnTo>
                  <a:lnTo>
                    <a:pt x="28" y="52"/>
                  </a:lnTo>
                  <a:lnTo>
                    <a:pt x="36" y="55"/>
                  </a:lnTo>
                  <a:lnTo>
                    <a:pt x="44" y="5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9" name="Freeform 47"/>
            <p:cNvSpPr>
              <a:spLocks/>
            </p:cNvSpPr>
            <p:nvPr userDrawn="1"/>
          </p:nvSpPr>
          <p:spPr bwMode="black">
            <a:xfrm>
              <a:off x="4751" y="4097"/>
              <a:ext cx="38" cy="34"/>
            </a:xfrm>
            <a:custGeom>
              <a:avLst/>
              <a:gdLst>
                <a:gd name="T0" fmla="*/ 1 w 76"/>
                <a:gd name="T1" fmla="*/ 1 h 68"/>
                <a:gd name="T2" fmla="*/ 1 w 76"/>
                <a:gd name="T3" fmla="*/ 1 h 68"/>
                <a:gd name="T4" fmla="*/ 1 w 76"/>
                <a:gd name="T5" fmla="*/ 1 h 68"/>
                <a:gd name="T6" fmla="*/ 1 w 76"/>
                <a:gd name="T7" fmla="*/ 1 h 68"/>
                <a:gd name="T8" fmla="*/ 1 w 76"/>
                <a:gd name="T9" fmla="*/ 1 h 68"/>
                <a:gd name="T10" fmla="*/ 1 w 76"/>
                <a:gd name="T11" fmla="*/ 1 h 68"/>
                <a:gd name="T12" fmla="*/ 1 w 76"/>
                <a:gd name="T13" fmla="*/ 1 h 68"/>
                <a:gd name="T14" fmla="*/ 1 w 76"/>
                <a:gd name="T15" fmla="*/ 1 h 68"/>
                <a:gd name="T16" fmla="*/ 1 w 76"/>
                <a:gd name="T17" fmla="*/ 1 h 68"/>
                <a:gd name="T18" fmla="*/ 1 w 76"/>
                <a:gd name="T19" fmla="*/ 1 h 68"/>
                <a:gd name="T20" fmla="*/ 1 w 76"/>
                <a:gd name="T21" fmla="*/ 1 h 68"/>
                <a:gd name="T22" fmla="*/ 1 w 76"/>
                <a:gd name="T23" fmla="*/ 1 h 68"/>
                <a:gd name="T24" fmla="*/ 0 w 76"/>
                <a:gd name="T25" fmla="*/ 1 h 68"/>
                <a:gd name="T26" fmla="*/ 0 w 76"/>
                <a:gd name="T27" fmla="*/ 1 h 68"/>
                <a:gd name="T28" fmla="*/ 1 w 76"/>
                <a:gd name="T29" fmla="*/ 1 h 68"/>
                <a:gd name="T30" fmla="*/ 1 w 76"/>
                <a:gd name="T31" fmla="*/ 1 h 68"/>
                <a:gd name="T32" fmla="*/ 1 w 76"/>
                <a:gd name="T33" fmla="*/ 1 h 68"/>
                <a:gd name="T34" fmla="*/ 1 w 76"/>
                <a:gd name="T35" fmla="*/ 1 h 68"/>
                <a:gd name="T36" fmla="*/ 1 w 76"/>
                <a:gd name="T37" fmla="*/ 1 h 68"/>
                <a:gd name="T38" fmla="*/ 1 w 76"/>
                <a:gd name="T39" fmla="*/ 1 h 68"/>
                <a:gd name="T40" fmla="*/ 1 w 76"/>
                <a:gd name="T41" fmla="*/ 0 h 68"/>
                <a:gd name="T42" fmla="*/ 1 w 76"/>
                <a:gd name="T43" fmla="*/ 0 h 68"/>
                <a:gd name="T44" fmla="*/ 1 w 76"/>
                <a:gd name="T45" fmla="*/ 0 h 68"/>
                <a:gd name="T46" fmla="*/ 1 w 76"/>
                <a:gd name="T47" fmla="*/ 0 h 68"/>
                <a:gd name="T48" fmla="*/ 1 w 76"/>
                <a:gd name="T49" fmla="*/ 1 h 68"/>
                <a:gd name="T50" fmla="*/ 1 w 76"/>
                <a:gd name="T51" fmla="*/ 1 h 68"/>
                <a:gd name="T52" fmla="*/ 1 w 76"/>
                <a:gd name="T53" fmla="*/ 1 h 68"/>
                <a:gd name="T54" fmla="*/ 1 w 76"/>
                <a:gd name="T55" fmla="*/ 1 h 68"/>
                <a:gd name="T56" fmla="*/ 1 w 76"/>
                <a:gd name="T57" fmla="*/ 1 h 68"/>
                <a:gd name="T58" fmla="*/ 1 w 76"/>
                <a:gd name="T59" fmla="*/ 1 h 68"/>
                <a:gd name="T60" fmla="*/ 1 w 76"/>
                <a:gd name="T61" fmla="*/ 1 h 68"/>
                <a:gd name="T62" fmla="*/ 1 w 76"/>
                <a:gd name="T63" fmla="*/ 1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6" h="68">
                  <a:moveTo>
                    <a:pt x="55" y="30"/>
                  </a:moveTo>
                  <a:lnTo>
                    <a:pt x="55" y="30"/>
                  </a:lnTo>
                  <a:lnTo>
                    <a:pt x="54" y="24"/>
                  </a:lnTo>
                  <a:lnTo>
                    <a:pt x="50" y="19"/>
                  </a:lnTo>
                  <a:lnTo>
                    <a:pt x="47" y="18"/>
                  </a:lnTo>
                  <a:lnTo>
                    <a:pt x="41" y="16"/>
                  </a:lnTo>
                  <a:lnTo>
                    <a:pt x="33" y="18"/>
                  </a:lnTo>
                  <a:lnTo>
                    <a:pt x="28" y="21"/>
                  </a:lnTo>
                  <a:lnTo>
                    <a:pt x="23" y="27"/>
                  </a:lnTo>
                  <a:lnTo>
                    <a:pt x="21" y="35"/>
                  </a:lnTo>
                  <a:lnTo>
                    <a:pt x="21" y="68"/>
                  </a:lnTo>
                  <a:lnTo>
                    <a:pt x="0" y="68"/>
                  </a:lnTo>
                  <a:lnTo>
                    <a:pt x="0" y="1"/>
                  </a:lnTo>
                  <a:lnTo>
                    <a:pt x="21" y="1"/>
                  </a:lnTo>
                  <a:lnTo>
                    <a:pt x="21" y="11"/>
                  </a:lnTo>
                  <a:lnTo>
                    <a:pt x="25" y="6"/>
                  </a:lnTo>
                  <a:lnTo>
                    <a:pt x="31" y="3"/>
                  </a:lnTo>
                  <a:lnTo>
                    <a:pt x="39" y="0"/>
                  </a:lnTo>
                  <a:lnTo>
                    <a:pt x="49" y="0"/>
                  </a:lnTo>
                  <a:lnTo>
                    <a:pt x="57" y="0"/>
                  </a:lnTo>
                  <a:lnTo>
                    <a:pt x="67" y="5"/>
                  </a:lnTo>
                  <a:lnTo>
                    <a:pt x="71" y="8"/>
                  </a:lnTo>
                  <a:lnTo>
                    <a:pt x="73" y="11"/>
                  </a:lnTo>
                  <a:lnTo>
                    <a:pt x="76" y="16"/>
                  </a:lnTo>
                  <a:lnTo>
                    <a:pt x="76" y="24"/>
                  </a:lnTo>
                  <a:lnTo>
                    <a:pt x="76" y="68"/>
                  </a:lnTo>
                  <a:lnTo>
                    <a:pt x="55" y="68"/>
                  </a:lnTo>
                  <a:lnTo>
                    <a:pt x="55"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0" name="Freeform 48"/>
            <p:cNvSpPr>
              <a:spLocks/>
            </p:cNvSpPr>
            <p:nvPr userDrawn="1"/>
          </p:nvSpPr>
          <p:spPr bwMode="black">
            <a:xfrm>
              <a:off x="4796" y="4097"/>
              <a:ext cx="42" cy="36"/>
            </a:xfrm>
            <a:custGeom>
              <a:avLst/>
              <a:gdLst>
                <a:gd name="T0" fmla="*/ 1 w 84"/>
                <a:gd name="T1" fmla="*/ 0 h 73"/>
                <a:gd name="T2" fmla="*/ 1 w 84"/>
                <a:gd name="T3" fmla="*/ 0 h 73"/>
                <a:gd name="T4" fmla="*/ 1 w 84"/>
                <a:gd name="T5" fmla="*/ 0 h 73"/>
                <a:gd name="T6" fmla="*/ 1 w 84"/>
                <a:gd name="T7" fmla="*/ 0 h 73"/>
                <a:gd name="T8" fmla="*/ 1 w 84"/>
                <a:gd name="T9" fmla="*/ 0 h 73"/>
                <a:gd name="T10" fmla="*/ 1 w 84"/>
                <a:gd name="T11" fmla="*/ 0 h 73"/>
                <a:gd name="T12" fmla="*/ 1 w 84"/>
                <a:gd name="T13" fmla="*/ 0 h 73"/>
                <a:gd name="T14" fmla="*/ 1 w 84"/>
                <a:gd name="T15" fmla="*/ 0 h 73"/>
                <a:gd name="T16" fmla="*/ 1 w 84"/>
                <a:gd name="T17" fmla="*/ 0 h 73"/>
                <a:gd name="T18" fmla="*/ 1 w 84"/>
                <a:gd name="T19" fmla="*/ 0 h 73"/>
                <a:gd name="T20" fmla="*/ 1 w 84"/>
                <a:gd name="T21" fmla="*/ 0 h 73"/>
                <a:gd name="T22" fmla="*/ 1 w 84"/>
                <a:gd name="T23" fmla="*/ 0 h 73"/>
                <a:gd name="T24" fmla="*/ 1 w 84"/>
                <a:gd name="T25" fmla="*/ 0 h 73"/>
                <a:gd name="T26" fmla="*/ 1 w 84"/>
                <a:gd name="T27" fmla="*/ 0 h 73"/>
                <a:gd name="T28" fmla="*/ 1 w 84"/>
                <a:gd name="T29" fmla="*/ 0 h 73"/>
                <a:gd name="T30" fmla="*/ 1 w 84"/>
                <a:gd name="T31" fmla="*/ 0 h 73"/>
                <a:gd name="T32" fmla="*/ 1 w 84"/>
                <a:gd name="T33" fmla="*/ 0 h 73"/>
                <a:gd name="T34" fmla="*/ 1 w 84"/>
                <a:gd name="T35" fmla="*/ 0 h 73"/>
                <a:gd name="T36" fmla="*/ 1 w 84"/>
                <a:gd name="T37" fmla="*/ 0 h 73"/>
                <a:gd name="T38" fmla="*/ 1 w 84"/>
                <a:gd name="T39" fmla="*/ 0 h 73"/>
                <a:gd name="T40" fmla="*/ 1 w 84"/>
                <a:gd name="T41" fmla="*/ 0 h 73"/>
                <a:gd name="T42" fmla="*/ 1 w 84"/>
                <a:gd name="T43" fmla="*/ 0 h 73"/>
                <a:gd name="T44" fmla="*/ 1 w 84"/>
                <a:gd name="T45" fmla="*/ 0 h 73"/>
                <a:gd name="T46" fmla="*/ 1 w 84"/>
                <a:gd name="T47" fmla="*/ 0 h 73"/>
                <a:gd name="T48" fmla="*/ 1 w 84"/>
                <a:gd name="T49" fmla="*/ 0 h 73"/>
                <a:gd name="T50" fmla="*/ 1 w 84"/>
                <a:gd name="T51" fmla="*/ 0 h 73"/>
                <a:gd name="T52" fmla="*/ 1 w 84"/>
                <a:gd name="T53" fmla="*/ 0 h 73"/>
                <a:gd name="T54" fmla="*/ 1 w 84"/>
                <a:gd name="T55" fmla="*/ 0 h 73"/>
                <a:gd name="T56" fmla="*/ 1 w 84"/>
                <a:gd name="T57" fmla="*/ 0 h 73"/>
                <a:gd name="T58" fmla="*/ 1 w 84"/>
                <a:gd name="T59" fmla="*/ 0 h 73"/>
                <a:gd name="T60" fmla="*/ 1 w 84"/>
                <a:gd name="T61" fmla="*/ 0 h 73"/>
                <a:gd name="T62" fmla="*/ 1 w 84"/>
                <a:gd name="T63" fmla="*/ 0 h 73"/>
                <a:gd name="T64" fmla="*/ 1 w 84"/>
                <a:gd name="T65" fmla="*/ 0 h 73"/>
                <a:gd name="T66" fmla="*/ 1 w 84"/>
                <a:gd name="T67" fmla="*/ 0 h 73"/>
                <a:gd name="T68" fmla="*/ 1 w 84"/>
                <a:gd name="T69" fmla="*/ 0 h 73"/>
                <a:gd name="T70" fmla="*/ 1 w 84"/>
                <a:gd name="T71" fmla="*/ 0 h 73"/>
                <a:gd name="T72" fmla="*/ 1 w 84"/>
                <a:gd name="T73" fmla="*/ 0 h 73"/>
                <a:gd name="T74" fmla="*/ 0 w 84"/>
                <a:gd name="T75" fmla="*/ 0 h 73"/>
                <a:gd name="T76" fmla="*/ 0 w 84"/>
                <a:gd name="T77" fmla="*/ 0 h 73"/>
                <a:gd name="T78" fmla="*/ 0 w 84"/>
                <a:gd name="T79" fmla="*/ 0 h 73"/>
                <a:gd name="T80" fmla="*/ 0 w 84"/>
                <a:gd name="T81" fmla="*/ 0 h 73"/>
                <a:gd name="T82" fmla="*/ 1 w 84"/>
                <a:gd name="T83" fmla="*/ 0 h 73"/>
                <a:gd name="T84" fmla="*/ 1 w 84"/>
                <a:gd name="T85" fmla="*/ 0 h 73"/>
                <a:gd name="T86" fmla="*/ 1 w 84"/>
                <a:gd name="T87" fmla="*/ 0 h 73"/>
                <a:gd name="T88" fmla="*/ 1 w 84"/>
                <a:gd name="T89" fmla="*/ 0 h 73"/>
                <a:gd name="T90" fmla="*/ 1 w 84"/>
                <a:gd name="T91" fmla="*/ 0 h 73"/>
                <a:gd name="T92" fmla="*/ 1 w 84"/>
                <a:gd name="T93" fmla="*/ 0 h 73"/>
                <a:gd name="T94" fmla="*/ 1 w 84"/>
                <a:gd name="T95" fmla="*/ 0 h 73"/>
                <a:gd name="T96" fmla="*/ 1 w 84"/>
                <a:gd name="T97" fmla="*/ 0 h 73"/>
                <a:gd name="T98" fmla="*/ 1 w 84"/>
                <a:gd name="T99" fmla="*/ 0 h 73"/>
                <a:gd name="T100" fmla="*/ 1 w 84"/>
                <a:gd name="T101" fmla="*/ 0 h 73"/>
                <a:gd name="T102" fmla="*/ 1 w 84"/>
                <a:gd name="T103" fmla="*/ 0 h 73"/>
                <a:gd name="T104" fmla="*/ 1 w 84"/>
                <a:gd name="T105" fmla="*/ 0 h 73"/>
                <a:gd name="T106" fmla="*/ 1 w 84"/>
                <a:gd name="T107" fmla="*/ 0 h 73"/>
                <a:gd name="T108" fmla="*/ 1 w 84"/>
                <a:gd name="T109" fmla="*/ 0 h 73"/>
                <a:gd name="T110" fmla="*/ 1 w 84"/>
                <a:gd name="T111" fmla="*/ 0 h 73"/>
                <a:gd name="T112" fmla="*/ 1 w 84"/>
                <a:gd name="T113" fmla="*/ 0 h 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4" h="73">
                  <a:moveTo>
                    <a:pt x="62" y="28"/>
                  </a:moveTo>
                  <a:lnTo>
                    <a:pt x="62" y="28"/>
                  </a:lnTo>
                  <a:lnTo>
                    <a:pt x="58" y="23"/>
                  </a:lnTo>
                  <a:lnTo>
                    <a:pt x="55" y="18"/>
                  </a:lnTo>
                  <a:lnTo>
                    <a:pt x="50" y="16"/>
                  </a:lnTo>
                  <a:lnTo>
                    <a:pt x="44" y="16"/>
                  </a:lnTo>
                  <a:lnTo>
                    <a:pt x="34" y="18"/>
                  </a:lnTo>
                  <a:lnTo>
                    <a:pt x="28" y="21"/>
                  </a:lnTo>
                  <a:lnTo>
                    <a:pt x="23" y="28"/>
                  </a:lnTo>
                  <a:lnTo>
                    <a:pt x="23" y="36"/>
                  </a:lnTo>
                  <a:lnTo>
                    <a:pt x="23" y="45"/>
                  </a:lnTo>
                  <a:lnTo>
                    <a:pt x="28" y="52"/>
                  </a:lnTo>
                  <a:lnTo>
                    <a:pt x="34" y="55"/>
                  </a:lnTo>
                  <a:lnTo>
                    <a:pt x="44" y="57"/>
                  </a:lnTo>
                  <a:lnTo>
                    <a:pt x="50" y="55"/>
                  </a:lnTo>
                  <a:lnTo>
                    <a:pt x="55" y="53"/>
                  </a:lnTo>
                  <a:lnTo>
                    <a:pt x="60" y="49"/>
                  </a:lnTo>
                  <a:lnTo>
                    <a:pt x="62" y="44"/>
                  </a:lnTo>
                  <a:lnTo>
                    <a:pt x="84" y="44"/>
                  </a:lnTo>
                  <a:lnTo>
                    <a:pt x="83" y="52"/>
                  </a:lnTo>
                  <a:lnTo>
                    <a:pt x="79" y="58"/>
                  </a:lnTo>
                  <a:lnTo>
                    <a:pt x="74" y="63"/>
                  </a:lnTo>
                  <a:lnTo>
                    <a:pt x="70" y="66"/>
                  </a:lnTo>
                  <a:lnTo>
                    <a:pt x="63" y="70"/>
                  </a:lnTo>
                  <a:lnTo>
                    <a:pt x="57" y="71"/>
                  </a:lnTo>
                  <a:lnTo>
                    <a:pt x="42" y="73"/>
                  </a:lnTo>
                  <a:lnTo>
                    <a:pt x="32" y="71"/>
                  </a:lnTo>
                  <a:lnTo>
                    <a:pt x="24" y="70"/>
                  </a:lnTo>
                  <a:lnTo>
                    <a:pt x="18" y="68"/>
                  </a:lnTo>
                  <a:lnTo>
                    <a:pt x="11" y="63"/>
                  </a:lnTo>
                  <a:lnTo>
                    <a:pt x="7" y="58"/>
                  </a:lnTo>
                  <a:lnTo>
                    <a:pt x="2" y="52"/>
                  </a:lnTo>
                  <a:lnTo>
                    <a:pt x="0" y="45"/>
                  </a:lnTo>
                  <a:lnTo>
                    <a:pt x="0" y="36"/>
                  </a:lnTo>
                  <a:lnTo>
                    <a:pt x="0" y="28"/>
                  </a:lnTo>
                  <a:lnTo>
                    <a:pt x="3" y="20"/>
                  </a:lnTo>
                  <a:lnTo>
                    <a:pt x="7" y="15"/>
                  </a:lnTo>
                  <a:lnTo>
                    <a:pt x="11" y="10"/>
                  </a:lnTo>
                  <a:lnTo>
                    <a:pt x="18" y="5"/>
                  </a:lnTo>
                  <a:lnTo>
                    <a:pt x="26" y="3"/>
                  </a:lnTo>
                  <a:lnTo>
                    <a:pt x="34" y="2"/>
                  </a:lnTo>
                  <a:lnTo>
                    <a:pt x="44" y="0"/>
                  </a:lnTo>
                  <a:lnTo>
                    <a:pt x="57" y="2"/>
                  </a:lnTo>
                  <a:lnTo>
                    <a:pt x="63" y="3"/>
                  </a:lnTo>
                  <a:lnTo>
                    <a:pt x="68" y="7"/>
                  </a:lnTo>
                  <a:lnTo>
                    <a:pt x="74" y="10"/>
                  </a:lnTo>
                  <a:lnTo>
                    <a:pt x="78" y="15"/>
                  </a:lnTo>
                  <a:lnTo>
                    <a:pt x="83" y="20"/>
                  </a:lnTo>
                  <a:lnTo>
                    <a:pt x="84" y="28"/>
                  </a:lnTo>
                  <a:lnTo>
                    <a:pt x="62"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1" name="Freeform 49"/>
            <p:cNvSpPr>
              <a:spLocks/>
            </p:cNvSpPr>
            <p:nvPr userDrawn="1"/>
          </p:nvSpPr>
          <p:spPr bwMode="black">
            <a:xfrm>
              <a:off x="4842" y="4097"/>
              <a:ext cx="29" cy="34"/>
            </a:xfrm>
            <a:custGeom>
              <a:avLst/>
              <a:gdLst>
                <a:gd name="T0" fmla="*/ 0 w 56"/>
                <a:gd name="T1" fmla="*/ 1 h 68"/>
                <a:gd name="T2" fmla="*/ 1 w 56"/>
                <a:gd name="T3" fmla="*/ 1 h 68"/>
                <a:gd name="T4" fmla="*/ 1 w 56"/>
                <a:gd name="T5" fmla="*/ 1 h 68"/>
                <a:gd name="T6" fmla="*/ 1 w 56"/>
                <a:gd name="T7" fmla="*/ 1 h 68"/>
                <a:gd name="T8" fmla="*/ 1 w 56"/>
                <a:gd name="T9" fmla="*/ 1 h 68"/>
                <a:gd name="T10" fmla="*/ 1 w 56"/>
                <a:gd name="T11" fmla="*/ 1 h 68"/>
                <a:gd name="T12" fmla="*/ 1 w 56"/>
                <a:gd name="T13" fmla="*/ 1 h 68"/>
                <a:gd name="T14" fmla="*/ 1 w 56"/>
                <a:gd name="T15" fmla="*/ 0 h 68"/>
                <a:gd name="T16" fmla="*/ 1 w 56"/>
                <a:gd name="T17" fmla="*/ 0 h 68"/>
                <a:gd name="T18" fmla="*/ 1 w 56"/>
                <a:gd name="T19" fmla="*/ 0 h 68"/>
                <a:gd name="T20" fmla="*/ 1 w 56"/>
                <a:gd name="T21" fmla="*/ 0 h 68"/>
                <a:gd name="T22" fmla="*/ 1 w 56"/>
                <a:gd name="T23" fmla="*/ 1 h 68"/>
                <a:gd name="T24" fmla="*/ 1 w 56"/>
                <a:gd name="T25" fmla="*/ 1 h 68"/>
                <a:gd name="T26" fmla="*/ 1 w 56"/>
                <a:gd name="T27" fmla="*/ 1 h 68"/>
                <a:gd name="T28" fmla="*/ 1 w 56"/>
                <a:gd name="T29" fmla="*/ 1 h 68"/>
                <a:gd name="T30" fmla="*/ 1 w 56"/>
                <a:gd name="T31" fmla="*/ 1 h 68"/>
                <a:gd name="T32" fmla="*/ 1 w 56"/>
                <a:gd name="T33" fmla="*/ 1 h 68"/>
                <a:gd name="T34" fmla="*/ 1 w 56"/>
                <a:gd name="T35" fmla="*/ 1 h 68"/>
                <a:gd name="T36" fmla="*/ 1 w 56"/>
                <a:gd name="T37" fmla="*/ 1 h 68"/>
                <a:gd name="T38" fmla="*/ 1 w 56"/>
                <a:gd name="T39" fmla="*/ 1 h 68"/>
                <a:gd name="T40" fmla="*/ 1 w 56"/>
                <a:gd name="T41" fmla="*/ 1 h 68"/>
                <a:gd name="T42" fmla="*/ 0 w 56"/>
                <a:gd name="T43" fmla="*/ 1 h 68"/>
                <a:gd name="T44" fmla="*/ 0 w 56"/>
                <a:gd name="T45" fmla="*/ 1 h 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6" h="68">
                  <a:moveTo>
                    <a:pt x="0" y="1"/>
                  </a:moveTo>
                  <a:lnTo>
                    <a:pt x="21" y="1"/>
                  </a:lnTo>
                  <a:lnTo>
                    <a:pt x="21" y="14"/>
                  </a:lnTo>
                  <a:lnTo>
                    <a:pt x="22" y="14"/>
                  </a:lnTo>
                  <a:lnTo>
                    <a:pt x="27" y="8"/>
                  </a:lnTo>
                  <a:lnTo>
                    <a:pt x="34" y="3"/>
                  </a:lnTo>
                  <a:lnTo>
                    <a:pt x="40" y="0"/>
                  </a:lnTo>
                  <a:lnTo>
                    <a:pt x="48" y="0"/>
                  </a:lnTo>
                  <a:lnTo>
                    <a:pt x="56" y="0"/>
                  </a:lnTo>
                  <a:lnTo>
                    <a:pt x="56" y="21"/>
                  </a:lnTo>
                  <a:lnTo>
                    <a:pt x="50" y="19"/>
                  </a:lnTo>
                  <a:lnTo>
                    <a:pt x="44" y="19"/>
                  </a:lnTo>
                  <a:lnTo>
                    <a:pt x="34" y="19"/>
                  </a:lnTo>
                  <a:lnTo>
                    <a:pt x="27" y="24"/>
                  </a:lnTo>
                  <a:lnTo>
                    <a:pt x="24" y="30"/>
                  </a:lnTo>
                  <a:lnTo>
                    <a:pt x="22" y="39"/>
                  </a:lnTo>
                  <a:lnTo>
                    <a:pt x="22" y="68"/>
                  </a:lnTo>
                  <a:lnTo>
                    <a:pt x="0" y="68"/>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2" name="Freeform 50"/>
            <p:cNvSpPr>
              <a:spLocks noEditPoints="1"/>
            </p:cNvSpPr>
            <p:nvPr userDrawn="1"/>
          </p:nvSpPr>
          <p:spPr bwMode="black">
            <a:xfrm>
              <a:off x="4873" y="4097"/>
              <a:ext cx="44" cy="36"/>
            </a:xfrm>
            <a:custGeom>
              <a:avLst/>
              <a:gdLst>
                <a:gd name="T0" fmla="*/ 1 w 88"/>
                <a:gd name="T1" fmla="*/ 0 h 73"/>
                <a:gd name="T2" fmla="*/ 1 w 88"/>
                <a:gd name="T3" fmla="*/ 0 h 73"/>
                <a:gd name="T4" fmla="*/ 1 w 88"/>
                <a:gd name="T5" fmla="*/ 0 h 73"/>
                <a:gd name="T6" fmla="*/ 1 w 88"/>
                <a:gd name="T7" fmla="*/ 0 h 73"/>
                <a:gd name="T8" fmla="*/ 1 w 88"/>
                <a:gd name="T9" fmla="*/ 0 h 73"/>
                <a:gd name="T10" fmla="*/ 1 w 88"/>
                <a:gd name="T11" fmla="*/ 0 h 73"/>
                <a:gd name="T12" fmla="*/ 1 w 88"/>
                <a:gd name="T13" fmla="*/ 0 h 73"/>
                <a:gd name="T14" fmla="*/ 0 w 88"/>
                <a:gd name="T15" fmla="*/ 0 h 73"/>
                <a:gd name="T16" fmla="*/ 0 w 88"/>
                <a:gd name="T17" fmla="*/ 0 h 73"/>
                <a:gd name="T18" fmla="*/ 1 w 88"/>
                <a:gd name="T19" fmla="*/ 0 h 73"/>
                <a:gd name="T20" fmla="*/ 1 w 88"/>
                <a:gd name="T21" fmla="*/ 0 h 73"/>
                <a:gd name="T22" fmla="*/ 1 w 88"/>
                <a:gd name="T23" fmla="*/ 0 h 73"/>
                <a:gd name="T24" fmla="*/ 1 w 88"/>
                <a:gd name="T25" fmla="*/ 0 h 73"/>
                <a:gd name="T26" fmla="*/ 1 w 88"/>
                <a:gd name="T27" fmla="*/ 0 h 73"/>
                <a:gd name="T28" fmla="*/ 1 w 88"/>
                <a:gd name="T29" fmla="*/ 0 h 73"/>
                <a:gd name="T30" fmla="*/ 1 w 88"/>
                <a:gd name="T31" fmla="*/ 0 h 73"/>
                <a:gd name="T32" fmla="*/ 1 w 88"/>
                <a:gd name="T33" fmla="*/ 0 h 73"/>
                <a:gd name="T34" fmla="*/ 1 w 88"/>
                <a:gd name="T35" fmla="*/ 0 h 73"/>
                <a:gd name="T36" fmla="*/ 1 w 88"/>
                <a:gd name="T37" fmla="*/ 0 h 73"/>
                <a:gd name="T38" fmla="*/ 1 w 88"/>
                <a:gd name="T39" fmla="*/ 0 h 73"/>
                <a:gd name="T40" fmla="*/ 1 w 88"/>
                <a:gd name="T41" fmla="*/ 0 h 73"/>
                <a:gd name="T42" fmla="*/ 1 w 88"/>
                <a:gd name="T43" fmla="*/ 0 h 73"/>
                <a:gd name="T44" fmla="*/ 1 w 88"/>
                <a:gd name="T45" fmla="*/ 0 h 73"/>
                <a:gd name="T46" fmla="*/ 1 w 88"/>
                <a:gd name="T47" fmla="*/ 0 h 73"/>
                <a:gd name="T48" fmla="*/ 1 w 88"/>
                <a:gd name="T49" fmla="*/ 0 h 73"/>
                <a:gd name="T50" fmla="*/ 1 w 88"/>
                <a:gd name="T51" fmla="*/ 0 h 73"/>
                <a:gd name="T52" fmla="*/ 1 w 88"/>
                <a:gd name="T53" fmla="*/ 0 h 73"/>
                <a:gd name="T54" fmla="*/ 1 w 88"/>
                <a:gd name="T55" fmla="*/ 0 h 73"/>
                <a:gd name="T56" fmla="*/ 1 w 88"/>
                <a:gd name="T57" fmla="*/ 0 h 73"/>
                <a:gd name="T58" fmla="*/ 1 w 88"/>
                <a:gd name="T59" fmla="*/ 0 h 73"/>
                <a:gd name="T60" fmla="*/ 1 w 88"/>
                <a:gd name="T61" fmla="*/ 0 h 73"/>
                <a:gd name="T62" fmla="*/ 1 w 88"/>
                <a:gd name="T63" fmla="*/ 0 h 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8" h="73">
                  <a:moveTo>
                    <a:pt x="86" y="50"/>
                  </a:moveTo>
                  <a:lnTo>
                    <a:pt x="86" y="50"/>
                  </a:lnTo>
                  <a:lnTo>
                    <a:pt x="83" y="55"/>
                  </a:lnTo>
                  <a:lnTo>
                    <a:pt x="79" y="60"/>
                  </a:lnTo>
                  <a:lnTo>
                    <a:pt x="75" y="63"/>
                  </a:lnTo>
                  <a:lnTo>
                    <a:pt x="70" y="66"/>
                  </a:lnTo>
                  <a:lnTo>
                    <a:pt x="58" y="71"/>
                  </a:lnTo>
                  <a:lnTo>
                    <a:pt x="44" y="73"/>
                  </a:lnTo>
                  <a:lnTo>
                    <a:pt x="34" y="71"/>
                  </a:lnTo>
                  <a:lnTo>
                    <a:pt x="26" y="70"/>
                  </a:lnTo>
                  <a:lnTo>
                    <a:pt x="18" y="68"/>
                  </a:lnTo>
                  <a:lnTo>
                    <a:pt x="12" y="63"/>
                  </a:lnTo>
                  <a:lnTo>
                    <a:pt x="7" y="58"/>
                  </a:lnTo>
                  <a:lnTo>
                    <a:pt x="4" y="52"/>
                  </a:lnTo>
                  <a:lnTo>
                    <a:pt x="0" y="45"/>
                  </a:lnTo>
                  <a:lnTo>
                    <a:pt x="0" y="36"/>
                  </a:lnTo>
                  <a:lnTo>
                    <a:pt x="0" y="28"/>
                  </a:lnTo>
                  <a:lnTo>
                    <a:pt x="4" y="20"/>
                  </a:lnTo>
                  <a:lnTo>
                    <a:pt x="7" y="15"/>
                  </a:lnTo>
                  <a:lnTo>
                    <a:pt x="12" y="10"/>
                  </a:lnTo>
                  <a:lnTo>
                    <a:pt x="18" y="5"/>
                  </a:lnTo>
                  <a:lnTo>
                    <a:pt x="26" y="3"/>
                  </a:lnTo>
                  <a:lnTo>
                    <a:pt x="34" y="2"/>
                  </a:lnTo>
                  <a:lnTo>
                    <a:pt x="44" y="0"/>
                  </a:lnTo>
                  <a:lnTo>
                    <a:pt x="54" y="2"/>
                  </a:lnTo>
                  <a:lnTo>
                    <a:pt x="63" y="3"/>
                  </a:lnTo>
                  <a:lnTo>
                    <a:pt x="70" y="7"/>
                  </a:lnTo>
                  <a:lnTo>
                    <a:pt x="76" y="11"/>
                  </a:lnTo>
                  <a:lnTo>
                    <a:pt x="81" y="16"/>
                  </a:lnTo>
                  <a:lnTo>
                    <a:pt x="84" y="23"/>
                  </a:lnTo>
                  <a:lnTo>
                    <a:pt x="86" y="31"/>
                  </a:lnTo>
                  <a:lnTo>
                    <a:pt x="88" y="41"/>
                  </a:lnTo>
                  <a:lnTo>
                    <a:pt x="88" y="42"/>
                  </a:lnTo>
                  <a:lnTo>
                    <a:pt x="23" y="42"/>
                  </a:lnTo>
                  <a:lnTo>
                    <a:pt x="25" y="47"/>
                  </a:lnTo>
                  <a:lnTo>
                    <a:pt x="28" y="53"/>
                  </a:lnTo>
                  <a:lnTo>
                    <a:pt x="34" y="57"/>
                  </a:lnTo>
                  <a:lnTo>
                    <a:pt x="44" y="58"/>
                  </a:lnTo>
                  <a:lnTo>
                    <a:pt x="50" y="58"/>
                  </a:lnTo>
                  <a:lnTo>
                    <a:pt x="55" y="57"/>
                  </a:lnTo>
                  <a:lnTo>
                    <a:pt x="60" y="53"/>
                  </a:lnTo>
                  <a:lnTo>
                    <a:pt x="62" y="50"/>
                  </a:lnTo>
                  <a:lnTo>
                    <a:pt x="86" y="50"/>
                  </a:lnTo>
                  <a:close/>
                  <a:moveTo>
                    <a:pt x="65" y="29"/>
                  </a:moveTo>
                  <a:lnTo>
                    <a:pt x="65" y="29"/>
                  </a:lnTo>
                  <a:lnTo>
                    <a:pt x="63" y="24"/>
                  </a:lnTo>
                  <a:lnTo>
                    <a:pt x="60" y="20"/>
                  </a:lnTo>
                  <a:lnTo>
                    <a:pt x="54" y="16"/>
                  </a:lnTo>
                  <a:lnTo>
                    <a:pt x="49" y="15"/>
                  </a:lnTo>
                  <a:lnTo>
                    <a:pt x="44" y="15"/>
                  </a:lnTo>
                  <a:lnTo>
                    <a:pt x="37" y="15"/>
                  </a:lnTo>
                  <a:lnTo>
                    <a:pt x="33" y="16"/>
                  </a:lnTo>
                  <a:lnTo>
                    <a:pt x="26" y="21"/>
                  </a:lnTo>
                  <a:lnTo>
                    <a:pt x="23" y="26"/>
                  </a:lnTo>
                  <a:lnTo>
                    <a:pt x="23" y="29"/>
                  </a:lnTo>
                  <a:lnTo>
                    <a:pt x="65"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3" name="Freeform 51"/>
            <p:cNvSpPr>
              <a:spLocks/>
            </p:cNvSpPr>
            <p:nvPr userDrawn="1"/>
          </p:nvSpPr>
          <p:spPr bwMode="black">
            <a:xfrm>
              <a:off x="4918" y="4088"/>
              <a:ext cx="27" cy="44"/>
            </a:xfrm>
            <a:custGeom>
              <a:avLst/>
              <a:gdLst>
                <a:gd name="T0" fmla="*/ 1 w 53"/>
                <a:gd name="T1" fmla="*/ 0 h 89"/>
                <a:gd name="T2" fmla="*/ 1 w 53"/>
                <a:gd name="T3" fmla="*/ 0 h 89"/>
                <a:gd name="T4" fmla="*/ 1 w 53"/>
                <a:gd name="T5" fmla="*/ 0 h 89"/>
                <a:gd name="T6" fmla="*/ 1 w 53"/>
                <a:gd name="T7" fmla="*/ 0 h 89"/>
                <a:gd name="T8" fmla="*/ 1 w 53"/>
                <a:gd name="T9" fmla="*/ 0 h 89"/>
                <a:gd name="T10" fmla="*/ 1 w 53"/>
                <a:gd name="T11" fmla="*/ 0 h 89"/>
                <a:gd name="T12" fmla="*/ 1 w 53"/>
                <a:gd name="T13" fmla="*/ 0 h 89"/>
                <a:gd name="T14" fmla="*/ 1 w 53"/>
                <a:gd name="T15" fmla="*/ 0 h 89"/>
                <a:gd name="T16" fmla="*/ 1 w 53"/>
                <a:gd name="T17" fmla="*/ 0 h 89"/>
                <a:gd name="T18" fmla="*/ 1 w 53"/>
                <a:gd name="T19" fmla="*/ 0 h 89"/>
                <a:gd name="T20" fmla="*/ 1 w 53"/>
                <a:gd name="T21" fmla="*/ 0 h 89"/>
                <a:gd name="T22" fmla="*/ 1 w 53"/>
                <a:gd name="T23" fmla="*/ 0 h 89"/>
                <a:gd name="T24" fmla="*/ 1 w 53"/>
                <a:gd name="T25" fmla="*/ 0 h 89"/>
                <a:gd name="T26" fmla="*/ 1 w 53"/>
                <a:gd name="T27" fmla="*/ 0 h 89"/>
                <a:gd name="T28" fmla="*/ 1 w 53"/>
                <a:gd name="T29" fmla="*/ 0 h 89"/>
                <a:gd name="T30" fmla="*/ 1 w 53"/>
                <a:gd name="T31" fmla="*/ 0 h 89"/>
                <a:gd name="T32" fmla="*/ 1 w 53"/>
                <a:gd name="T33" fmla="*/ 0 h 89"/>
                <a:gd name="T34" fmla="*/ 1 w 53"/>
                <a:gd name="T35" fmla="*/ 0 h 89"/>
                <a:gd name="T36" fmla="*/ 1 w 53"/>
                <a:gd name="T37" fmla="*/ 0 h 89"/>
                <a:gd name="T38" fmla="*/ 1 w 53"/>
                <a:gd name="T39" fmla="*/ 0 h 89"/>
                <a:gd name="T40" fmla="*/ 1 w 53"/>
                <a:gd name="T41" fmla="*/ 0 h 89"/>
                <a:gd name="T42" fmla="*/ 1 w 53"/>
                <a:gd name="T43" fmla="*/ 0 h 89"/>
                <a:gd name="T44" fmla="*/ 1 w 53"/>
                <a:gd name="T45" fmla="*/ 0 h 89"/>
                <a:gd name="T46" fmla="*/ 1 w 53"/>
                <a:gd name="T47" fmla="*/ 0 h 89"/>
                <a:gd name="T48" fmla="*/ 1 w 53"/>
                <a:gd name="T49" fmla="*/ 0 h 89"/>
                <a:gd name="T50" fmla="*/ 0 w 53"/>
                <a:gd name="T51" fmla="*/ 0 h 89"/>
                <a:gd name="T52" fmla="*/ 0 w 53"/>
                <a:gd name="T53" fmla="*/ 0 h 89"/>
                <a:gd name="T54" fmla="*/ 1 w 53"/>
                <a:gd name="T55" fmla="*/ 0 h 89"/>
                <a:gd name="T56" fmla="*/ 1 w 53"/>
                <a:gd name="T57" fmla="*/ 0 h 8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3" h="89">
                  <a:moveTo>
                    <a:pt x="14" y="0"/>
                  </a:moveTo>
                  <a:lnTo>
                    <a:pt x="35" y="0"/>
                  </a:lnTo>
                  <a:lnTo>
                    <a:pt x="35" y="21"/>
                  </a:lnTo>
                  <a:lnTo>
                    <a:pt x="53" y="21"/>
                  </a:lnTo>
                  <a:lnTo>
                    <a:pt x="53" y="36"/>
                  </a:lnTo>
                  <a:lnTo>
                    <a:pt x="35" y="36"/>
                  </a:lnTo>
                  <a:lnTo>
                    <a:pt x="35" y="67"/>
                  </a:lnTo>
                  <a:lnTo>
                    <a:pt x="37" y="70"/>
                  </a:lnTo>
                  <a:lnTo>
                    <a:pt x="37" y="71"/>
                  </a:lnTo>
                  <a:lnTo>
                    <a:pt x="40" y="73"/>
                  </a:lnTo>
                  <a:lnTo>
                    <a:pt x="43" y="73"/>
                  </a:lnTo>
                  <a:lnTo>
                    <a:pt x="53" y="73"/>
                  </a:lnTo>
                  <a:lnTo>
                    <a:pt x="53" y="88"/>
                  </a:lnTo>
                  <a:lnTo>
                    <a:pt x="37" y="89"/>
                  </a:lnTo>
                  <a:lnTo>
                    <a:pt x="24" y="88"/>
                  </a:lnTo>
                  <a:lnTo>
                    <a:pt x="21" y="86"/>
                  </a:lnTo>
                  <a:lnTo>
                    <a:pt x="18" y="84"/>
                  </a:lnTo>
                  <a:lnTo>
                    <a:pt x="16" y="81"/>
                  </a:lnTo>
                  <a:lnTo>
                    <a:pt x="14" y="78"/>
                  </a:lnTo>
                  <a:lnTo>
                    <a:pt x="14" y="70"/>
                  </a:lnTo>
                  <a:lnTo>
                    <a:pt x="14" y="36"/>
                  </a:lnTo>
                  <a:lnTo>
                    <a:pt x="0" y="36"/>
                  </a:lnTo>
                  <a:lnTo>
                    <a:pt x="0" y="21"/>
                  </a:lnTo>
                  <a:lnTo>
                    <a:pt x="14" y="21"/>
                  </a:lnTo>
                  <a:lnTo>
                    <a:pt x="1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4" name="Freeform 52"/>
            <p:cNvSpPr>
              <a:spLocks noEditPoints="1"/>
            </p:cNvSpPr>
            <p:nvPr userDrawn="1"/>
          </p:nvSpPr>
          <p:spPr bwMode="black">
            <a:xfrm>
              <a:off x="4947" y="4097"/>
              <a:ext cx="44" cy="36"/>
            </a:xfrm>
            <a:custGeom>
              <a:avLst/>
              <a:gdLst>
                <a:gd name="T0" fmla="*/ 1 w 87"/>
                <a:gd name="T1" fmla="*/ 0 h 73"/>
                <a:gd name="T2" fmla="*/ 1 w 87"/>
                <a:gd name="T3" fmla="*/ 0 h 73"/>
                <a:gd name="T4" fmla="*/ 1 w 87"/>
                <a:gd name="T5" fmla="*/ 0 h 73"/>
                <a:gd name="T6" fmla="*/ 1 w 87"/>
                <a:gd name="T7" fmla="*/ 0 h 73"/>
                <a:gd name="T8" fmla="*/ 1 w 87"/>
                <a:gd name="T9" fmla="*/ 0 h 73"/>
                <a:gd name="T10" fmla="*/ 1 w 87"/>
                <a:gd name="T11" fmla="*/ 0 h 73"/>
                <a:gd name="T12" fmla="*/ 1 w 87"/>
                <a:gd name="T13" fmla="*/ 0 h 73"/>
                <a:gd name="T14" fmla="*/ 1 w 87"/>
                <a:gd name="T15" fmla="*/ 0 h 73"/>
                <a:gd name="T16" fmla="*/ 0 w 87"/>
                <a:gd name="T17" fmla="*/ 0 h 73"/>
                <a:gd name="T18" fmla="*/ 1 w 87"/>
                <a:gd name="T19" fmla="*/ 0 h 73"/>
                <a:gd name="T20" fmla="*/ 1 w 87"/>
                <a:gd name="T21" fmla="*/ 0 h 73"/>
                <a:gd name="T22" fmla="*/ 1 w 87"/>
                <a:gd name="T23" fmla="*/ 0 h 73"/>
                <a:gd name="T24" fmla="*/ 1 w 87"/>
                <a:gd name="T25" fmla="*/ 0 h 73"/>
                <a:gd name="T26" fmla="*/ 1 w 87"/>
                <a:gd name="T27" fmla="*/ 0 h 73"/>
                <a:gd name="T28" fmla="*/ 1 w 87"/>
                <a:gd name="T29" fmla="*/ 0 h 73"/>
                <a:gd name="T30" fmla="*/ 1 w 87"/>
                <a:gd name="T31" fmla="*/ 0 h 73"/>
                <a:gd name="T32" fmla="*/ 1 w 87"/>
                <a:gd name="T33" fmla="*/ 0 h 73"/>
                <a:gd name="T34" fmla="*/ 1 w 87"/>
                <a:gd name="T35" fmla="*/ 0 h 73"/>
                <a:gd name="T36" fmla="*/ 1 w 87"/>
                <a:gd name="T37" fmla="*/ 0 h 73"/>
                <a:gd name="T38" fmla="*/ 1 w 87"/>
                <a:gd name="T39" fmla="*/ 0 h 73"/>
                <a:gd name="T40" fmla="*/ 1 w 87"/>
                <a:gd name="T41" fmla="*/ 0 h 73"/>
                <a:gd name="T42" fmla="*/ 1 w 87"/>
                <a:gd name="T43" fmla="*/ 0 h 73"/>
                <a:gd name="T44" fmla="*/ 1 w 87"/>
                <a:gd name="T45" fmla="*/ 0 h 73"/>
                <a:gd name="T46" fmla="*/ 1 w 87"/>
                <a:gd name="T47" fmla="*/ 0 h 73"/>
                <a:gd name="T48" fmla="*/ 1 w 87"/>
                <a:gd name="T49" fmla="*/ 0 h 73"/>
                <a:gd name="T50" fmla="*/ 1 w 87"/>
                <a:gd name="T51" fmla="*/ 0 h 73"/>
                <a:gd name="T52" fmla="*/ 1 w 87"/>
                <a:gd name="T53" fmla="*/ 0 h 73"/>
                <a:gd name="T54" fmla="*/ 1 w 87"/>
                <a:gd name="T55" fmla="*/ 0 h 73"/>
                <a:gd name="T56" fmla="*/ 1 w 87"/>
                <a:gd name="T57" fmla="*/ 0 h 73"/>
                <a:gd name="T58" fmla="*/ 1 w 87"/>
                <a:gd name="T59" fmla="*/ 0 h 73"/>
                <a:gd name="T60" fmla="*/ 1 w 87"/>
                <a:gd name="T61" fmla="*/ 0 h 73"/>
                <a:gd name="T62" fmla="*/ 1 w 87"/>
                <a:gd name="T63" fmla="*/ 0 h 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7" h="73">
                  <a:moveTo>
                    <a:pt x="86" y="50"/>
                  </a:moveTo>
                  <a:lnTo>
                    <a:pt x="86" y="50"/>
                  </a:lnTo>
                  <a:lnTo>
                    <a:pt x="82" y="55"/>
                  </a:lnTo>
                  <a:lnTo>
                    <a:pt x="79" y="60"/>
                  </a:lnTo>
                  <a:lnTo>
                    <a:pt x="74" y="63"/>
                  </a:lnTo>
                  <a:lnTo>
                    <a:pt x="69" y="66"/>
                  </a:lnTo>
                  <a:lnTo>
                    <a:pt x="58" y="71"/>
                  </a:lnTo>
                  <a:lnTo>
                    <a:pt x="44" y="73"/>
                  </a:lnTo>
                  <a:lnTo>
                    <a:pt x="35" y="71"/>
                  </a:lnTo>
                  <a:lnTo>
                    <a:pt x="26" y="70"/>
                  </a:lnTo>
                  <a:lnTo>
                    <a:pt x="19" y="68"/>
                  </a:lnTo>
                  <a:lnTo>
                    <a:pt x="13" y="63"/>
                  </a:lnTo>
                  <a:lnTo>
                    <a:pt x="8" y="58"/>
                  </a:lnTo>
                  <a:lnTo>
                    <a:pt x="3" y="52"/>
                  </a:lnTo>
                  <a:lnTo>
                    <a:pt x="2" y="45"/>
                  </a:lnTo>
                  <a:lnTo>
                    <a:pt x="0" y="36"/>
                  </a:lnTo>
                  <a:lnTo>
                    <a:pt x="2" y="28"/>
                  </a:lnTo>
                  <a:lnTo>
                    <a:pt x="3" y="20"/>
                  </a:lnTo>
                  <a:lnTo>
                    <a:pt x="8" y="15"/>
                  </a:lnTo>
                  <a:lnTo>
                    <a:pt x="13" y="10"/>
                  </a:lnTo>
                  <a:lnTo>
                    <a:pt x="19" y="5"/>
                  </a:lnTo>
                  <a:lnTo>
                    <a:pt x="26" y="3"/>
                  </a:lnTo>
                  <a:lnTo>
                    <a:pt x="35" y="2"/>
                  </a:lnTo>
                  <a:lnTo>
                    <a:pt x="44" y="0"/>
                  </a:lnTo>
                  <a:lnTo>
                    <a:pt x="55" y="2"/>
                  </a:lnTo>
                  <a:lnTo>
                    <a:pt x="63" y="3"/>
                  </a:lnTo>
                  <a:lnTo>
                    <a:pt x="71" y="7"/>
                  </a:lnTo>
                  <a:lnTo>
                    <a:pt x="76" y="11"/>
                  </a:lnTo>
                  <a:lnTo>
                    <a:pt x="81" y="16"/>
                  </a:lnTo>
                  <a:lnTo>
                    <a:pt x="84" y="23"/>
                  </a:lnTo>
                  <a:lnTo>
                    <a:pt x="86" y="31"/>
                  </a:lnTo>
                  <a:lnTo>
                    <a:pt x="87" y="41"/>
                  </a:lnTo>
                  <a:lnTo>
                    <a:pt x="87" y="42"/>
                  </a:lnTo>
                  <a:lnTo>
                    <a:pt x="23" y="42"/>
                  </a:lnTo>
                  <a:lnTo>
                    <a:pt x="24" y="47"/>
                  </a:lnTo>
                  <a:lnTo>
                    <a:pt x="27" y="53"/>
                  </a:lnTo>
                  <a:lnTo>
                    <a:pt x="34" y="57"/>
                  </a:lnTo>
                  <a:lnTo>
                    <a:pt x="44" y="58"/>
                  </a:lnTo>
                  <a:lnTo>
                    <a:pt x="50" y="58"/>
                  </a:lnTo>
                  <a:lnTo>
                    <a:pt x="55" y="57"/>
                  </a:lnTo>
                  <a:lnTo>
                    <a:pt x="60" y="53"/>
                  </a:lnTo>
                  <a:lnTo>
                    <a:pt x="63" y="50"/>
                  </a:lnTo>
                  <a:lnTo>
                    <a:pt x="86" y="50"/>
                  </a:lnTo>
                  <a:close/>
                  <a:moveTo>
                    <a:pt x="65" y="29"/>
                  </a:moveTo>
                  <a:lnTo>
                    <a:pt x="65" y="29"/>
                  </a:lnTo>
                  <a:lnTo>
                    <a:pt x="63" y="24"/>
                  </a:lnTo>
                  <a:lnTo>
                    <a:pt x="60" y="20"/>
                  </a:lnTo>
                  <a:lnTo>
                    <a:pt x="53" y="16"/>
                  </a:lnTo>
                  <a:lnTo>
                    <a:pt x="48" y="15"/>
                  </a:lnTo>
                  <a:lnTo>
                    <a:pt x="44" y="15"/>
                  </a:lnTo>
                  <a:lnTo>
                    <a:pt x="37" y="15"/>
                  </a:lnTo>
                  <a:lnTo>
                    <a:pt x="34" y="16"/>
                  </a:lnTo>
                  <a:lnTo>
                    <a:pt x="27" y="21"/>
                  </a:lnTo>
                  <a:lnTo>
                    <a:pt x="24" y="26"/>
                  </a:lnTo>
                  <a:lnTo>
                    <a:pt x="23" y="29"/>
                  </a:lnTo>
                  <a:lnTo>
                    <a:pt x="65"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5" name="Freeform 53"/>
            <p:cNvSpPr>
              <a:spLocks noEditPoints="1"/>
            </p:cNvSpPr>
            <p:nvPr userDrawn="1"/>
          </p:nvSpPr>
          <p:spPr bwMode="black">
            <a:xfrm>
              <a:off x="5020" y="4087"/>
              <a:ext cx="45" cy="44"/>
            </a:xfrm>
            <a:custGeom>
              <a:avLst/>
              <a:gdLst>
                <a:gd name="T0" fmla="*/ 0 w 91"/>
                <a:gd name="T1" fmla="*/ 0 h 89"/>
                <a:gd name="T2" fmla="*/ 0 w 91"/>
                <a:gd name="T3" fmla="*/ 0 h 89"/>
                <a:gd name="T4" fmla="*/ 0 w 91"/>
                <a:gd name="T5" fmla="*/ 0 h 89"/>
                <a:gd name="T6" fmla="*/ 0 w 91"/>
                <a:gd name="T7" fmla="*/ 0 h 89"/>
                <a:gd name="T8" fmla="*/ 0 w 91"/>
                <a:gd name="T9" fmla="*/ 0 h 89"/>
                <a:gd name="T10" fmla="*/ 0 w 91"/>
                <a:gd name="T11" fmla="*/ 0 h 89"/>
                <a:gd name="T12" fmla="*/ 0 w 91"/>
                <a:gd name="T13" fmla="*/ 0 h 89"/>
                <a:gd name="T14" fmla="*/ 0 w 91"/>
                <a:gd name="T15" fmla="*/ 0 h 89"/>
                <a:gd name="T16" fmla="*/ 0 w 91"/>
                <a:gd name="T17" fmla="*/ 0 h 89"/>
                <a:gd name="T18" fmla="*/ 0 w 91"/>
                <a:gd name="T19" fmla="*/ 0 h 89"/>
                <a:gd name="T20" fmla="*/ 0 w 91"/>
                <a:gd name="T21" fmla="*/ 0 h 89"/>
                <a:gd name="T22" fmla="*/ 0 w 91"/>
                <a:gd name="T23" fmla="*/ 0 h 89"/>
                <a:gd name="T24" fmla="*/ 0 w 91"/>
                <a:gd name="T25" fmla="*/ 0 h 89"/>
                <a:gd name="T26" fmla="*/ 0 w 91"/>
                <a:gd name="T27" fmla="*/ 0 h 89"/>
                <a:gd name="T28" fmla="*/ 0 w 91"/>
                <a:gd name="T29" fmla="*/ 0 h 89"/>
                <a:gd name="T30" fmla="*/ 0 w 91"/>
                <a:gd name="T31" fmla="*/ 0 h 89"/>
                <a:gd name="T32" fmla="*/ 0 w 91"/>
                <a:gd name="T33" fmla="*/ 0 h 89"/>
                <a:gd name="T34" fmla="*/ 0 w 91"/>
                <a:gd name="T35" fmla="*/ 0 h 89"/>
                <a:gd name="T36" fmla="*/ 0 w 91"/>
                <a:gd name="T37" fmla="*/ 0 h 89"/>
                <a:gd name="T38" fmla="*/ 0 w 91"/>
                <a:gd name="T39" fmla="*/ 0 h 89"/>
                <a:gd name="T40" fmla="*/ 0 w 91"/>
                <a:gd name="T41" fmla="*/ 0 h 89"/>
                <a:gd name="T42" fmla="*/ 0 w 91"/>
                <a:gd name="T43" fmla="*/ 0 h 89"/>
                <a:gd name="T44" fmla="*/ 0 w 91"/>
                <a:gd name="T45" fmla="*/ 0 h 89"/>
                <a:gd name="T46" fmla="*/ 0 w 91"/>
                <a:gd name="T47" fmla="*/ 0 h 89"/>
                <a:gd name="T48" fmla="*/ 0 w 91"/>
                <a:gd name="T49" fmla="*/ 0 h 89"/>
                <a:gd name="T50" fmla="*/ 0 w 91"/>
                <a:gd name="T51" fmla="*/ 0 h 89"/>
                <a:gd name="T52" fmla="*/ 0 w 91"/>
                <a:gd name="T53" fmla="*/ 0 h 89"/>
                <a:gd name="T54" fmla="*/ 0 w 91"/>
                <a:gd name="T55" fmla="*/ 0 h 89"/>
                <a:gd name="T56" fmla="*/ 0 w 91"/>
                <a:gd name="T57" fmla="*/ 0 h 89"/>
                <a:gd name="T58" fmla="*/ 0 w 91"/>
                <a:gd name="T59" fmla="*/ 0 h 89"/>
                <a:gd name="T60" fmla="*/ 0 w 91"/>
                <a:gd name="T61" fmla="*/ 0 h 89"/>
                <a:gd name="T62" fmla="*/ 0 w 91"/>
                <a:gd name="T63" fmla="*/ 0 h 89"/>
                <a:gd name="T64" fmla="*/ 0 w 91"/>
                <a:gd name="T65" fmla="*/ 0 h 89"/>
                <a:gd name="T66" fmla="*/ 0 w 91"/>
                <a:gd name="T67" fmla="*/ 0 h 89"/>
                <a:gd name="T68" fmla="*/ 0 w 91"/>
                <a:gd name="T69" fmla="*/ 0 h 89"/>
                <a:gd name="T70" fmla="*/ 0 w 91"/>
                <a:gd name="T71" fmla="*/ 0 h 89"/>
                <a:gd name="T72" fmla="*/ 0 w 91"/>
                <a:gd name="T73" fmla="*/ 0 h 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1" h="89">
                  <a:moveTo>
                    <a:pt x="0" y="0"/>
                  </a:moveTo>
                  <a:lnTo>
                    <a:pt x="60" y="0"/>
                  </a:lnTo>
                  <a:lnTo>
                    <a:pt x="68" y="1"/>
                  </a:lnTo>
                  <a:lnTo>
                    <a:pt x="75" y="3"/>
                  </a:lnTo>
                  <a:lnTo>
                    <a:pt x="81" y="5"/>
                  </a:lnTo>
                  <a:lnTo>
                    <a:pt x="84" y="10"/>
                  </a:lnTo>
                  <a:lnTo>
                    <a:pt x="88" y="13"/>
                  </a:lnTo>
                  <a:lnTo>
                    <a:pt x="89" y="18"/>
                  </a:lnTo>
                  <a:lnTo>
                    <a:pt x="91" y="27"/>
                  </a:lnTo>
                  <a:lnTo>
                    <a:pt x="91" y="34"/>
                  </a:lnTo>
                  <a:lnTo>
                    <a:pt x="89" y="40"/>
                  </a:lnTo>
                  <a:lnTo>
                    <a:pt x="86" y="45"/>
                  </a:lnTo>
                  <a:lnTo>
                    <a:pt x="83" y="48"/>
                  </a:lnTo>
                  <a:lnTo>
                    <a:pt x="80" y="53"/>
                  </a:lnTo>
                  <a:lnTo>
                    <a:pt x="75" y="55"/>
                  </a:lnTo>
                  <a:lnTo>
                    <a:pt x="68" y="56"/>
                  </a:lnTo>
                  <a:lnTo>
                    <a:pt x="62" y="56"/>
                  </a:lnTo>
                  <a:lnTo>
                    <a:pt x="25" y="56"/>
                  </a:lnTo>
                  <a:lnTo>
                    <a:pt x="25" y="89"/>
                  </a:lnTo>
                  <a:lnTo>
                    <a:pt x="0" y="89"/>
                  </a:lnTo>
                  <a:lnTo>
                    <a:pt x="0" y="0"/>
                  </a:lnTo>
                  <a:close/>
                  <a:moveTo>
                    <a:pt x="25" y="40"/>
                  </a:moveTo>
                  <a:lnTo>
                    <a:pt x="50" y="40"/>
                  </a:lnTo>
                  <a:lnTo>
                    <a:pt x="55" y="40"/>
                  </a:lnTo>
                  <a:lnTo>
                    <a:pt x="60" y="39"/>
                  </a:lnTo>
                  <a:lnTo>
                    <a:pt x="65" y="35"/>
                  </a:lnTo>
                  <a:lnTo>
                    <a:pt x="67" y="29"/>
                  </a:lnTo>
                  <a:lnTo>
                    <a:pt x="65" y="22"/>
                  </a:lnTo>
                  <a:lnTo>
                    <a:pt x="62" y="18"/>
                  </a:lnTo>
                  <a:lnTo>
                    <a:pt x="57" y="16"/>
                  </a:lnTo>
                  <a:lnTo>
                    <a:pt x="52" y="16"/>
                  </a:lnTo>
                  <a:lnTo>
                    <a:pt x="25" y="16"/>
                  </a:lnTo>
                  <a:lnTo>
                    <a:pt x="25" y="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6" name="Freeform 54"/>
            <p:cNvSpPr>
              <a:spLocks noEditPoints="1"/>
            </p:cNvSpPr>
            <p:nvPr userDrawn="1"/>
          </p:nvSpPr>
          <p:spPr bwMode="black">
            <a:xfrm>
              <a:off x="5071" y="4086"/>
              <a:ext cx="11" cy="45"/>
            </a:xfrm>
            <a:custGeom>
              <a:avLst/>
              <a:gdLst>
                <a:gd name="T0" fmla="*/ 0 w 23"/>
                <a:gd name="T1" fmla="*/ 0 h 91"/>
                <a:gd name="T2" fmla="*/ 0 w 23"/>
                <a:gd name="T3" fmla="*/ 0 h 91"/>
                <a:gd name="T4" fmla="*/ 0 w 23"/>
                <a:gd name="T5" fmla="*/ 0 h 91"/>
                <a:gd name="T6" fmla="*/ 0 w 23"/>
                <a:gd name="T7" fmla="*/ 0 h 91"/>
                <a:gd name="T8" fmla="*/ 0 w 23"/>
                <a:gd name="T9" fmla="*/ 0 h 91"/>
                <a:gd name="T10" fmla="*/ 0 w 23"/>
                <a:gd name="T11" fmla="*/ 0 h 91"/>
                <a:gd name="T12" fmla="*/ 0 w 23"/>
                <a:gd name="T13" fmla="*/ 0 h 91"/>
                <a:gd name="T14" fmla="*/ 0 w 23"/>
                <a:gd name="T15" fmla="*/ 0 h 91"/>
                <a:gd name="T16" fmla="*/ 0 w 23"/>
                <a:gd name="T17" fmla="*/ 0 h 91"/>
                <a:gd name="T18" fmla="*/ 0 w 23"/>
                <a:gd name="T19" fmla="*/ 0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91">
                  <a:moveTo>
                    <a:pt x="0" y="24"/>
                  </a:moveTo>
                  <a:lnTo>
                    <a:pt x="23" y="24"/>
                  </a:lnTo>
                  <a:lnTo>
                    <a:pt x="23" y="91"/>
                  </a:lnTo>
                  <a:lnTo>
                    <a:pt x="0" y="91"/>
                  </a:lnTo>
                  <a:lnTo>
                    <a:pt x="0" y="24"/>
                  </a:lnTo>
                  <a:close/>
                  <a:moveTo>
                    <a:pt x="0" y="0"/>
                  </a:moveTo>
                  <a:lnTo>
                    <a:pt x="23" y="0"/>
                  </a:lnTo>
                  <a:lnTo>
                    <a:pt x="23" y="16"/>
                  </a:lnTo>
                  <a:lnTo>
                    <a:pt x="0" y="1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7" name="Freeform 55"/>
            <p:cNvSpPr>
              <a:spLocks noEditPoints="1"/>
            </p:cNvSpPr>
            <p:nvPr userDrawn="1"/>
          </p:nvSpPr>
          <p:spPr bwMode="black">
            <a:xfrm>
              <a:off x="5090" y="4097"/>
              <a:ext cx="42" cy="46"/>
            </a:xfrm>
            <a:custGeom>
              <a:avLst/>
              <a:gdLst>
                <a:gd name="T0" fmla="*/ 0 w 84"/>
                <a:gd name="T1" fmla="*/ 1 h 92"/>
                <a:gd name="T2" fmla="*/ 1 w 84"/>
                <a:gd name="T3" fmla="*/ 1 h 92"/>
                <a:gd name="T4" fmla="*/ 1 w 84"/>
                <a:gd name="T5" fmla="*/ 1 h 92"/>
                <a:gd name="T6" fmla="*/ 1 w 84"/>
                <a:gd name="T7" fmla="*/ 1 h 92"/>
                <a:gd name="T8" fmla="*/ 1 w 84"/>
                <a:gd name="T9" fmla="*/ 1 h 92"/>
                <a:gd name="T10" fmla="*/ 1 w 84"/>
                <a:gd name="T11" fmla="*/ 1 h 92"/>
                <a:gd name="T12" fmla="*/ 1 w 84"/>
                <a:gd name="T13" fmla="*/ 1 h 92"/>
                <a:gd name="T14" fmla="*/ 1 w 84"/>
                <a:gd name="T15" fmla="*/ 0 h 92"/>
                <a:gd name="T16" fmla="*/ 1 w 84"/>
                <a:gd name="T17" fmla="*/ 0 h 92"/>
                <a:gd name="T18" fmla="*/ 1 w 84"/>
                <a:gd name="T19" fmla="*/ 0 h 92"/>
                <a:gd name="T20" fmla="*/ 1 w 84"/>
                <a:gd name="T21" fmla="*/ 0 h 92"/>
                <a:gd name="T22" fmla="*/ 1 w 84"/>
                <a:gd name="T23" fmla="*/ 1 h 92"/>
                <a:gd name="T24" fmla="*/ 1 w 84"/>
                <a:gd name="T25" fmla="*/ 1 h 92"/>
                <a:gd name="T26" fmla="*/ 1 w 84"/>
                <a:gd name="T27" fmla="*/ 1 h 92"/>
                <a:gd name="T28" fmla="*/ 1 w 84"/>
                <a:gd name="T29" fmla="*/ 1 h 92"/>
                <a:gd name="T30" fmla="*/ 1 w 84"/>
                <a:gd name="T31" fmla="*/ 1 h 92"/>
                <a:gd name="T32" fmla="*/ 1 w 84"/>
                <a:gd name="T33" fmla="*/ 1 h 92"/>
                <a:gd name="T34" fmla="*/ 1 w 84"/>
                <a:gd name="T35" fmla="*/ 1 h 92"/>
                <a:gd name="T36" fmla="*/ 1 w 84"/>
                <a:gd name="T37" fmla="*/ 1 h 92"/>
                <a:gd name="T38" fmla="*/ 1 w 84"/>
                <a:gd name="T39" fmla="*/ 1 h 92"/>
                <a:gd name="T40" fmla="*/ 1 w 84"/>
                <a:gd name="T41" fmla="*/ 1 h 92"/>
                <a:gd name="T42" fmla="*/ 1 w 84"/>
                <a:gd name="T43" fmla="*/ 1 h 92"/>
                <a:gd name="T44" fmla="*/ 1 w 84"/>
                <a:gd name="T45" fmla="*/ 1 h 92"/>
                <a:gd name="T46" fmla="*/ 1 w 84"/>
                <a:gd name="T47" fmla="*/ 1 h 92"/>
                <a:gd name="T48" fmla="*/ 1 w 84"/>
                <a:gd name="T49" fmla="*/ 1 h 92"/>
                <a:gd name="T50" fmla="*/ 1 w 84"/>
                <a:gd name="T51" fmla="*/ 1 h 92"/>
                <a:gd name="T52" fmla="*/ 1 w 84"/>
                <a:gd name="T53" fmla="*/ 1 h 92"/>
                <a:gd name="T54" fmla="*/ 1 w 84"/>
                <a:gd name="T55" fmla="*/ 1 h 92"/>
                <a:gd name="T56" fmla="*/ 1 w 84"/>
                <a:gd name="T57" fmla="*/ 1 h 92"/>
                <a:gd name="T58" fmla="*/ 1 w 84"/>
                <a:gd name="T59" fmla="*/ 1 h 92"/>
                <a:gd name="T60" fmla="*/ 1 w 84"/>
                <a:gd name="T61" fmla="*/ 1 h 92"/>
                <a:gd name="T62" fmla="*/ 1 w 84"/>
                <a:gd name="T63" fmla="*/ 1 h 92"/>
                <a:gd name="T64" fmla="*/ 1 w 84"/>
                <a:gd name="T65" fmla="*/ 1 h 92"/>
                <a:gd name="T66" fmla="*/ 1 w 84"/>
                <a:gd name="T67" fmla="*/ 1 h 92"/>
                <a:gd name="T68" fmla="*/ 0 w 84"/>
                <a:gd name="T69" fmla="*/ 1 h 92"/>
                <a:gd name="T70" fmla="*/ 0 w 84"/>
                <a:gd name="T71" fmla="*/ 1 h 92"/>
                <a:gd name="T72" fmla="*/ 1 w 84"/>
                <a:gd name="T73" fmla="*/ 1 h 92"/>
                <a:gd name="T74" fmla="*/ 1 w 84"/>
                <a:gd name="T75" fmla="*/ 1 h 92"/>
                <a:gd name="T76" fmla="*/ 1 w 84"/>
                <a:gd name="T77" fmla="*/ 1 h 92"/>
                <a:gd name="T78" fmla="*/ 1 w 84"/>
                <a:gd name="T79" fmla="*/ 1 h 92"/>
                <a:gd name="T80" fmla="*/ 1 w 84"/>
                <a:gd name="T81" fmla="*/ 1 h 92"/>
                <a:gd name="T82" fmla="*/ 1 w 84"/>
                <a:gd name="T83" fmla="*/ 1 h 92"/>
                <a:gd name="T84" fmla="*/ 1 w 84"/>
                <a:gd name="T85" fmla="*/ 1 h 92"/>
                <a:gd name="T86" fmla="*/ 1 w 84"/>
                <a:gd name="T87" fmla="*/ 1 h 92"/>
                <a:gd name="T88" fmla="*/ 1 w 84"/>
                <a:gd name="T89" fmla="*/ 1 h 92"/>
                <a:gd name="T90" fmla="*/ 1 w 84"/>
                <a:gd name="T91" fmla="*/ 1 h 92"/>
                <a:gd name="T92" fmla="*/ 1 w 84"/>
                <a:gd name="T93" fmla="*/ 1 h 92"/>
                <a:gd name="T94" fmla="*/ 1 w 84"/>
                <a:gd name="T95" fmla="*/ 1 h 92"/>
                <a:gd name="T96" fmla="*/ 1 w 84"/>
                <a:gd name="T97" fmla="*/ 1 h 92"/>
                <a:gd name="T98" fmla="*/ 1 w 84"/>
                <a:gd name="T99" fmla="*/ 1 h 92"/>
                <a:gd name="T100" fmla="*/ 1 w 84"/>
                <a:gd name="T101" fmla="*/ 1 h 92"/>
                <a:gd name="T102" fmla="*/ 1 w 84"/>
                <a:gd name="T103" fmla="*/ 1 h 92"/>
                <a:gd name="T104" fmla="*/ 1 w 84"/>
                <a:gd name="T105" fmla="*/ 1 h 92"/>
                <a:gd name="T106" fmla="*/ 1 w 84"/>
                <a:gd name="T107" fmla="*/ 1 h 92"/>
                <a:gd name="T108" fmla="*/ 1 w 84"/>
                <a:gd name="T109" fmla="*/ 1 h 92"/>
                <a:gd name="T110" fmla="*/ 1 w 84"/>
                <a:gd name="T111" fmla="*/ 1 h 92"/>
                <a:gd name="T112" fmla="*/ 1 w 84"/>
                <a:gd name="T113" fmla="*/ 1 h 92"/>
                <a:gd name="T114" fmla="*/ 1 w 84"/>
                <a:gd name="T115" fmla="*/ 1 h 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4" h="92">
                  <a:moveTo>
                    <a:pt x="0" y="1"/>
                  </a:moveTo>
                  <a:lnTo>
                    <a:pt x="21" y="1"/>
                  </a:lnTo>
                  <a:lnTo>
                    <a:pt x="21" y="9"/>
                  </a:lnTo>
                  <a:lnTo>
                    <a:pt x="28" y="5"/>
                  </a:lnTo>
                  <a:lnTo>
                    <a:pt x="33" y="1"/>
                  </a:lnTo>
                  <a:lnTo>
                    <a:pt x="39" y="0"/>
                  </a:lnTo>
                  <a:lnTo>
                    <a:pt x="46" y="0"/>
                  </a:lnTo>
                  <a:lnTo>
                    <a:pt x="54" y="0"/>
                  </a:lnTo>
                  <a:lnTo>
                    <a:pt x="62" y="1"/>
                  </a:lnTo>
                  <a:lnTo>
                    <a:pt x="68" y="5"/>
                  </a:lnTo>
                  <a:lnTo>
                    <a:pt x="73" y="8"/>
                  </a:lnTo>
                  <a:lnTo>
                    <a:pt x="78" y="13"/>
                  </a:lnTo>
                  <a:lnTo>
                    <a:pt x="81" y="19"/>
                  </a:lnTo>
                  <a:lnTo>
                    <a:pt x="84" y="26"/>
                  </a:lnTo>
                  <a:lnTo>
                    <a:pt x="84" y="34"/>
                  </a:lnTo>
                  <a:lnTo>
                    <a:pt x="84" y="42"/>
                  </a:lnTo>
                  <a:lnTo>
                    <a:pt x="81" y="48"/>
                  </a:lnTo>
                  <a:lnTo>
                    <a:pt x="78" y="55"/>
                  </a:lnTo>
                  <a:lnTo>
                    <a:pt x="75" y="60"/>
                  </a:lnTo>
                  <a:lnTo>
                    <a:pt x="68" y="64"/>
                  </a:lnTo>
                  <a:lnTo>
                    <a:pt x="62" y="68"/>
                  </a:lnTo>
                  <a:lnTo>
                    <a:pt x="55" y="69"/>
                  </a:lnTo>
                  <a:lnTo>
                    <a:pt x="47" y="71"/>
                  </a:lnTo>
                  <a:lnTo>
                    <a:pt x="39" y="69"/>
                  </a:lnTo>
                  <a:lnTo>
                    <a:pt x="33" y="68"/>
                  </a:lnTo>
                  <a:lnTo>
                    <a:pt x="26" y="64"/>
                  </a:lnTo>
                  <a:lnTo>
                    <a:pt x="21" y="60"/>
                  </a:lnTo>
                  <a:lnTo>
                    <a:pt x="21" y="92"/>
                  </a:lnTo>
                  <a:lnTo>
                    <a:pt x="0" y="92"/>
                  </a:lnTo>
                  <a:lnTo>
                    <a:pt x="0" y="1"/>
                  </a:lnTo>
                  <a:close/>
                  <a:moveTo>
                    <a:pt x="42" y="55"/>
                  </a:moveTo>
                  <a:lnTo>
                    <a:pt x="42" y="55"/>
                  </a:lnTo>
                  <a:lnTo>
                    <a:pt x="49" y="53"/>
                  </a:lnTo>
                  <a:lnTo>
                    <a:pt x="55" y="50"/>
                  </a:lnTo>
                  <a:lnTo>
                    <a:pt x="60" y="43"/>
                  </a:lnTo>
                  <a:lnTo>
                    <a:pt x="62" y="35"/>
                  </a:lnTo>
                  <a:lnTo>
                    <a:pt x="60" y="26"/>
                  </a:lnTo>
                  <a:lnTo>
                    <a:pt x="55" y="21"/>
                  </a:lnTo>
                  <a:lnTo>
                    <a:pt x="49" y="16"/>
                  </a:lnTo>
                  <a:lnTo>
                    <a:pt x="42" y="16"/>
                  </a:lnTo>
                  <a:lnTo>
                    <a:pt x="34" y="16"/>
                  </a:lnTo>
                  <a:lnTo>
                    <a:pt x="28" y="21"/>
                  </a:lnTo>
                  <a:lnTo>
                    <a:pt x="23" y="26"/>
                  </a:lnTo>
                  <a:lnTo>
                    <a:pt x="21" y="35"/>
                  </a:lnTo>
                  <a:lnTo>
                    <a:pt x="23" y="43"/>
                  </a:lnTo>
                  <a:lnTo>
                    <a:pt x="28" y="50"/>
                  </a:lnTo>
                  <a:lnTo>
                    <a:pt x="34" y="53"/>
                  </a:lnTo>
                  <a:lnTo>
                    <a:pt x="42" y="5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8" name="Freeform 56"/>
            <p:cNvSpPr>
              <a:spLocks noEditPoints="1"/>
            </p:cNvSpPr>
            <p:nvPr userDrawn="1"/>
          </p:nvSpPr>
          <p:spPr bwMode="black">
            <a:xfrm>
              <a:off x="5136" y="4097"/>
              <a:ext cx="43" cy="36"/>
            </a:xfrm>
            <a:custGeom>
              <a:avLst/>
              <a:gdLst>
                <a:gd name="T0" fmla="*/ 0 w 88"/>
                <a:gd name="T1" fmla="*/ 0 h 73"/>
                <a:gd name="T2" fmla="*/ 0 w 88"/>
                <a:gd name="T3" fmla="*/ 0 h 73"/>
                <a:gd name="T4" fmla="*/ 0 w 88"/>
                <a:gd name="T5" fmla="*/ 0 h 73"/>
                <a:gd name="T6" fmla="*/ 0 w 88"/>
                <a:gd name="T7" fmla="*/ 0 h 73"/>
                <a:gd name="T8" fmla="*/ 0 w 88"/>
                <a:gd name="T9" fmla="*/ 0 h 73"/>
                <a:gd name="T10" fmla="*/ 0 w 88"/>
                <a:gd name="T11" fmla="*/ 0 h 73"/>
                <a:gd name="T12" fmla="*/ 0 w 88"/>
                <a:gd name="T13" fmla="*/ 0 h 73"/>
                <a:gd name="T14" fmla="*/ 0 w 88"/>
                <a:gd name="T15" fmla="*/ 0 h 73"/>
                <a:gd name="T16" fmla="*/ 0 w 88"/>
                <a:gd name="T17" fmla="*/ 0 h 73"/>
                <a:gd name="T18" fmla="*/ 0 w 88"/>
                <a:gd name="T19" fmla="*/ 0 h 73"/>
                <a:gd name="T20" fmla="*/ 0 w 88"/>
                <a:gd name="T21" fmla="*/ 0 h 73"/>
                <a:gd name="T22" fmla="*/ 0 w 88"/>
                <a:gd name="T23" fmla="*/ 0 h 73"/>
                <a:gd name="T24" fmla="*/ 0 w 88"/>
                <a:gd name="T25" fmla="*/ 0 h 73"/>
                <a:gd name="T26" fmla="*/ 0 w 88"/>
                <a:gd name="T27" fmla="*/ 0 h 73"/>
                <a:gd name="T28" fmla="*/ 0 w 88"/>
                <a:gd name="T29" fmla="*/ 0 h 73"/>
                <a:gd name="T30" fmla="*/ 0 w 88"/>
                <a:gd name="T31" fmla="*/ 0 h 73"/>
                <a:gd name="T32" fmla="*/ 0 w 88"/>
                <a:gd name="T33" fmla="*/ 0 h 73"/>
                <a:gd name="T34" fmla="*/ 0 w 88"/>
                <a:gd name="T35" fmla="*/ 0 h 73"/>
                <a:gd name="T36" fmla="*/ 0 w 88"/>
                <a:gd name="T37" fmla="*/ 0 h 73"/>
                <a:gd name="T38" fmla="*/ 0 w 88"/>
                <a:gd name="T39" fmla="*/ 0 h 73"/>
                <a:gd name="T40" fmla="*/ 0 w 88"/>
                <a:gd name="T41" fmla="*/ 0 h 73"/>
                <a:gd name="T42" fmla="*/ 0 w 88"/>
                <a:gd name="T43" fmla="*/ 0 h 73"/>
                <a:gd name="T44" fmla="*/ 0 w 88"/>
                <a:gd name="T45" fmla="*/ 0 h 73"/>
                <a:gd name="T46" fmla="*/ 0 w 88"/>
                <a:gd name="T47" fmla="*/ 0 h 73"/>
                <a:gd name="T48" fmla="*/ 0 w 88"/>
                <a:gd name="T49" fmla="*/ 0 h 73"/>
                <a:gd name="T50" fmla="*/ 0 w 88"/>
                <a:gd name="T51" fmla="*/ 0 h 73"/>
                <a:gd name="T52" fmla="*/ 0 w 88"/>
                <a:gd name="T53" fmla="*/ 0 h 73"/>
                <a:gd name="T54" fmla="*/ 0 w 88"/>
                <a:gd name="T55" fmla="*/ 0 h 73"/>
                <a:gd name="T56" fmla="*/ 0 w 88"/>
                <a:gd name="T57" fmla="*/ 0 h 73"/>
                <a:gd name="T58" fmla="*/ 0 w 88"/>
                <a:gd name="T59" fmla="*/ 0 h 73"/>
                <a:gd name="T60" fmla="*/ 0 w 88"/>
                <a:gd name="T61" fmla="*/ 0 h 73"/>
                <a:gd name="T62" fmla="*/ 0 w 88"/>
                <a:gd name="T63" fmla="*/ 0 h 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8" h="73">
                  <a:moveTo>
                    <a:pt x="86" y="50"/>
                  </a:moveTo>
                  <a:lnTo>
                    <a:pt x="86" y="50"/>
                  </a:lnTo>
                  <a:lnTo>
                    <a:pt x="83" y="55"/>
                  </a:lnTo>
                  <a:lnTo>
                    <a:pt x="80" y="60"/>
                  </a:lnTo>
                  <a:lnTo>
                    <a:pt x="75" y="63"/>
                  </a:lnTo>
                  <a:lnTo>
                    <a:pt x="70" y="66"/>
                  </a:lnTo>
                  <a:lnTo>
                    <a:pt x="59" y="71"/>
                  </a:lnTo>
                  <a:lnTo>
                    <a:pt x="44" y="73"/>
                  </a:lnTo>
                  <a:lnTo>
                    <a:pt x="36" y="71"/>
                  </a:lnTo>
                  <a:lnTo>
                    <a:pt x="26" y="70"/>
                  </a:lnTo>
                  <a:lnTo>
                    <a:pt x="20" y="68"/>
                  </a:lnTo>
                  <a:lnTo>
                    <a:pt x="13" y="63"/>
                  </a:lnTo>
                  <a:lnTo>
                    <a:pt x="8" y="58"/>
                  </a:lnTo>
                  <a:lnTo>
                    <a:pt x="4" y="52"/>
                  </a:lnTo>
                  <a:lnTo>
                    <a:pt x="2" y="45"/>
                  </a:lnTo>
                  <a:lnTo>
                    <a:pt x="0" y="36"/>
                  </a:lnTo>
                  <a:lnTo>
                    <a:pt x="2" y="28"/>
                  </a:lnTo>
                  <a:lnTo>
                    <a:pt x="4" y="20"/>
                  </a:lnTo>
                  <a:lnTo>
                    <a:pt x="8" y="15"/>
                  </a:lnTo>
                  <a:lnTo>
                    <a:pt x="13" y="10"/>
                  </a:lnTo>
                  <a:lnTo>
                    <a:pt x="20" y="5"/>
                  </a:lnTo>
                  <a:lnTo>
                    <a:pt x="26" y="3"/>
                  </a:lnTo>
                  <a:lnTo>
                    <a:pt x="36" y="2"/>
                  </a:lnTo>
                  <a:lnTo>
                    <a:pt x="44" y="0"/>
                  </a:lnTo>
                  <a:lnTo>
                    <a:pt x="55" y="2"/>
                  </a:lnTo>
                  <a:lnTo>
                    <a:pt x="63" y="3"/>
                  </a:lnTo>
                  <a:lnTo>
                    <a:pt x="72" y="7"/>
                  </a:lnTo>
                  <a:lnTo>
                    <a:pt x="76" y="11"/>
                  </a:lnTo>
                  <a:lnTo>
                    <a:pt x="81" y="16"/>
                  </a:lnTo>
                  <a:lnTo>
                    <a:pt x="84" y="23"/>
                  </a:lnTo>
                  <a:lnTo>
                    <a:pt x="86" y="31"/>
                  </a:lnTo>
                  <a:lnTo>
                    <a:pt x="88" y="41"/>
                  </a:lnTo>
                  <a:lnTo>
                    <a:pt x="88" y="42"/>
                  </a:lnTo>
                  <a:lnTo>
                    <a:pt x="23" y="42"/>
                  </a:lnTo>
                  <a:lnTo>
                    <a:pt x="25" y="47"/>
                  </a:lnTo>
                  <a:lnTo>
                    <a:pt x="28" y="53"/>
                  </a:lnTo>
                  <a:lnTo>
                    <a:pt x="34" y="57"/>
                  </a:lnTo>
                  <a:lnTo>
                    <a:pt x="44" y="58"/>
                  </a:lnTo>
                  <a:lnTo>
                    <a:pt x="50" y="58"/>
                  </a:lnTo>
                  <a:lnTo>
                    <a:pt x="55" y="57"/>
                  </a:lnTo>
                  <a:lnTo>
                    <a:pt x="60" y="53"/>
                  </a:lnTo>
                  <a:lnTo>
                    <a:pt x="63" y="50"/>
                  </a:lnTo>
                  <a:lnTo>
                    <a:pt x="86" y="50"/>
                  </a:lnTo>
                  <a:close/>
                  <a:moveTo>
                    <a:pt x="65" y="29"/>
                  </a:moveTo>
                  <a:lnTo>
                    <a:pt x="65" y="29"/>
                  </a:lnTo>
                  <a:lnTo>
                    <a:pt x="63" y="24"/>
                  </a:lnTo>
                  <a:lnTo>
                    <a:pt x="60" y="20"/>
                  </a:lnTo>
                  <a:lnTo>
                    <a:pt x="54" y="16"/>
                  </a:lnTo>
                  <a:lnTo>
                    <a:pt x="50" y="15"/>
                  </a:lnTo>
                  <a:lnTo>
                    <a:pt x="44" y="15"/>
                  </a:lnTo>
                  <a:lnTo>
                    <a:pt x="38" y="15"/>
                  </a:lnTo>
                  <a:lnTo>
                    <a:pt x="34" y="16"/>
                  </a:lnTo>
                  <a:lnTo>
                    <a:pt x="28" y="21"/>
                  </a:lnTo>
                  <a:lnTo>
                    <a:pt x="25" y="26"/>
                  </a:lnTo>
                  <a:lnTo>
                    <a:pt x="23" y="29"/>
                  </a:lnTo>
                  <a:lnTo>
                    <a:pt x="65"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9" name="Freeform 57"/>
            <p:cNvSpPr>
              <a:spLocks noEditPoints="1"/>
            </p:cNvSpPr>
            <p:nvPr userDrawn="1"/>
          </p:nvSpPr>
          <p:spPr bwMode="black">
            <a:xfrm>
              <a:off x="5200" y="4089"/>
              <a:ext cx="46" cy="44"/>
            </a:xfrm>
            <a:custGeom>
              <a:avLst/>
              <a:gdLst>
                <a:gd name="T0" fmla="*/ 1 w 92"/>
                <a:gd name="T1" fmla="*/ 1 h 87"/>
                <a:gd name="T2" fmla="*/ 1 w 92"/>
                <a:gd name="T3" fmla="*/ 1 h 87"/>
                <a:gd name="T4" fmla="*/ 1 w 92"/>
                <a:gd name="T5" fmla="*/ 1 h 87"/>
                <a:gd name="T6" fmla="*/ 0 w 92"/>
                <a:gd name="T7" fmla="*/ 1 h 87"/>
                <a:gd name="T8" fmla="*/ 1 w 92"/>
                <a:gd name="T9" fmla="*/ 0 h 87"/>
                <a:gd name="T10" fmla="*/ 1 w 92"/>
                <a:gd name="T11" fmla="*/ 0 h 87"/>
                <a:gd name="T12" fmla="*/ 1 w 92"/>
                <a:gd name="T13" fmla="*/ 1 h 87"/>
                <a:gd name="T14" fmla="*/ 1 w 92"/>
                <a:gd name="T15" fmla="*/ 1 h 87"/>
                <a:gd name="T16" fmla="*/ 1 w 92"/>
                <a:gd name="T17" fmla="*/ 1 h 87"/>
                <a:gd name="T18" fmla="*/ 1 w 92"/>
                <a:gd name="T19" fmla="*/ 1 h 87"/>
                <a:gd name="T20" fmla="*/ 1 w 92"/>
                <a:gd name="T21" fmla="*/ 1 h 87"/>
                <a:gd name="T22" fmla="*/ 1 w 92"/>
                <a:gd name="T23" fmla="*/ 1 h 87"/>
                <a:gd name="T24" fmla="*/ 1 w 92"/>
                <a:gd name="T25" fmla="*/ 1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 h="87">
                  <a:moveTo>
                    <a:pt x="69" y="61"/>
                  </a:moveTo>
                  <a:lnTo>
                    <a:pt x="22" y="61"/>
                  </a:lnTo>
                  <a:lnTo>
                    <a:pt x="9" y="87"/>
                  </a:lnTo>
                  <a:lnTo>
                    <a:pt x="0" y="87"/>
                  </a:lnTo>
                  <a:lnTo>
                    <a:pt x="40" y="0"/>
                  </a:lnTo>
                  <a:lnTo>
                    <a:pt x="51" y="0"/>
                  </a:lnTo>
                  <a:lnTo>
                    <a:pt x="92" y="87"/>
                  </a:lnTo>
                  <a:lnTo>
                    <a:pt x="80" y="87"/>
                  </a:lnTo>
                  <a:lnTo>
                    <a:pt x="69" y="61"/>
                  </a:lnTo>
                  <a:close/>
                  <a:moveTo>
                    <a:pt x="45" y="8"/>
                  </a:moveTo>
                  <a:lnTo>
                    <a:pt x="26" y="51"/>
                  </a:lnTo>
                  <a:lnTo>
                    <a:pt x="66" y="51"/>
                  </a:lnTo>
                  <a:lnTo>
                    <a:pt x="45"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0" name="Freeform 58"/>
            <p:cNvSpPr>
              <a:spLocks/>
            </p:cNvSpPr>
            <p:nvPr userDrawn="1"/>
          </p:nvSpPr>
          <p:spPr bwMode="black">
            <a:xfrm>
              <a:off x="5247" y="4100"/>
              <a:ext cx="32" cy="35"/>
            </a:xfrm>
            <a:custGeom>
              <a:avLst/>
              <a:gdLst>
                <a:gd name="T0" fmla="*/ 1 w 63"/>
                <a:gd name="T1" fmla="*/ 1 h 69"/>
                <a:gd name="T2" fmla="*/ 1 w 63"/>
                <a:gd name="T3" fmla="*/ 1 h 69"/>
                <a:gd name="T4" fmla="*/ 1 w 63"/>
                <a:gd name="T5" fmla="*/ 1 h 69"/>
                <a:gd name="T6" fmla="*/ 1 w 63"/>
                <a:gd name="T7" fmla="*/ 1 h 69"/>
                <a:gd name="T8" fmla="*/ 1 w 63"/>
                <a:gd name="T9" fmla="*/ 1 h 69"/>
                <a:gd name="T10" fmla="*/ 1 w 63"/>
                <a:gd name="T11" fmla="*/ 1 h 69"/>
                <a:gd name="T12" fmla="*/ 1 w 63"/>
                <a:gd name="T13" fmla="*/ 1 h 69"/>
                <a:gd name="T14" fmla="*/ 1 w 63"/>
                <a:gd name="T15" fmla="*/ 1 h 69"/>
                <a:gd name="T16" fmla="*/ 1 w 63"/>
                <a:gd name="T17" fmla="*/ 1 h 69"/>
                <a:gd name="T18" fmla="*/ 1 w 63"/>
                <a:gd name="T19" fmla="*/ 1 h 69"/>
                <a:gd name="T20" fmla="*/ 1 w 63"/>
                <a:gd name="T21" fmla="*/ 1 h 69"/>
                <a:gd name="T22" fmla="*/ 1 w 63"/>
                <a:gd name="T23" fmla="*/ 1 h 69"/>
                <a:gd name="T24" fmla="*/ 1 w 63"/>
                <a:gd name="T25" fmla="*/ 1 h 69"/>
                <a:gd name="T26" fmla="*/ 1 w 63"/>
                <a:gd name="T27" fmla="*/ 1 h 69"/>
                <a:gd name="T28" fmla="*/ 1 w 63"/>
                <a:gd name="T29" fmla="*/ 1 h 69"/>
                <a:gd name="T30" fmla="*/ 1 w 63"/>
                <a:gd name="T31" fmla="*/ 1 h 69"/>
                <a:gd name="T32" fmla="*/ 1 w 63"/>
                <a:gd name="T33" fmla="*/ 1 h 69"/>
                <a:gd name="T34" fmla="*/ 0 w 63"/>
                <a:gd name="T35" fmla="*/ 1 h 69"/>
                <a:gd name="T36" fmla="*/ 1 w 63"/>
                <a:gd name="T37" fmla="*/ 1 h 69"/>
                <a:gd name="T38" fmla="*/ 1 w 63"/>
                <a:gd name="T39" fmla="*/ 1 h 69"/>
                <a:gd name="T40" fmla="*/ 1 w 63"/>
                <a:gd name="T41" fmla="*/ 1 h 69"/>
                <a:gd name="T42" fmla="*/ 1 w 63"/>
                <a:gd name="T43" fmla="*/ 1 h 69"/>
                <a:gd name="T44" fmla="*/ 1 w 63"/>
                <a:gd name="T45" fmla="*/ 1 h 69"/>
                <a:gd name="T46" fmla="*/ 1 w 63"/>
                <a:gd name="T47" fmla="*/ 1 h 69"/>
                <a:gd name="T48" fmla="*/ 1 w 63"/>
                <a:gd name="T49" fmla="*/ 1 h 69"/>
                <a:gd name="T50" fmla="*/ 1 w 63"/>
                <a:gd name="T51" fmla="*/ 1 h 69"/>
                <a:gd name="T52" fmla="*/ 1 w 63"/>
                <a:gd name="T53" fmla="*/ 1 h 69"/>
                <a:gd name="T54" fmla="*/ 1 w 63"/>
                <a:gd name="T55" fmla="*/ 1 h 69"/>
                <a:gd name="T56" fmla="*/ 1 w 63"/>
                <a:gd name="T57" fmla="*/ 1 h 69"/>
                <a:gd name="T58" fmla="*/ 1 w 63"/>
                <a:gd name="T59" fmla="*/ 1 h 69"/>
                <a:gd name="T60" fmla="*/ 1 w 63"/>
                <a:gd name="T61" fmla="*/ 1 h 69"/>
                <a:gd name="T62" fmla="*/ 1 w 63"/>
                <a:gd name="T63" fmla="*/ 1 h 69"/>
                <a:gd name="T64" fmla="*/ 1 w 63"/>
                <a:gd name="T65" fmla="*/ 0 h 69"/>
                <a:gd name="T66" fmla="*/ 1 w 63"/>
                <a:gd name="T67" fmla="*/ 1 h 69"/>
                <a:gd name="T68" fmla="*/ 1 w 63"/>
                <a:gd name="T69" fmla="*/ 1 h 69"/>
                <a:gd name="T70" fmla="*/ 1 w 63"/>
                <a:gd name="T71" fmla="*/ 1 h 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3" h="69">
                  <a:moveTo>
                    <a:pt x="52" y="21"/>
                  </a:moveTo>
                  <a:lnTo>
                    <a:pt x="52" y="21"/>
                  </a:lnTo>
                  <a:lnTo>
                    <a:pt x="50" y="14"/>
                  </a:lnTo>
                  <a:lnTo>
                    <a:pt x="46" y="11"/>
                  </a:lnTo>
                  <a:lnTo>
                    <a:pt x="39" y="8"/>
                  </a:lnTo>
                  <a:lnTo>
                    <a:pt x="31" y="8"/>
                  </a:lnTo>
                  <a:lnTo>
                    <a:pt x="23" y="8"/>
                  </a:lnTo>
                  <a:lnTo>
                    <a:pt x="18" y="9"/>
                  </a:lnTo>
                  <a:lnTo>
                    <a:pt x="13" y="13"/>
                  </a:lnTo>
                  <a:lnTo>
                    <a:pt x="12" y="19"/>
                  </a:lnTo>
                  <a:lnTo>
                    <a:pt x="13" y="22"/>
                  </a:lnTo>
                  <a:lnTo>
                    <a:pt x="17" y="25"/>
                  </a:lnTo>
                  <a:lnTo>
                    <a:pt x="23" y="27"/>
                  </a:lnTo>
                  <a:lnTo>
                    <a:pt x="36" y="29"/>
                  </a:lnTo>
                  <a:lnTo>
                    <a:pt x="49" y="32"/>
                  </a:lnTo>
                  <a:lnTo>
                    <a:pt x="57" y="35"/>
                  </a:lnTo>
                  <a:lnTo>
                    <a:pt x="60" y="37"/>
                  </a:lnTo>
                  <a:lnTo>
                    <a:pt x="62" y="40"/>
                  </a:lnTo>
                  <a:lnTo>
                    <a:pt x="63" y="48"/>
                  </a:lnTo>
                  <a:lnTo>
                    <a:pt x="63" y="53"/>
                  </a:lnTo>
                  <a:lnTo>
                    <a:pt x="62" y="56"/>
                  </a:lnTo>
                  <a:lnTo>
                    <a:pt x="59" y="59"/>
                  </a:lnTo>
                  <a:lnTo>
                    <a:pt x="55" y="63"/>
                  </a:lnTo>
                  <a:lnTo>
                    <a:pt x="46" y="67"/>
                  </a:lnTo>
                  <a:lnTo>
                    <a:pt x="33" y="69"/>
                  </a:lnTo>
                  <a:lnTo>
                    <a:pt x="20" y="67"/>
                  </a:lnTo>
                  <a:lnTo>
                    <a:pt x="13" y="66"/>
                  </a:lnTo>
                  <a:lnTo>
                    <a:pt x="8" y="63"/>
                  </a:lnTo>
                  <a:lnTo>
                    <a:pt x="5" y="59"/>
                  </a:lnTo>
                  <a:lnTo>
                    <a:pt x="2" y="56"/>
                  </a:lnTo>
                  <a:lnTo>
                    <a:pt x="0" y="51"/>
                  </a:lnTo>
                  <a:lnTo>
                    <a:pt x="0" y="46"/>
                  </a:lnTo>
                  <a:lnTo>
                    <a:pt x="8" y="46"/>
                  </a:lnTo>
                  <a:lnTo>
                    <a:pt x="12" y="53"/>
                  </a:lnTo>
                  <a:lnTo>
                    <a:pt x="15" y="58"/>
                  </a:lnTo>
                  <a:lnTo>
                    <a:pt x="23" y="59"/>
                  </a:lnTo>
                  <a:lnTo>
                    <a:pt x="33" y="61"/>
                  </a:lnTo>
                  <a:lnTo>
                    <a:pt x="42" y="59"/>
                  </a:lnTo>
                  <a:lnTo>
                    <a:pt x="49" y="58"/>
                  </a:lnTo>
                  <a:lnTo>
                    <a:pt x="54" y="55"/>
                  </a:lnTo>
                  <a:lnTo>
                    <a:pt x="54" y="48"/>
                  </a:lnTo>
                  <a:lnTo>
                    <a:pt x="54" y="45"/>
                  </a:lnTo>
                  <a:lnTo>
                    <a:pt x="50" y="42"/>
                  </a:lnTo>
                  <a:lnTo>
                    <a:pt x="42" y="38"/>
                  </a:lnTo>
                  <a:lnTo>
                    <a:pt x="29" y="37"/>
                  </a:lnTo>
                  <a:lnTo>
                    <a:pt x="17" y="35"/>
                  </a:lnTo>
                  <a:lnTo>
                    <a:pt x="8" y="32"/>
                  </a:lnTo>
                  <a:lnTo>
                    <a:pt x="5" y="29"/>
                  </a:lnTo>
                  <a:lnTo>
                    <a:pt x="4" y="27"/>
                  </a:lnTo>
                  <a:lnTo>
                    <a:pt x="2" y="19"/>
                  </a:lnTo>
                  <a:lnTo>
                    <a:pt x="4" y="11"/>
                  </a:lnTo>
                  <a:lnTo>
                    <a:pt x="7" y="8"/>
                  </a:lnTo>
                  <a:lnTo>
                    <a:pt x="10" y="6"/>
                  </a:lnTo>
                  <a:lnTo>
                    <a:pt x="18" y="1"/>
                  </a:lnTo>
                  <a:lnTo>
                    <a:pt x="31" y="0"/>
                  </a:lnTo>
                  <a:lnTo>
                    <a:pt x="44" y="1"/>
                  </a:lnTo>
                  <a:lnTo>
                    <a:pt x="49" y="3"/>
                  </a:lnTo>
                  <a:lnTo>
                    <a:pt x="54" y="6"/>
                  </a:lnTo>
                  <a:lnTo>
                    <a:pt x="57" y="8"/>
                  </a:lnTo>
                  <a:lnTo>
                    <a:pt x="59" y="13"/>
                  </a:lnTo>
                  <a:lnTo>
                    <a:pt x="62" y="21"/>
                  </a:lnTo>
                  <a:lnTo>
                    <a:pt x="52" y="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1" name="Freeform 59"/>
            <p:cNvSpPr>
              <a:spLocks/>
            </p:cNvSpPr>
            <p:nvPr userDrawn="1"/>
          </p:nvSpPr>
          <p:spPr bwMode="black">
            <a:xfrm>
              <a:off x="5282" y="4100"/>
              <a:ext cx="31" cy="35"/>
            </a:xfrm>
            <a:custGeom>
              <a:avLst/>
              <a:gdLst>
                <a:gd name="T0" fmla="*/ 0 w 63"/>
                <a:gd name="T1" fmla="*/ 1 h 69"/>
                <a:gd name="T2" fmla="*/ 0 w 63"/>
                <a:gd name="T3" fmla="*/ 1 h 69"/>
                <a:gd name="T4" fmla="*/ 0 w 63"/>
                <a:gd name="T5" fmla="*/ 1 h 69"/>
                <a:gd name="T6" fmla="*/ 0 w 63"/>
                <a:gd name="T7" fmla="*/ 1 h 69"/>
                <a:gd name="T8" fmla="*/ 0 w 63"/>
                <a:gd name="T9" fmla="*/ 1 h 69"/>
                <a:gd name="T10" fmla="*/ 0 w 63"/>
                <a:gd name="T11" fmla="*/ 1 h 69"/>
                <a:gd name="T12" fmla="*/ 0 w 63"/>
                <a:gd name="T13" fmla="*/ 1 h 69"/>
                <a:gd name="T14" fmla="*/ 0 w 63"/>
                <a:gd name="T15" fmla="*/ 1 h 69"/>
                <a:gd name="T16" fmla="*/ 0 w 63"/>
                <a:gd name="T17" fmla="*/ 1 h 69"/>
                <a:gd name="T18" fmla="*/ 0 w 63"/>
                <a:gd name="T19" fmla="*/ 1 h 69"/>
                <a:gd name="T20" fmla="*/ 0 w 63"/>
                <a:gd name="T21" fmla="*/ 1 h 69"/>
                <a:gd name="T22" fmla="*/ 0 w 63"/>
                <a:gd name="T23" fmla="*/ 1 h 69"/>
                <a:gd name="T24" fmla="*/ 0 w 63"/>
                <a:gd name="T25" fmla="*/ 1 h 69"/>
                <a:gd name="T26" fmla="*/ 0 w 63"/>
                <a:gd name="T27" fmla="*/ 1 h 69"/>
                <a:gd name="T28" fmla="*/ 0 w 63"/>
                <a:gd name="T29" fmla="*/ 1 h 69"/>
                <a:gd name="T30" fmla="*/ 0 w 63"/>
                <a:gd name="T31" fmla="*/ 1 h 69"/>
                <a:gd name="T32" fmla="*/ 0 w 63"/>
                <a:gd name="T33" fmla="*/ 1 h 69"/>
                <a:gd name="T34" fmla="*/ 0 w 63"/>
                <a:gd name="T35" fmla="*/ 1 h 69"/>
                <a:gd name="T36" fmla="*/ 0 w 63"/>
                <a:gd name="T37" fmla="*/ 1 h 69"/>
                <a:gd name="T38" fmla="*/ 0 w 63"/>
                <a:gd name="T39" fmla="*/ 1 h 69"/>
                <a:gd name="T40" fmla="*/ 0 w 63"/>
                <a:gd name="T41" fmla="*/ 1 h 69"/>
                <a:gd name="T42" fmla="*/ 0 w 63"/>
                <a:gd name="T43" fmla="*/ 1 h 69"/>
                <a:gd name="T44" fmla="*/ 0 w 63"/>
                <a:gd name="T45" fmla="*/ 1 h 69"/>
                <a:gd name="T46" fmla="*/ 0 w 63"/>
                <a:gd name="T47" fmla="*/ 1 h 69"/>
                <a:gd name="T48" fmla="*/ 0 w 63"/>
                <a:gd name="T49" fmla="*/ 1 h 69"/>
                <a:gd name="T50" fmla="*/ 0 w 63"/>
                <a:gd name="T51" fmla="*/ 1 h 69"/>
                <a:gd name="T52" fmla="*/ 0 w 63"/>
                <a:gd name="T53" fmla="*/ 1 h 69"/>
                <a:gd name="T54" fmla="*/ 0 w 63"/>
                <a:gd name="T55" fmla="*/ 1 h 69"/>
                <a:gd name="T56" fmla="*/ 0 w 63"/>
                <a:gd name="T57" fmla="*/ 1 h 69"/>
                <a:gd name="T58" fmla="*/ 0 w 63"/>
                <a:gd name="T59" fmla="*/ 1 h 69"/>
                <a:gd name="T60" fmla="*/ 0 w 63"/>
                <a:gd name="T61" fmla="*/ 1 h 69"/>
                <a:gd name="T62" fmla="*/ 0 w 63"/>
                <a:gd name="T63" fmla="*/ 1 h 69"/>
                <a:gd name="T64" fmla="*/ 0 w 63"/>
                <a:gd name="T65" fmla="*/ 0 h 69"/>
                <a:gd name="T66" fmla="*/ 0 w 63"/>
                <a:gd name="T67" fmla="*/ 1 h 69"/>
                <a:gd name="T68" fmla="*/ 0 w 63"/>
                <a:gd name="T69" fmla="*/ 1 h 69"/>
                <a:gd name="T70" fmla="*/ 0 w 63"/>
                <a:gd name="T71" fmla="*/ 1 h 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3" h="69">
                  <a:moveTo>
                    <a:pt x="52" y="21"/>
                  </a:moveTo>
                  <a:lnTo>
                    <a:pt x="52" y="21"/>
                  </a:lnTo>
                  <a:lnTo>
                    <a:pt x="48" y="14"/>
                  </a:lnTo>
                  <a:lnTo>
                    <a:pt x="45" y="11"/>
                  </a:lnTo>
                  <a:lnTo>
                    <a:pt x="39" y="8"/>
                  </a:lnTo>
                  <a:lnTo>
                    <a:pt x="29" y="8"/>
                  </a:lnTo>
                  <a:lnTo>
                    <a:pt x="22" y="8"/>
                  </a:lnTo>
                  <a:lnTo>
                    <a:pt x="16" y="9"/>
                  </a:lnTo>
                  <a:lnTo>
                    <a:pt x="13" y="13"/>
                  </a:lnTo>
                  <a:lnTo>
                    <a:pt x="11" y="19"/>
                  </a:lnTo>
                  <a:lnTo>
                    <a:pt x="11" y="22"/>
                  </a:lnTo>
                  <a:lnTo>
                    <a:pt x="16" y="25"/>
                  </a:lnTo>
                  <a:lnTo>
                    <a:pt x="22" y="27"/>
                  </a:lnTo>
                  <a:lnTo>
                    <a:pt x="35" y="29"/>
                  </a:lnTo>
                  <a:lnTo>
                    <a:pt x="47" y="32"/>
                  </a:lnTo>
                  <a:lnTo>
                    <a:pt x="56" y="35"/>
                  </a:lnTo>
                  <a:lnTo>
                    <a:pt x="60" y="37"/>
                  </a:lnTo>
                  <a:lnTo>
                    <a:pt x="61" y="40"/>
                  </a:lnTo>
                  <a:lnTo>
                    <a:pt x="63" y="48"/>
                  </a:lnTo>
                  <a:lnTo>
                    <a:pt x="63" y="53"/>
                  </a:lnTo>
                  <a:lnTo>
                    <a:pt x="61" y="56"/>
                  </a:lnTo>
                  <a:lnTo>
                    <a:pt x="58" y="59"/>
                  </a:lnTo>
                  <a:lnTo>
                    <a:pt x="55" y="63"/>
                  </a:lnTo>
                  <a:lnTo>
                    <a:pt x="45" y="67"/>
                  </a:lnTo>
                  <a:lnTo>
                    <a:pt x="32" y="69"/>
                  </a:lnTo>
                  <a:lnTo>
                    <a:pt x="18" y="67"/>
                  </a:lnTo>
                  <a:lnTo>
                    <a:pt x="13" y="66"/>
                  </a:lnTo>
                  <a:lnTo>
                    <a:pt x="8" y="63"/>
                  </a:lnTo>
                  <a:lnTo>
                    <a:pt x="5" y="59"/>
                  </a:lnTo>
                  <a:lnTo>
                    <a:pt x="1" y="56"/>
                  </a:lnTo>
                  <a:lnTo>
                    <a:pt x="0" y="51"/>
                  </a:lnTo>
                  <a:lnTo>
                    <a:pt x="0" y="46"/>
                  </a:lnTo>
                  <a:lnTo>
                    <a:pt x="8" y="46"/>
                  </a:lnTo>
                  <a:lnTo>
                    <a:pt x="10" y="53"/>
                  </a:lnTo>
                  <a:lnTo>
                    <a:pt x="14" y="58"/>
                  </a:lnTo>
                  <a:lnTo>
                    <a:pt x="21" y="59"/>
                  </a:lnTo>
                  <a:lnTo>
                    <a:pt x="32" y="61"/>
                  </a:lnTo>
                  <a:lnTo>
                    <a:pt x="40" y="59"/>
                  </a:lnTo>
                  <a:lnTo>
                    <a:pt x="48" y="58"/>
                  </a:lnTo>
                  <a:lnTo>
                    <a:pt x="52" y="55"/>
                  </a:lnTo>
                  <a:lnTo>
                    <a:pt x="53" y="48"/>
                  </a:lnTo>
                  <a:lnTo>
                    <a:pt x="53" y="45"/>
                  </a:lnTo>
                  <a:lnTo>
                    <a:pt x="48" y="42"/>
                  </a:lnTo>
                  <a:lnTo>
                    <a:pt x="42" y="38"/>
                  </a:lnTo>
                  <a:lnTo>
                    <a:pt x="29" y="37"/>
                  </a:lnTo>
                  <a:lnTo>
                    <a:pt x="16" y="35"/>
                  </a:lnTo>
                  <a:lnTo>
                    <a:pt x="8" y="32"/>
                  </a:lnTo>
                  <a:lnTo>
                    <a:pt x="5" y="29"/>
                  </a:lnTo>
                  <a:lnTo>
                    <a:pt x="3" y="27"/>
                  </a:lnTo>
                  <a:lnTo>
                    <a:pt x="1" y="19"/>
                  </a:lnTo>
                  <a:lnTo>
                    <a:pt x="3" y="11"/>
                  </a:lnTo>
                  <a:lnTo>
                    <a:pt x="5" y="8"/>
                  </a:lnTo>
                  <a:lnTo>
                    <a:pt x="8" y="6"/>
                  </a:lnTo>
                  <a:lnTo>
                    <a:pt x="18" y="1"/>
                  </a:lnTo>
                  <a:lnTo>
                    <a:pt x="29" y="0"/>
                  </a:lnTo>
                  <a:lnTo>
                    <a:pt x="43" y="1"/>
                  </a:lnTo>
                  <a:lnTo>
                    <a:pt x="48" y="3"/>
                  </a:lnTo>
                  <a:lnTo>
                    <a:pt x="52" y="6"/>
                  </a:lnTo>
                  <a:lnTo>
                    <a:pt x="55" y="8"/>
                  </a:lnTo>
                  <a:lnTo>
                    <a:pt x="58" y="13"/>
                  </a:lnTo>
                  <a:lnTo>
                    <a:pt x="60" y="21"/>
                  </a:lnTo>
                  <a:lnTo>
                    <a:pt x="52" y="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2" name="Freeform 60"/>
            <p:cNvSpPr>
              <a:spLocks noEditPoints="1"/>
            </p:cNvSpPr>
            <p:nvPr userDrawn="1"/>
          </p:nvSpPr>
          <p:spPr bwMode="black">
            <a:xfrm>
              <a:off x="5317" y="4100"/>
              <a:ext cx="37" cy="35"/>
            </a:xfrm>
            <a:custGeom>
              <a:avLst/>
              <a:gdLst>
                <a:gd name="T0" fmla="*/ 1 w 73"/>
                <a:gd name="T1" fmla="*/ 0 h 69"/>
                <a:gd name="T2" fmla="*/ 1 w 73"/>
                <a:gd name="T3" fmla="*/ 1 h 69"/>
                <a:gd name="T4" fmla="*/ 1 w 73"/>
                <a:gd name="T5" fmla="*/ 1 h 69"/>
                <a:gd name="T6" fmla="*/ 1 w 73"/>
                <a:gd name="T7" fmla="*/ 1 h 69"/>
                <a:gd name="T8" fmla="*/ 1 w 73"/>
                <a:gd name="T9" fmla="*/ 1 h 69"/>
                <a:gd name="T10" fmla="*/ 1 w 73"/>
                <a:gd name="T11" fmla="*/ 1 h 69"/>
                <a:gd name="T12" fmla="*/ 1 w 73"/>
                <a:gd name="T13" fmla="*/ 1 h 69"/>
                <a:gd name="T14" fmla="*/ 1 w 73"/>
                <a:gd name="T15" fmla="*/ 1 h 69"/>
                <a:gd name="T16" fmla="*/ 1 w 73"/>
                <a:gd name="T17" fmla="*/ 1 h 69"/>
                <a:gd name="T18" fmla="*/ 1 w 73"/>
                <a:gd name="T19" fmla="*/ 1 h 69"/>
                <a:gd name="T20" fmla="*/ 1 w 73"/>
                <a:gd name="T21" fmla="*/ 1 h 69"/>
                <a:gd name="T22" fmla="*/ 1 w 73"/>
                <a:gd name="T23" fmla="*/ 1 h 69"/>
                <a:gd name="T24" fmla="*/ 1 w 73"/>
                <a:gd name="T25" fmla="*/ 1 h 69"/>
                <a:gd name="T26" fmla="*/ 0 w 73"/>
                <a:gd name="T27" fmla="*/ 1 h 69"/>
                <a:gd name="T28" fmla="*/ 0 w 73"/>
                <a:gd name="T29" fmla="*/ 1 h 69"/>
                <a:gd name="T30" fmla="*/ 1 w 73"/>
                <a:gd name="T31" fmla="*/ 1 h 69"/>
                <a:gd name="T32" fmla="*/ 1 w 73"/>
                <a:gd name="T33" fmla="*/ 1 h 69"/>
                <a:gd name="T34" fmla="*/ 1 w 73"/>
                <a:gd name="T35" fmla="*/ 1 h 69"/>
                <a:gd name="T36" fmla="*/ 1 w 73"/>
                <a:gd name="T37" fmla="*/ 0 h 69"/>
                <a:gd name="T38" fmla="*/ 1 w 73"/>
                <a:gd name="T39" fmla="*/ 1 h 69"/>
                <a:gd name="T40" fmla="*/ 1 w 73"/>
                <a:gd name="T41" fmla="*/ 1 h 69"/>
                <a:gd name="T42" fmla="*/ 1 w 73"/>
                <a:gd name="T43" fmla="*/ 1 h 69"/>
                <a:gd name="T44" fmla="*/ 1 w 73"/>
                <a:gd name="T45" fmla="*/ 1 h 69"/>
                <a:gd name="T46" fmla="*/ 1 w 73"/>
                <a:gd name="T47" fmla="*/ 1 h 69"/>
                <a:gd name="T48" fmla="*/ 1 w 73"/>
                <a:gd name="T49" fmla="*/ 1 h 69"/>
                <a:gd name="T50" fmla="*/ 1 w 73"/>
                <a:gd name="T51" fmla="*/ 1 h 69"/>
                <a:gd name="T52" fmla="*/ 1 w 73"/>
                <a:gd name="T53" fmla="*/ 1 h 69"/>
                <a:gd name="T54" fmla="*/ 1 w 73"/>
                <a:gd name="T55" fmla="*/ 1 h 69"/>
                <a:gd name="T56" fmla="*/ 1 w 73"/>
                <a:gd name="T57" fmla="*/ 1 h 69"/>
                <a:gd name="T58" fmla="*/ 1 w 73"/>
                <a:gd name="T59" fmla="*/ 1 h 69"/>
                <a:gd name="T60" fmla="*/ 1 w 73"/>
                <a:gd name="T61" fmla="*/ 1 h 69"/>
                <a:gd name="T62" fmla="*/ 1 w 73"/>
                <a:gd name="T63" fmla="*/ 1 h 69"/>
                <a:gd name="T64" fmla="*/ 1 w 73"/>
                <a:gd name="T65" fmla="*/ 1 h 69"/>
                <a:gd name="T66" fmla="*/ 1 w 73"/>
                <a:gd name="T67" fmla="*/ 1 h 69"/>
                <a:gd name="T68" fmla="*/ 1 w 73"/>
                <a:gd name="T69" fmla="*/ 1 h 69"/>
                <a:gd name="T70" fmla="*/ 1 w 73"/>
                <a:gd name="T71" fmla="*/ 1 h 69"/>
                <a:gd name="T72" fmla="*/ 1 w 73"/>
                <a:gd name="T73" fmla="*/ 1 h 69"/>
                <a:gd name="T74" fmla="*/ 1 w 73"/>
                <a:gd name="T75" fmla="*/ 1 h 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3" h="69">
                  <a:moveTo>
                    <a:pt x="36" y="0"/>
                  </a:moveTo>
                  <a:lnTo>
                    <a:pt x="36" y="0"/>
                  </a:lnTo>
                  <a:lnTo>
                    <a:pt x="45" y="1"/>
                  </a:lnTo>
                  <a:lnTo>
                    <a:pt x="52" y="3"/>
                  </a:lnTo>
                  <a:lnTo>
                    <a:pt x="58" y="6"/>
                  </a:lnTo>
                  <a:lnTo>
                    <a:pt x="63" y="11"/>
                  </a:lnTo>
                  <a:lnTo>
                    <a:pt x="68" y="16"/>
                  </a:lnTo>
                  <a:lnTo>
                    <a:pt x="71" y="21"/>
                  </a:lnTo>
                  <a:lnTo>
                    <a:pt x="73" y="27"/>
                  </a:lnTo>
                  <a:lnTo>
                    <a:pt x="73" y="34"/>
                  </a:lnTo>
                  <a:lnTo>
                    <a:pt x="73" y="42"/>
                  </a:lnTo>
                  <a:lnTo>
                    <a:pt x="71" y="46"/>
                  </a:lnTo>
                  <a:lnTo>
                    <a:pt x="68" y="53"/>
                  </a:lnTo>
                  <a:lnTo>
                    <a:pt x="63" y="58"/>
                  </a:lnTo>
                  <a:lnTo>
                    <a:pt x="58" y="63"/>
                  </a:lnTo>
                  <a:lnTo>
                    <a:pt x="52" y="66"/>
                  </a:lnTo>
                  <a:lnTo>
                    <a:pt x="45" y="67"/>
                  </a:lnTo>
                  <a:lnTo>
                    <a:pt x="36" y="69"/>
                  </a:lnTo>
                  <a:lnTo>
                    <a:pt x="27" y="67"/>
                  </a:lnTo>
                  <a:lnTo>
                    <a:pt x="19" y="66"/>
                  </a:lnTo>
                  <a:lnTo>
                    <a:pt x="13" y="63"/>
                  </a:lnTo>
                  <a:lnTo>
                    <a:pt x="8" y="58"/>
                  </a:lnTo>
                  <a:lnTo>
                    <a:pt x="5" y="53"/>
                  </a:lnTo>
                  <a:lnTo>
                    <a:pt x="2" y="46"/>
                  </a:lnTo>
                  <a:lnTo>
                    <a:pt x="0" y="42"/>
                  </a:lnTo>
                  <a:lnTo>
                    <a:pt x="0" y="34"/>
                  </a:lnTo>
                  <a:lnTo>
                    <a:pt x="0" y="27"/>
                  </a:lnTo>
                  <a:lnTo>
                    <a:pt x="2" y="21"/>
                  </a:lnTo>
                  <a:lnTo>
                    <a:pt x="5" y="16"/>
                  </a:lnTo>
                  <a:lnTo>
                    <a:pt x="8" y="11"/>
                  </a:lnTo>
                  <a:lnTo>
                    <a:pt x="13" y="6"/>
                  </a:lnTo>
                  <a:lnTo>
                    <a:pt x="19" y="3"/>
                  </a:lnTo>
                  <a:lnTo>
                    <a:pt x="27" y="1"/>
                  </a:lnTo>
                  <a:lnTo>
                    <a:pt x="36" y="0"/>
                  </a:lnTo>
                  <a:close/>
                  <a:moveTo>
                    <a:pt x="36" y="61"/>
                  </a:moveTo>
                  <a:lnTo>
                    <a:pt x="36" y="61"/>
                  </a:lnTo>
                  <a:lnTo>
                    <a:pt x="42" y="61"/>
                  </a:lnTo>
                  <a:lnTo>
                    <a:pt x="47" y="59"/>
                  </a:lnTo>
                  <a:lnTo>
                    <a:pt x="52" y="56"/>
                  </a:lnTo>
                  <a:lnTo>
                    <a:pt x="57" y="53"/>
                  </a:lnTo>
                  <a:lnTo>
                    <a:pt x="60" y="50"/>
                  </a:lnTo>
                  <a:lnTo>
                    <a:pt x="61" y="45"/>
                  </a:lnTo>
                  <a:lnTo>
                    <a:pt x="63" y="40"/>
                  </a:lnTo>
                  <a:lnTo>
                    <a:pt x="63" y="34"/>
                  </a:lnTo>
                  <a:lnTo>
                    <a:pt x="63" y="29"/>
                  </a:lnTo>
                  <a:lnTo>
                    <a:pt x="61" y="24"/>
                  </a:lnTo>
                  <a:lnTo>
                    <a:pt x="60" y="19"/>
                  </a:lnTo>
                  <a:lnTo>
                    <a:pt x="57" y="16"/>
                  </a:lnTo>
                  <a:lnTo>
                    <a:pt x="52" y="13"/>
                  </a:lnTo>
                  <a:lnTo>
                    <a:pt x="47" y="9"/>
                  </a:lnTo>
                  <a:lnTo>
                    <a:pt x="42" y="8"/>
                  </a:lnTo>
                  <a:lnTo>
                    <a:pt x="36" y="8"/>
                  </a:lnTo>
                  <a:lnTo>
                    <a:pt x="29" y="8"/>
                  </a:lnTo>
                  <a:lnTo>
                    <a:pt x="24" y="9"/>
                  </a:lnTo>
                  <a:lnTo>
                    <a:pt x="19" y="13"/>
                  </a:lnTo>
                  <a:lnTo>
                    <a:pt x="16" y="16"/>
                  </a:lnTo>
                  <a:lnTo>
                    <a:pt x="13" y="19"/>
                  </a:lnTo>
                  <a:lnTo>
                    <a:pt x="10" y="24"/>
                  </a:lnTo>
                  <a:lnTo>
                    <a:pt x="10" y="29"/>
                  </a:lnTo>
                  <a:lnTo>
                    <a:pt x="8" y="34"/>
                  </a:lnTo>
                  <a:lnTo>
                    <a:pt x="10" y="40"/>
                  </a:lnTo>
                  <a:lnTo>
                    <a:pt x="10" y="45"/>
                  </a:lnTo>
                  <a:lnTo>
                    <a:pt x="13" y="50"/>
                  </a:lnTo>
                  <a:lnTo>
                    <a:pt x="16" y="53"/>
                  </a:lnTo>
                  <a:lnTo>
                    <a:pt x="19" y="56"/>
                  </a:lnTo>
                  <a:lnTo>
                    <a:pt x="24" y="59"/>
                  </a:lnTo>
                  <a:lnTo>
                    <a:pt x="29" y="61"/>
                  </a:lnTo>
                  <a:lnTo>
                    <a:pt x="36" y="6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3" name="Freeform 61"/>
            <p:cNvSpPr>
              <a:spLocks/>
            </p:cNvSpPr>
            <p:nvPr userDrawn="1"/>
          </p:nvSpPr>
          <p:spPr bwMode="black">
            <a:xfrm>
              <a:off x="5358" y="4100"/>
              <a:ext cx="35" cy="35"/>
            </a:xfrm>
            <a:custGeom>
              <a:avLst/>
              <a:gdLst>
                <a:gd name="T0" fmla="*/ 1 w 69"/>
                <a:gd name="T1" fmla="*/ 1 h 69"/>
                <a:gd name="T2" fmla="*/ 1 w 69"/>
                <a:gd name="T3" fmla="*/ 1 h 69"/>
                <a:gd name="T4" fmla="*/ 1 w 69"/>
                <a:gd name="T5" fmla="*/ 1 h 69"/>
                <a:gd name="T6" fmla="*/ 1 w 69"/>
                <a:gd name="T7" fmla="*/ 1 h 69"/>
                <a:gd name="T8" fmla="*/ 1 w 69"/>
                <a:gd name="T9" fmla="*/ 1 h 69"/>
                <a:gd name="T10" fmla="*/ 1 w 69"/>
                <a:gd name="T11" fmla="*/ 1 h 69"/>
                <a:gd name="T12" fmla="*/ 1 w 69"/>
                <a:gd name="T13" fmla="*/ 1 h 69"/>
                <a:gd name="T14" fmla="*/ 1 w 69"/>
                <a:gd name="T15" fmla="*/ 1 h 69"/>
                <a:gd name="T16" fmla="*/ 1 w 69"/>
                <a:gd name="T17" fmla="*/ 1 h 69"/>
                <a:gd name="T18" fmla="*/ 1 w 69"/>
                <a:gd name="T19" fmla="*/ 1 h 69"/>
                <a:gd name="T20" fmla="*/ 1 w 69"/>
                <a:gd name="T21" fmla="*/ 1 h 69"/>
                <a:gd name="T22" fmla="*/ 1 w 69"/>
                <a:gd name="T23" fmla="*/ 1 h 69"/>
                <a:gd name="T24" fmla="*/ 1 w 69"/>
                <a:gd name="T25" fmla="*/ 1 h 69"/>
                <a:gd name="T26" fmla="*/ 1 w 69"/>
                <a:gd name="T27" fmla="*/ 1 h 69"/>
                <a:gd name="T28" fmla="*/ 1 w 69"/>
                <a:gd name="T29" fmla="*/ 1 h 69"/>
                <a:gd name="T30" fmla="*/ 1 w 69"/>
                <a:gd name="T31" fmla="*/ 1 h 69"/>
                <a:gd name="T32" fmla="*/ 0 w 69"/>
                <a:gd name="T33" fmla="*/ 1 h 69"/>
                <a:gd name="T34" fmla="*/ 0 w 69"/>
                <a:gd name="T35" fmla="*/ 1 h 69"/>
                <a:gd name="T36" fmla="*/ 1 w 69"/>
                <a:gd name="T37" fmla="*/ 1 h 69"/>
                <a:gd name="T38" fmla="*/ 1 w 69"/>
                <a:gd name="T39" fmla="*/ 1 h 69"/>
                <a:gd name="T40" fmla="*/ 1 w 69"/>
                <a:gd name="T41" fmla="*/ 1 h 69"/>
                <a:gd name="T42" fmla="*/ 1 w 69"/>
                <a:gd name="T43" fmla="*/ 1 h 69"/>
                <a:gd name="T44" fmla="*/ 1 w 69"/>
                <a:gd name="T45" fmla="*/ 1 h 69"/>
                <a:gd name="T46" fmla="*/ 1 w 69"/>
                <a:gd name="T47" fmla="*/ 1 h 69"/>
                <a:gd name="T48" fmla="*/ 1 w 69"/>
                <a:gd name="T49" fmla="*/ 1 h 69"/>
                <a:gd name="T50" fmla="*/ 1 w 69"/>
                <a:gd name="T51" fmla="*/ 0 h 69"/>
                <a:gd name="T52" fmla="*/ 1 w 69"/>
                <a:gd name="T53" fmla="*/ 0 h 69"/>
                <a:gd name="T54" fmla="*/ 1 w 69"/>
                <a:gd name="T55" fmla="*/ 1 h 69"/>
                <a:gd name="T56" fmla="*/ 1 w 69"/>
                <a:gd name="T57" fmla="*/ 1 h 69"/>
                <a:gd name="T58" fmla="*/ 1 w 69"/>
                <a:gd name="T59" fmla="*/ 1 h 69"/>
                <a:gd name="T60" fmla="*/ 1 w 69"/>
                <a:gd name="T61" fmla="*/ 1 h 69"/>
                <a:gd name="T62" fmla="*/ 1 w 69"/>
                <a:gd name="T63" fmla="*/ 1 h 69"/>
                <a:gd name="T64" fmla="*/ 1 w 69"/>
                <a:gd name="T65" fmla="*/ 1 h 69"/>
                <a:gd name="T66" fmla="*/ 1 w 69"/>
                <a:gd name="T67" fmla="*/ 1 h 69"/>
                <a:gd name="T68" fmla="*/ 1 w 69"/>
                <a:gd name="T69" fmla="*/ 1 h 69"/>
                <a:gd name="T70" fmla="*/ 1 w 69"/>
                <a:gd name="T71" fmla="*/ 1 h 69"/>
                <a:gd name="T72" fmla="*/ 1 w 69"/>
                <a:gd name="T73" fmla="*/ 1 h 69"/>
                <a:gd name="T74" fmla="*/ 1 w 69"/>
                <a:gd name="T75" fmla="*/ 1 h 69"/>
                <a:gd name="T76" fmla="*/ 1 w 69"/>
                <a:gd name="T77" fmla="*/ 1 h 69"/>
                <a:gd name="T78" fmla="*/ 1 w 69"/>
                <a:gd name="T79" fmla="*/ 1 h 69"/>
                <a:gd name="T80" fmla="*/ 1 w 69"/>
                <a:gd name="T81" fmla="*/ 1 h 69"/>
                <a:gd name="T82" fmla="*/ 1 w 69"/>
                <a:gd name="T83" fmla="*/ 1 h 69"/>
                <a:gd name="T84" fmla="*/ 1 w 69"/>
                <a:gd name="T85" fmla="*/ 1 h 69"/>
                <a:gd name="T86" fmla="*/ 1 w 69"/>
                <a:gd name="T87" fmla="*/ 1 h 69"/>
                <a:gd name="T88" fmla="*/ 1 w 69"/>
                <a:gd name="T89" fmla="*/ 1 h 69"/>
                <a:gd name="T90" fmla="*/ 1 w 69"/>
                <a:gd name="T91" fmla="*/ 1 h 69"/>
                <a:gd name="T92" fmla="*/ 1 w 69"/>
                <a:gd name="T93" fmla="*/ 1 h 69"/>
                <a:gd name="T94" fmla="*/ 1 w 69"/>
                <a:gd name="T95" fmla="*/ 1 h 69"/>
                <a:gd name="T96" fmla="*/ 1 w 69"/>
                <a:gd name="T97" fmla="*/ 1 h 69"/>
                <a:gd name="T98" fmla="*/ 1 w 69"/>
                <a:gd name="T99" fmla="*/ 1 h 69"/>
                <a:gd name="T100" fmla="*/ 1 w 69"/>
                <a:gd name="T101" fmla="*/ 1 h 69"/>
                <a:gd name="T102" fmla="*/ 1 w 69"/>
                <a:gd name="T103" fmla="*/ 1 h 69"/>
                <a:gd name="T104" fmla="*/ 1 w 69"/>
                <a:gd name="T105" fmla="*/ 1 h 69"/>
                <a:gd name="T106" fmla="*/ 1 w 69"/>
                <a:gd name="T107" fmla="*/ 1 h 69"/>
                <a:gd name="T108" fmla="*/ 1 w 69"/>
                <a:gd name="T109" fmla="*/ 1 h 69"/>
                <a:gd name="T110" fmla="*/ 1 w 69"/>
                <a:gd name="T111" fmla="*/ 1 h 69"/>
                <a:gd name="T112" fmla="*/ 1 w 69"/>
                <a:gd name="T113" fmla="*/ 1 h 69"/>
                <a:gd name="T114" fmla="*/ 1 w 69"/>
                <a:gd name="T115" fmla="*/ 1 h 69"/>
                <a:gd name="T116" fmla="*/ 1 w 69"/>
                <a:gd name="T117" fmla="*/ 1 h 69"/>
                <a:gd name="T118" fmla="*/ 1 w 69"/>
                <a:gd name="T119" fmla="*/ 1 h 69"/>
                <a:gd name="T120" fmla="*/ 1 w 69"/>
                <a:gd name="T121" fmla="*/ 1 h 69"/>
                <a:gd name="T122" fmla="*/ 1 w 69"/>
                <a:gd name="T123" fmla="*/ 1 h 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9" h="69">
                  <a:moveTo>
                    <a:pt x="69" y="43"/>
                  </a:moveTo>
                  <a:lnTo>
                    <a:pt x="69" y="43"/>
                  </a:lnTo>
                  <a:lnTo>
                    <a:pt x="66" y="51"/>
                  </a:lnTo>
                  <a:lnTo>
                    <a:pt x="61" y="59"/>
                  </a:lnTo>
                  <a:lnTo>
                    <a:pt x="56" y="63"/>
                  </a:lnTo>
                  <a:lnTo>
                    <a:pt x="51" y="66"/>
                  </a:lnTo>
                  <a:lnTo>
                    <a:pt x="45" y="67"/>
                  </a:lnTo>
                  <a:lnTo>
                    <a:pt x="37" y="69"/>
                  </a:lnTo>
                  <a:lnTo>
                    <a:pt x="29" y="67"/>
                  </a:lnTo>
                  <a:lnTo>
                    <a:pt x="21" y="66"/>
                  </a:lnTo>
                  <a:lnTo>
                    <a:pt x="14" y="63"/>
                  </a:lnTo>
                  <a:lnTo>
                    <a:pt x="9" y="59"/>
                  </a:lnTo>
                  <a:lnTo>
                    <a:pt x="6" y="55"/>
                  </a:lnTo>
                  <a:lnTo>
                    <a:pt x="3" y="48"/>
                  </a:lnTo>
                  <a:lnTo>
                    <a:pt x="1" y="42"/>
                  </a:lnTo>
                  <a:lnTo>
                    <a:pt x="0" y="34"/>
                  </a:lnTo>
                  <a:lnTo>
                    <a:pt x="1" y="27"/>
                  </a:lnTo>
                  <a:lnTo>
                    <a:pt x="3" y="21"/>
                  </a:lnTo>
                  <a:lnTo>
                    <a:pt x="5" y="14"/>
                  </a:lnTo>
                  <a:lnTo>
                    <a:pt x="9" y="9"/>
                  </a:lnTo>
                  <a:lnTo>
                    <a:pt x="14" y="6"/>
                  </a:lnTo>
                  <a:lnTo>
                    <a:pt x="21" y="3"/>
                  </a:lnTo>
                  <a:lnTo>
                    <a:pt x="27" y="1"/>
                  </a:lnTo>
                  <a:lnTo>
                    <a:pt x="37" y="0"/>
                  </a:lnTo>
                  <a:lnTo>
                    <a:pt x="43" y="1"/>
                  </a:lnTo>
                  <a:lnTo>
                    <a:pt x="50" y="3"/>
                  </a:lnTo>
                  <a:lnTo>
                    <a:pt x="56" y="4"/>
                  </a:lnTo>
                  <a:lnTo>
                    <a:pt x="60" y="8"/>
                  </a:lnTo>
                  <a:lnTo>
                    <a:pt x="66" y="16"/>
                  </a:lnTo>
                  <a:lnTo>
                    <a:pt x="69" y="24"/>
                  </a:lnTo>
                  <a:lnTo>
                    <a:pt x="60" y="24"/>
                  </a:lnTo>
                  <a:lnTo>
                    <a:pt x="56" y="16"/>
                  </a:lnTo>
                  <a:lnTo>
                    <a:pt x="51" y="11"/>
                  </a:lnTo>
                  <a:lnTo>
                    <a:pt x="45" y="9"/>
                  </a:lnTo>
                  <a:lnTo>
                    <a:pt x="37" y="8"/>
                  </a:lnTo>
                  <a:lnTo>
                    <a:pt x="30" y="8"/>
                  </a:lnTo>
                  <a:lnTo>
                    <a:pt x="24" y="9"/>
                  </a:lnTo>
                  <a:lnTo>
                    <a:pt x="19" y="13"/>
                  </a:lnTo>
                  <a:lnTo>
                    <a:pt x="16" y="16"/>
                  </a:lnTo>
                  <a:lnTo>
                    <a:pt x="13" y="19"/>
                  </a:lnTo>
                  <a:lnTo>
                    <a:pt x="11" y="24"/>
                  </a:lnTo>
                  <a:lnTo>
                    <a:pt x="9" y="34"/>
                  </a:lnTo>
                  <a:lnTo>
                    <a:pt x="9" y="40"/>
                  </a:lnTo>
                  <a:lnTo>
                    <a:pt x="11" y="45"/>
                  </a:lnTo>
                  <a:lnTo>
                    <a:pt x="13" y="50"/>
                  </a:lnTo>
                  <a:lnTo>
                    <a:pt x="16" y="53"/>
                  </a:lnTo>
                  <a:lnTo>
                    <a:pt x="21" y="56"/>
                  </a:lnTo>
                  <a:lnTo>
                    <a:pt x="26" y="59"/>
                  </a:lnTo>
                  <a:lnTo>
                    <a:pt x="30" y="61"/>
                  </a:lnTo>
                  <a:lnTo>
                    <a:pt x="37" y="61"/>
                  </a:lnTo>
                  <a:lnTo>
                    <a:pt x="45" y="59"/>
                  </a:lnTo>
                  <a:lnTo>
                    <a:pt x="53" y="56"/>
                  </a:lnTo>
                  <a:lnTo>
                    <a:pt x="58" y="50"/>
                  </a:lnTo>
                  <a:lnTo>
                    <a:pt x="60" y="43"/>
                  </a:lnTo>
                  <a:lnTo>
                    <a:pt x="69" y="4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4" name="Freeform 62"/>
            <p:cNvSpPr>
              <a:spLocks noEditPoints="1"/>
            </p:cNvSpPr>
            <p:nvPr userDrawn="1"/>
          </p:nvSpPr>
          <p:spPr bwMode="black">
            <a:xfrm>
              <a:off x="5397" y="4089"/>
              <a:ext cx="5" cy="44"/>
            </a:xfrm>
            <a:custGeom>
              <a:avLst/>
              <a:gdLst>
                <a:gd name="T0" fmla="*/ 0 w 10"/>
                <a:gd name="T1" fmla="*/ 0 h 89"/>
                <a:gd name="T2" fmla="*/ 1 w 10"/>
                <a:gd name="T3" fmla="*/ 0 h 89"/>
                <a:gd name="T4" fmla="*/ 1 w 10"/>
                <a:gd name="T5" fmla="*/ 0 h 89"/>
                <a:gd name="T6" fmla="*/ 0 w 10"/>
                <a:gd name="T7" fmla="*/ 0 h 89"/>
                <a:gd name="T8" fmla="*/ 0 w 10"/>
                <a:gd name="T9" fmla="*/ 0 h 89"/>
                <a:gd name="T10" fmla="*/ 0 w 10"/>
                <a:gd name="T11" fmla="*/ 0 h 89"/>
                <a:gd name="T12" fmla="*/ 1 w 10"/>
                <a:gd name="T13" fmla="*/ 0 h 89"/>
                <a:gd name="T14" fmla="*/ 1 w 10"/>
                <a:gd name="T15" fmla="*/ 0 h 89"/>
                <a:gd name="T16" fmla="*/ 0 w 10"/>
                <a:gd name="T17" fmla="*/ 0 h 89"/>
                <a:gd name="T18" fmla="*/ 0 w 10"/>
                <a:gd name="T19" fmla="*/ 0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89">
                  <a:moveTo>
                    <a:pt x="0" y="24"/>
                  </a:moveTo>
                  <a:lnTo>
                    <a:pt x="10" y="24"/>
                  </a:lnTo>
                  <a:lnTo>
                    <a:pt x="10" y="89"/>
                  </a:lnTo>
                  <a:lnTo>
                    <a:pt x="0" y="89"/>
                  </a:lnTo>
                  <a:lnTo>
                    <a:pt x="0" y="24"/>
                  </a:lnTo>
                  <a:close/>
                  <a:moveTo>
                    <a:pt x="0" y="0"/>
                  </a:moveTo>
                  <a:lnTo>
                    <a:pt x="10" y="0"/>
                  </a:lnTo>
                  <a:lnTo>
                    <a:pt x="10" y="15"/>
                  </a:lnTo>
                  <a:lnTo>
                    <a:pt x="0" y="1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 name="Freeform 63"/>
            <p:cNvSpPr>
              <a:spLocks noEditPoints="1"/>
            </p:cNvSpPr>
            <p:nvPr userDrawn="1"/>
          </p:nvSpPr>
          <p:spPr bwMode="black">
            <a:xfrm>
              <a:off x="5407" y="4100"/>
              <a:ext cx="37" cy="35"/>
            </a:xfrm>
            <a:custGeom>
              <a:avLst/>
              <a:gdLst>
                <a:gd name="T0" fmla="*/ 0 w 75"/>
                <a:gd name="T1" fmla="*/ 1 h 69"/>
                <a:gd name="T2" fmla="*/ 0 w 75"/>
                <a:gd name="T3" fmla="*/ 1 h 69"/>
                <a:gd name="T4" fmla="*/ 0 w 75"/>
                <a:gd name="T5" fmla="*/ 1 h 69"/>
                <a:gd name="T6" fmla="*/ 0 w 75"/>
                <a:gd name="T7" fmla="*/ 0 h 69"/>
                <a:gd name="T8" fmla="*/ 0 w 75"/>
                <a:gd name="T9" fmla="*/ 1 h 69"/>
                <a:gd name="T10" fmla="*/ 0 w 75"/>
                <a:gd name="T11" fmla="*/ 1 h 69"/>
                <a:gd name="T12" fmla="*/ 0 w 75"/>
                <a:gd name="T13" fmla="*/ 1 h 69"/>
                <a:gd name="T14" fmla="*/ 0 w 75"/>
                <a:gd name="T15" fmla="*/ 1 h 69"/>
                <a:gd name="T16" fmla="*/ 0 w 75"/>
                <a:gd name="T17" fmla="*/ 1 h 69"/>
                <a:gd name="T18" fmla="*/ 0 w 75"/>
                <a:gd name="T19" fmla="*/ 1 h 69"/>
                <a:gd name="T20" fmla="*/ 0 w 75"/>
                <a:gd name="T21" fmla="*/ 1 h 69"/>
                <a:gd name="T22" fmla="*/ 0 w 75"/>
                <a:gd name="T23" fmla="*/ 1 h 69"/>
                <a:gd name="T24" fmla="*/ 0 w 75"/>
                <a:gd name="T25" fmla="*/ 1 h 69"/>
                <a:gd name="T26" fmla="*/ 0 w 75"/>
                <a:gd name="T27" fmla="*/ 1 h 69"/>
                <a:gd name="T28" fmla="*/ 0 w 75"/>
                <a:gd name="T29" fmla="*/ 1 h 69"/>
                <a:gd name="T30" fmla="*/ 0 w 75"/>
                <a:gd name="T31" fmla="*/ 1 h 69"/>
                <a:gd name="T32" fmla="*/ 0 w 75"/>
                <a:gd name="T33" fmla="*/ 1 h 69"/>
                <a:gd name="T34" fmla="*/ 0 w 75"/>
                <a:gd name="T35" fmla="*/ 1 h 69"/>
                <a:gd name="T36" fmla="*/ 0 w 75"/>
                <a:gd name="T37" fmla="*/ 1 h 69"/>
                <a:gd name="T38" fmla="*/ 0 w 75"/>
                <a:gd name="T39" fmla="*/ 1 h 69"/>
                <a:gd name="T40" fmla="*/ 0 w 75"/>
                <a:gd name="T41" fmla="*/ 1 h 69"/>
                <a:gd name="T42" fmla="*/ 0 w 75"/>
                <a:gd name="T43" fmla="*/ 1 h 69"/>
                <a:gd name="T44" fmla="*/ 0 w 75"/>
                <a:gd name="T45" fmla="*/ 1 h 69"/>
                <a:gd name="T46" fmla="*/ 0 w 75"/>
                <a:gd name="T47" fmla="*/ 1 h 69"/>
                <a:gd name="T48" fmla="*/ 0 w 75"/>
                <a:gd name="T49" fmla="*/ 1 h 69"/>
                <a:gd name="T50" fmla="*/ 0 w 75"/>
                <a:gd name="T51" fmla="*/ 1 h 69"/>
                <a:gd name="T52" fmla="*/ 0 w 75"/>
                <a:gd name="T53" fmla="*/ 1 h 69"/>
                <a:gd name="T54" fmla="*/ 0 w 75"/>
                <a:gd name="T55" fmla="*/ 1 h 69"/>
                <a:gd name="T56" fmla="*/ 0 w 75"/>
                <a:gd name="T57" fmla="*/ 1 h 69"/>
                <a:gd name="T58" fmla="*/ 0 w 75"/>
                <a:gd name="T59" fmla="*/ 1 h 69"/>
                <a:gd name="T60" fmla="*/ 0 w 75"/>
                <a:gd name="T61" fmla="*/ 1 h 69"/>
                <a:gd name="T62" fmla="*/ 0 w 75"/>
                <a:gd name="T63" fmla="*/ 1 h 69"/>
                <a:gd name="T64" fmla="*/ 0 w 75"/>
                <a:gd name="T65" fmla="*/ 1 h 69"/>
                <a:gd name="T66" fmla="*/ 0 w 75"/>
                <a:gd name="T67" fmla="*/ 1 h 69"/>
                <a:gd name="T68" fmla="*/ 0 w 75"/>
                <a:gd name="T69" fmla="*/ 1 h 69"/>
                <a:gd name="T70" fmla="*/ 0 w 75"/>
                <a:gd name="T71" fmla="*/ 1 h 69"/>
                <a:gd name="T72" fmla="*/ 0 w 75"/>
                <a:gd name="T73" fmla="*/ 1 h 69"/>
                <a:gd name="T74" fmla="*/ 0 w 75"/>
                <a:gd name="T75" fmla="*/ 1 h 69"/>
                <a:gd name="T76" fmla="*/ 0 w 75"/>
                <a:gd name="T77" fmla="*/ 1 h 69"/>
                <a:gd name="T78" fmla="*/ 0 w 75"/>
                <a:gd name="T79" fmla="*/ 1 h 69"/>
                <a:gd name="T80" fmla="*/ 0 w 75"/>
                <a:gd name="T81" fmla="*/ 1 h 69"/>
                <a:gd name="T82" fmla="*/ 0 w 75"/>
                <a:gd name="T83" fmla="*/ 1 h 69"/>
                <a:gd name="T84" fmla="*/ 0 w 75"/>
                <a:gd name="T85" fmla="*/ 1 h 69"/>
                <a:gd name="T86" fmla="*/ 0 w 75"/>
                <a:gd name="T87" fmla="*/ 1 h 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69">
                  <a:moveTo>
                    <a:pt x="4" y="22"/>
                  </a:moveTo>
                  <a:lnTo>
                    <a:pt x="4" y="22"/>
                  </a:lnTo>
                  <a:lnTo>
                    <a:pt x="5" y="13"/>
                  </a:lnTo>
                  <a:lnTo>
                    <a:pt x="8" y="9"/>
                  </a:lnTo>
                  <a:lnTo>
                    <a:pt x="12" y="6"/>
                  </a:lnTo>
                  <a:lnTo>
                    <a:pt x="15" y="3"/>
                  </a:lnTo>
                  <a:lnTo>
                    <a:pt x="20" y="1"/>
                  </a:lnTo>
                  <a:lnTo>
                    <a:pt x="34" y="0"/>
                  </a:lnTo>
                  <a:lnTo>
                    <a:pt x="49" y="1"/>
                  </a:lnTo>
                  <a:lnTo>
                    <a:pt x="57" y="4"/>
                  </a:lnTo>
                  <a:lnTo>
                    <a:pt x="60" y="8"/>
                  </a:lnTo>
                  <a:lnTo>
                    <a:pt x="62" y="11"/>
                  </a:lnTo>
                  <a:lnTo>
                    <a:pt x="63" y="19"/>
                  </a:lnTo>
                  <a:lnTo>
                    <a:pt x="63" y="53"/>
                  </a:lnTo>
                  <a:lnTo>
                    <a:pt x="65" y="58"/>
                  </a:lnTo>
                  <a:lnTo>
                    <a:pt x="67" y="59"/>
                  </a:lnTo>
                  <a:lnTo>
                    <a:pt x="70" y="59"/>
                  </a:lnTo>
                  <a:lnTo>
                    <a:pt x="75" y="59"/>
                  </a:lnTo>
                  <a:lnTo>
                    <a:pt x="75" y="66"/>
                  </a:lnTo>
                  <a:lnTo>
                    <a:pt x="67" y="67"/>
                  </a:lnTo>
                  <a:lnTo>
                    <a:pt x="60" y="66"/>
                  </a:lnTo>
                  <a:lnTo>
                    <a:pt x="58" y="63"/>
                  </a:lnTo>
                  <a:lnTo>
                    <a:pt x="57" y="59"/>
                  </a:lnTo>
                  <a:lnTo>
                    <a:pt x="57" y="56"/>
                  </a:lnTo>
                  <a:lnTo>
                    <a:pt x="55" y="56"/>
                  </a:lnTo>
                  <a:lnTo>
                    <a:pt x="54" y="59"/>
                  </a:lnTo>
                  <a:lnTo>
                    <a:pt x="47" y="64"/>
                  </a:lnTo>
                  <a:lnTo>
                    <a:pt x="39" y="67"/>
                  </a:lnTo>
                  <a:lnTo>
                    <a:pt x="26" y="69"/>
                  </a:lnTo>
                  <a:lnTo>
                    <a:pt x="16" y="67"/>
                  </a:lnTo>
                  <a:lnTo>
                    <a:pt x="8" y="64"/>
                  </a:lnTo>
                  <a:lnTo>
                    <a:pt x="5" y="61"/>
                  </a:lnTo>
                  <a:lnTo>
                    <a:pt x="4" y="58"/>
                  </a:lnTo>
                  <a:lnTo>
                    <a:pt x="2" y="55"/>
                  </a:lnTo>
                  <a:lnTo>
                    <a:pt x="0" y="50"/>
                  </a:lnTo>
                  <a:lnTo>
                    <a:pt x="2" y="43"/>
                  </a:lnTo>
                  <a:lnTo>
                    <a:pt x="4" y="38"/>
                  </a:lnTo>
                  <a:lnTo>
                    <a:pt x="7" y="35"/>
                  </a:lnTo>
                  <a:lnTo>
                    <a:pt x="12" y="32"/>
                  </a:lnTo>
                  <a:lnTo>
                    <a:pt x="21" y="30"/>
                  </a:lnTo>
                  <a:lnTo>
                    <a:pt x="33" y="29"/>
                  </a:lnTo>
                  <a:lnTo>
                    <a:pt x="46" y="29"/>
                  </a:lnTo>
                  <a:lnTo>
                    <a:pt x="52" y="27"/>
                  </a:lnTo>
                  <a:lnTo>
                    <a:pt x="55" y="24"/>
                  </a:lnTo>
                  <a:lnTo>
                    <a:pt x="55" y="21"/>
                  </a:lnTo>
                  <a:lnTo>
                    <a:pt x="54" y="14"/>
                  </a:lnTo>
                  <a:lnTo>
                    <a:pt x="50" y="11"/>
                  </a:lnTo>
                  <a:lnTo>
                    <a:pt x="44" y="8"/>
                  </a:lnTo>
                  <a:lnTo>
                    <a:pt x="34" y="8"/>
                  </a:lnTo>
                  <a:lnTo>
                    <a:pt x="25" y="8"/>
                  </a:lnTo>
                  <a:lnTo>
                    <a:pt x="18" y="11"/>
                  </a:lnTo>
                  <a:lnTo>
                    <a:pt x="13" y="16"/>
                  </a:lnTo>
                  <a:lnTo>
                    <a:pt x="12" y="22"/>
                  </a:lnTo>
                  <a:lnTo>
                    <a:pt x="4" y="22"/>
                  </a:lnTo>
                  <a:close/>
                  <a:moveTo>
                    <a:pt x="55" y="32"/>
                  </a:moveTo>
                  <a:lnTo>
                    <a:pt x="55" y="32"/>
                  </a:lnTo>
                  <a:lnTo>
                    <a:pt x="52" y="34"/>
                  </a:lnTo>
                  <a:lnTo>
                    <a:pt x="47" y="35"/>
                  </a:lnTo>
                  <a:lnTo>
                    <a:pt x="26" y="37"/>
                  </a:lnTo>
                  <a:lnTo>
                    <a:pt x="20" y="38"/>
                  </a:lnTo>
                  <a:lnTo>
                    <a:pt x="15" y="40"/>
                  </a:lnTo>
                  <a:lnTo>
                    <a:pt x="12" y="43"/>
                  </a:lnTo>
                  <a:lnTo>
                    <a:pt x="10" y="48"/>
                  </a:lnTo>
                  <a:lnTo>
                    <a:pt x="12" y="55"/>
                  </a:lnTo>
                  <a:lnTo>
                    <a:pt x="15" y="59"/>
                  </a:lnTo>
                  <a:lnTo>
                    <a:pt x="21" y="61"/>
                  </a:lnTo>
                  <a:lnTo>
                    <a:pt x="28" y="61"/>
                  </a:lnTo>
                  <a:lnTo>
                    <a:pt x="37" y="61"/>
                  </a:lnTo>
                  <a:lnTo>
                    <a:pt x="47" y="56"/>
                  </a:lnTo>
                  <a:lnTo>
                    <a:pt x="50" y="53"/>
                  </a:lnTo>
                  <a:lnTo>
                    <a:pt x="54" y="50"/>
                  </a:lnTo>
                  <a:lnTo>
                    <a:pt x="55" y="46"/>
                  </a:lnTo>
                  <a:lnTo>
                    <a:pt x="55" y="42"/>
                  </a:lnTo>
                  <a:lnTo>
                    <a:pt x="55" y="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6" name="Freeform 64"/>
            <p:cNvSpPr>
              <a:spLocks/>
            </p:cNvSpPr>
            <p:nvPr userDrawn="1"/>
          </p:nvSpPr>
          <p:spPr bwMode="black">
            <a:xfrm>
              <a:off x="5443" y="4091"/>
              <a:ext cx="21" cy="43"/>
            </a:xfrm>
            <a:custGeom>
              <a:avLst/>
              <a:gdLst>
                <a:gd name="T0" fmla="*/ 1 w 42"/>
                <a:gd name="T1" fmla="*/ 0 h 85"/>
                <a:gd name="T2" fmla="*/ 1 w 42"/>
                <a:gd name="T3" fmla="*/ 0 h 85"/>
                <a:gd name="T4" fmla="*/ 1 w 42"/>
                <a:gd name="T5" fmla="*/ 1 h 85"/>
                <a:gd name="T6" fmla="*/ 1 w 42"/>
                <a:gd name="T7" fmla="*/ 1 h 85"/>
                <a:gd name="T8" fmla="*/ 1 w 42"/>
                <a:gd name="T9" fmla="*/ 1 h 85"/>
                <a:gd name="T10" fmla="*/ 1 w 42"/>
                <a:gd name="T11" fmla="*/ 1 h 85"/>
                <a:gd name="T12" fmla="*/ 1 w 42"/>
                <a:gd name="T13" fmla="*/ 1 h 85"/>
                <a:gd name="T14" fmla="*/ 1 w 42"/>
                <a:gd name="T15" fmla="*/ 1 h 85"/>
                <a:gd name="T16" fmla="*/ 1 w 42"/>
                <a:gd name="T17" fmla="*/ 1 h 85"/>
                <a:gd name="T18" fmla="*/ 1 w 42"/>
                <a:gd name="T19" fmla="*/ 1 h 85"/>
                <a:gd name="T20" fmla="*/ 1 w 42"/>
                <a:gd name="T21" fmla="*/ 1 h 85"/>
                <a:gd name="T22" fmla="*/ 1 w 42"/>
                <a:gd name="T23" fmla="*/ 1 h 85"/>
                <a:gd name="T24" fmla="*/ 1 w 42"/>
                <a:gd name="T25" fmla="*/ 1 h 85"/>
                <a:gd name="T26" fmla="*/ 1 w 42"/>
                <a:gd name="T27" fmla="*/ 1 h 85"/>
                <a:gd name="T28" fmla="*/ 1 w 42"/>
                <a:gd name="T29" fmla="*/ 1 h 85"/>
                <a:gd name="T30" fmla="*/ 1 w 42"/>
                <a:gd name="T31" fmla="*/ 1 h 85"/>
                <a:gd name="T32" fmla="*/ 1 w 42"/>
                <a:gd name="T33" fmla="*/ 1 h 85"/>
                <a:gd name="T34" fmla="*/ 1 w 42"/>
                <a:gd name="T35" fmla="*/ 1 h 85"/>
                <a:gd name="T36" fmla="*/ 1 w 42"/>
                <a:gd name="T37" fmla="*/ 1 h 85"/>
                <a:gd name="T38" fmla="*/ 1 w 42"/>
                <a:gd name="T39" fmla="*/ 1 h 85"/>
                <a:gd name="T40" fmla="*/ 1 w 42"/>
                <a:gd name="T41" fmla="*/ 1 h 85"/>
                <a:gd name="T42" fmla="*/ 1 w 42"/>
                <a:gd name="T43" fmla="*/ 1 h 85"/>
                <a:gd name="T44" fmla="*/ 1 w 42"/>
                <a:gd name="T45" fmla="*/ 1 h 85"/>
                <a:gd name="T46" fmla="*/ 0 w 42"/>
                <a:gd name="T47" fmla="*/ 1 h 85"/>
                <a:gd name="T48" fmla="*/ 0 w 42"/>
                <a:gd name="T49" fmla="*/ 1 h 85"/>
                <a:gd name="T50" fmla="*/ 1 w 42"/>
                <a:gd name="T51" fmla="*/ 1 h 85"/>
                <a:gd name="T52" fmla="*/ 1 w 42"/>
                <a:gd name="T53" fmla="*/ 0 h 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2" h="85">
                  <a:moveTo>
                    <a:pt x="15" y="0"/>
                  </a:moveTo>
                  <a:lnTo>
                    <a:pt x="25" y="0"/>
                  </a:lnTo>
                  <a:lnTo>
                    <a:pt x="25" y="19"/>
                  </a:lnTo>
                  <a:lnTo>
                    <a:pt x="42" y="19"/>
                  </a:lnTo>
                  <a:lnTo>
                    <a:pt x="42" y="27"/>
                  </a:lnTo>
                  <a:lnTo>
                    <a:pt x="25" y="27"/>
                  </a:lnTo>
                  <a:lnTo>
                    <a:pt x="25" y="69"/>
                  </a:lnTo>
                  <a:lnTo>
                    <a:pt x="25" y="73"/>
                  </a:lnTo>
                  <a:lnTo>
                    <a:pt x="26" y="76"/>
                  </a:lnTo>
                  <a:lnTo>
                    <a:pt x="29" y="77"/>
                  </a:lnTo>
                  <a:lnTo>
                    <a:pt x="33" y="77"/>
                  </a:lnTo>
                  <a:lnTo>
                    <a:pt x="42" y="77"/>
                  </a:lnTo>
                  <a:lnTo>
                    <a:pt x="42" y="85"/>
                  </a:lnTo>
                  <a:lnTo>
                    <a:pt x="33" y="85"/>
                  </a:lnTo>
                  <a:lnTo>
                    <a:pt x="23" y="84"/>
                  </a:lnTo>
                  <a:lnTo>
                    <a:pt x="18" y="81"/>
                  </a:lnTo>
                  <a:lnTo>
                    <a:pt x="17" y="76"/>
                  </a:lnTo>
                  <a:lnTo>
                    <a:pt x="15" y="69"/>
                  </a:lnTo>
                  <a:lnTo>
                    <a:pt x="15" y="27"/>
                  </a:lnTo>
                  <a:lnTo>
                    <a:pt x="0" y="27"/>
                  </a:lnTo>
                  <a:lnTo>
                    <a:pt x="0" y="19"/>
                  </a:lnTo>
                  <a:lnTo>
                    <a:pt x="15" y="19"/>
                  </a:lnTo>
                  <a:lnTo>
                    <a:pt x="1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7" name="Freeform 65"/>
            <p:cNvSpPr>
              <a:spLocks noEditPoints="1"/>
            </p:cNvSpPr>
            <p:nvPr userDrawn="1"/>
          </p:nvSpPr>
          <p:spPr bwMode="black">
            <a:xfrm>
              <a:off x="5469" y="4089"/>
              <a:ext cx="4" cy="44"/>
            </a:xfrm>
            <a:custGeom>
              <a:avLst/>
              <a:gdLst>
                <a:gd name="T0" fmla="*/ 0 w 10"/>
                <a:gd name="T1" fmla="*/ 0 h 89"/>
                <a:gd name="T2" fmla="*/ 0 w 10"/>
                <a:gd name="T3" fmla="*/ 0 h 89"/>
                <a:gd name="T4" fmla="*/ 0 w 10"/>
                <a:gd name="T5" fmla="*/ 0 h 89"/>
                <a:gd name="T6" fmla="*/ 0 w 10"/>
                <a:gd name="T7" fmla="*/ 0 h 89"/>
                <a:gd name="T8" fmla="*/ 0 w 10"/>
                <a:gd name="T9" fmla="*/ 0 h 89"/>
                <a:gd name="T10" fmla="*/ 0 w 10"/>
                <a:gd name="T11" fmla="*/ 0 h 89"/>
                <a:gd name="T12" fmla="*/ 0 w 10"/>
                <a:gd name="T13" fmla="*/ 0 h 89"/>
                <a:gd name="T14" fmla="*/ 0 w 10"/>
                <a:gd name="T15" fmla="*/ 0 h 89"/>
                <a:gd name="T16" fmla="*/ 0 w 10"/>
                <a:gd name="T17" fmla="*/ 0 h 89"/>
                <a:gd name="T18" fmla="*/ 0 w 10"/>
                <a:gd name="T19" fmla="*/ 0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89">
                  <a:moveTo>
                    <a:pt x="0" y="24"/>
                  </a:moveTo>
                  <a:lnTo>
                    <a:pt x="10" y="24"/>
                  </a:lnTo>
                  <a:lnTo>
                    <a:pt x="10" y="89"/>
                  </a:lnTo>
                  <a:lnTo>
                    <a:pt x="0" y="89"/>
                  </a:lnTo>
                  <a:lnTo>
                    <a:pt x="0" y="24"/>
                  </a:lnTo>
                  <a:close/>
                  <a:moveTo>
                    <a:pt x="0" y="0"/>
                  </a:moveTo>
                  <a:lnTo>
                    <a:pt x="10" y="0"/>
                  </a:lnTo>
                  <a:lnTo>
                    <a:pt x="10" y="15"/>
                  </a:lnTo>
                  <a:lnTo>
                    <a:pt x="0" y="1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8" name="Freeform 66"/>
            <p:cNvSpPr>
              <a:spLocks noEditPoints="1"/>
            </p:cNvSpPr>
            <p:nvPr userDrawn="1"/>
          </p:nvSpPr>
          <p:spPr bwMode="black">
            <a:xfrm>
              <a:off x="5479" y="4100"/>
              <a:ext cx="36" cy="35"/>
            </a:xfrm>
            <a:custGeom>
              <a:avLst/>
              <a:gdLst>
                <a:gd name="T0" fmla="*/ 0 w 73"/>
                <a:gd name="T1" fmla="*/ 0 h 69"/>
                <a:gd name="T2" fmla="*/ 0 w 73"/>
                <a:gd name="T3" fmla="*/ 1 h 69"/>
                <a:gd name="T4" fmla="*/ 0 w 73"/>
                <a:gd name="T5" fmla="*/ 1 h 69"/>
                <a:gd name="T6" fmla="*/ 0 w 73"/>
                <a:gd name="T7" fmla="*/ 1 h 69"/>
                <a:gd name="T8" fmla="*/ 0 w 73"/>
                <a:gd name="T9" fmla="*/ 1 h 69"/>
                <a:gd name="T10" fmla="*/ 0 w 73"/>
                <a:gd name="T11" fmla="*/ 1 h 69"/>
                <a:gd name="T12" fmla="*/ 0 w 73"/>
                <a:gd name="T13" fmla="*/ 1 h 69"/>
                <a:gd name="T14" fmla="*/ 0 w 73"/>
                <a:gd name="T15" fmla="*/ 1 h 69"/>
                <a:gd name="T16" fmla="*/ 0 w 73"/>
                <a:gd name="T17" fmla="*/ 1 h 69"/>
                <a:gd name="T18" fmla="*/ 0 w 73"/>
                <a:gd name="T19" fmla="*/ 1 h 69"/>
                <a:gd name="T20" fmla="*/ 0 w 73"/>
                <a:gd name="T21" fmla="*/ 1 h 69"/>
                <a:gd name="T22" fmla="*/ 0 w 73"/>
                <a:gd name="T23" fmla="*/ 1 h 69"/>
                <a:gd name="T24" fmla="*/ 0 w 73"/>
                <a:gd name="T25" fmla="*/ 1 h 69"/>
                <a:gd name="T26" fmla="*/ 0 w 73"/>
                <a:gd name="T27" fmla="*/ 1 h 69"/>
                <a:gd name="T28" fmla="*/ 0 w 73"/>
                <a:gd name="T29" fmla="*/ 1 h 69"/>
                <a:gd name="T30" fmla="*/ 0 w 73"/>
                <a:gd name="T31" fmla="*/ 1 h 69"/>
                <a:gd name="T32" fmla="*/ 0 w 73"/>
                <a:gd name="T33" fmla="*/ 1 h 69"/>
                <a:gd name="T34" fmla="*/ 0 w 73"/>
                <a:gd name="T35" fmla="*/ 1 h 69"/>
                <a:gd name="T36" fmla="*/ 0 w 73"/>
                <a:gd name="T37" fmla="*/ 0 h 69"/>
                <a:gd name="T38" fmla="*/ 0 w 73"/>
                <a:gd name="T39" fmla="*/ 1 h 69"/>
                <a:gd name="T40" fmla="*/ 0 w 73"/>
                <a:gd name="T41" fmla="*/ 1 h 69"/>
                <a:gd name="T42" fmla="*/ 0 w 73"/>
                <a:gd name="T43" fmla="*/ 1 h 69"/>
                <a:gd name="T44" fmla="*/ 0 w 73"/>
                <a:gd name="T45" fmla="*/ 1 h 69"/>
                <a:gd name="T46" fmla="*/ 0 w 73"/>
                <a:gd name="T47" fmla="*/ 1 h 69"/>
                <a:gd name="T48" fmla="*/ 0 w 73"/>
                <a:gd name="T49" fmla="*/ 1 h 69"/>
                <a:gd name="T50" fmla="*/ 0 w 73"/>
                <a:gd name="T51" fmla="*/ 1 h 69"/>
                <a:gd name="T52" fmla="*/ 0 w 73"/>
                <a:gd name="T53" fmla="*/ 1 h 69"/>
                <a:gd name="T54" fmla="*/ 0 w 73"/>
                <a:gd name="T55" fmla="*/ 1 h 69"/>
                <a:gd name="T56" fmla="*/ 0 w 73"/>
                <a:gd name="T57" fmla="*/ 1 h 69"/>
                <a:gd name="T58" fmla="*/ 0 w 73"/>
                <a:gd name="T59" fmla="*/ 1 h 69"/>
                <a:gd name="T60" fmla="*/ 0 w 73"/>
                <a:gd name="T61" fmla="*/ 1 h 69"/>
                <a:gd name="T62" fmla="*/ 0 w 73"/>
                <a:gd name="T63" fmla="*/ 1 h 69"/>
                <a:gd name="T64" fmla="*/ 0 w 73"/>
                <a:gd name="T65" fmla="*/ 1 h 69"/>
                <a:gd name="T66" fmla="*/ 0 w 73"/>
                <a:gd name="T67" fmla="*/ 1 h 69"/>
                <a:gd name="T68" fmla="*/ 0 w 73"/>
                <a:gd name="T69" fmla="*/ 1 h 69"/>
                <a:gd name="T70" fmla="*/ 0 w 73"/>
                <a:gd name="T71" fmla="*/ 1 h 69"/>
                <a:gd name="T72" fmla="*/ 0 w 73"/>
                <a:gd name="T73" fmla="*/ 1 h 69"/>
                <a:gd name="T74" fmla="*/ 0 w 73"/>
                <a:gd name="T75" fmla="*/ 1 h 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3" h="69">
                  <a:moveTo>
                    <a:pt x="37" y="0"/>
                  </a:moveTo>
                  <a:lnTo>
                    <a:pt x="37" y="0"/>
                  </a:lnTo>
                  <a:lnTo>
                    <a:pt x="45" y="1"/>
                  </a:lnTo>
                  <a:lnTo>
                    <a:pt x="53" y="3"/>
                  </a:lnTo>
                  <a:lnTo>
                    <a:pt x="60" y="6"/>
                  </a:lnTo>
                  <a:lnTo>
                    <a:pt x="65" y="11"/>
                  </a:lnTo>
                  <a:lnTo>
                    <a:pt x="68" y="16"/>
                  </a:lnTo>
                  <a:lnTo>
                    <a:pt x="71" y="21"/>
                  </a:lnTo>
                  <a:lnTo>
                    <a:pt x="73" y="27"/>
                  </a:lnTo>
                  <a:lnTo>
                    <a:pt x="73" y="34"/>
                  </a:lnTo>
                  <a:lnTo>
                    <a:pt x="73" y="42"/>
                  </a:lnTo>
                  <a:lnTo>
                    <a:pt x="71" y="46"/>
                  </a:lnTo>
                  <a:lnTo>
                    <a:pt x="68" y="53"/>
                  </a:lnTo>
                  <a:lnTo>
                    <a:pt x="65" y="58"/>
                  </a:lnTo>
                  <a:lnTo>
                    <a:pt x="60" y="63"/>
                  </a:lnTo>
                  <a:lnTo>
                    <a:pt x="53" y="66"/>
                  </a:lnTo>
                  <a:lnTo>
                    <a:pt x="45" y="67"/>
                  </a:lnTo>
                  <a:lnTo>
                    <a:pt x="37" y="69"/>
                  </a:lnTo>
                  <a:lnTo>
                    <a:pt x="28" y="67"/>
                  </a:lnTo>
                  <a:lnTo>
                    <a:pt x="21" y="66"/>
                  </a:lnTo>
                  <a:lnTo>
                    <a:pt x="15" y="63"/>
                  </a:lnTo>
                  <a:lnTo>
                    <a:pt x="10" y="58"/>
                  </a:lnTo>
                  <a:lnTo>
                    <a:pt x="5" y="53"/>
                  </a:lnTo>
                  <a:lnTo>
                    <a:pt x="2" y="46"/>
                  </a:lnTo>
                  <a:lnTo>
                    <a:pt x="0" y="42"/>
                  </a:lnTo>
                  <a:lnTo>
                    <a:pt x="0" y="34"/>
                  </a:lnTo>
                  <a:lnTo>
                    <a:pt x="0" y="27"/>
                  </a:lnTo>
                  <a:lnTo>
                    <a:pt x="2" y="21"/>
                  </a:lnTo>
                  <a:lnTo>
                    <a:pt x="5" y="16"/>
                  </a:lnTo>
                  <a:lnTo>
                    <a:pt x="10" y="11"/>
                  </a:lnTo>
                  <a:lnTo>
                    <a:pt x="15" y="6"/>
                  </a:lnTo>
                  <a:lnTo>
                    <a:pt x="21" y="3"/>
                  </a:lnTo>
                  <a:lnTo>
                    <a:pt x="28" y="1"/>
                  </a:lnTo>
                  <a:lnTo>
                    <a:pt x="37" y="0"/>
                  </a:lnTo>
                  <a:close/>
                  <a:moveTo>
                    <a:pt x="37" y="61"/>
                  </a:moveTo>
                  <a:lnTo>
                    <a:pt x="37" y="61"/>
                  </a:lnTo>
                  <a:lnTo>
                    <a:pt x="42" y="61"/>
                  </a:lnTo>
                  <a:lnTo>
                    <a:pt x="49" y="59"/>
                  </a:lnTo>
                  <a:lnTo>
                    <a:pt x="53" y="56"/>
                  </a:lnTo>
                  <a:lnTo>
                    <a:pt x="57" y="53"/>
                  </a:lnTo>
                  <a:lnTo>
                    <a:pt x="60" y="50"/>
                  </a:lnTo>
                  <a:lnTo>
                    <a:pt x="62" y="45"/>
                  </a:lnTo>
                  <a:lnTo>
                    <a:pt x="63" y="40"/>
                  </a:lnTo>
                  <a:lnTo>
                    <a:pt x="65" y="34"/>
                  </a:lnTo>
                  <a:lnTo>
                    <a:pt x="63" y="29"/>
                  </a:lnTo>
                  <a:lnTo>
                    <a:pt x="62" y="24"/>
                  </a:lnTo>
                  <a:lnTo>
                    <a:pt x="60" y="19"/>
                  </a:lnTo>
                  <a:lnTo>
                    <a:pt x="57" y="16"/>
                  </a:lnTo>
                  <a:lnTo>
                    <a:pt x="53" y="13"/>
                  </a:lnTo>
                  <a:lnTo>
                    <a:pt x="49" y="9"/>
                  </a:lnTo>
                  <a:lnTo>
                    <a:pt x="42" y="8"/>
                  </a:lnTo>
                  <a:lnTo>
                    <a:pt x="37" y="8"/>
                  </a:lnTo>
                  <a:lnTo>
                    <a:pt x="31" y="8"/>
                  </a:lnTo>
                  <a:lnTo>
                    <a:pt x="24" y="9"/>
                  </a:lnTo>
                  <a:lnTo>
                    <a:pt x="21" y="13"/>
                  </a:lnTo>
                  <a:lnTo>
                    <a:pt x="16" y="16"/>
                  </a:lnTo>
                  <a:lnTo>
                    <a:pt x="13" y="19"/>
                  </a:lnTo>
                  <a:lnTo>
                    <a:pt x="11" y="24"/>
                  </a:lnTo>
                  <a:lnTo>
                    <a:pt x="10" y="29"/>
                  </a:lnTo>
                  <a:lnTo>
                    <a:pt x="10" y="34"/>
                  </a:lnTo>
                  <a:lnTo>
                    <a:pt x="10" y="40"/>
                  </a:lnTo>
                  <a:lnTo>
                    <a:pt x="11" y="45"/>
                  </a:lnTo>
                  <a:lnTo>
                    <a:pt x="13" y="50"/>
                  </a:lnTo>
                  <a:lnTo>
                    <a:pt x="16" y="53"/>
                  </a:lnTo>
                  <a:lnTo>
                    <a:pt x="21" y="56"/>
                  </a:lnTo>
                  <a:lnTo>
                    <a:pt x="24" y="59"/>
                  </a:lnTo>
                  <a:lnTo>
                    <a:pt x="31" y="61"/>
                  </a:lnTo>
                  <a:lnTo>
                    <a:pt x="37" y="6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9" name="Freeform 67"/>
            <p:cNvSpPr>
              <a:spLocks/>
            </p:cNvSpPr>
            <p:nvPr userDrawn="1"/>
          </p:nvSpPr>
          <p:spPr bwMode="black">
            <a:xfrm>
              <a:off x="5522" y="4100"/>
              <a:ext cx="31" cy="33"/>
            </a:xfrm>
            <a:custGeom>
              <a:avLst/>
              <a:gdLst>
                <a:gd name="T0" fmla="*/ 0 w 63"/>
                <a:gd name="T1" fmla="*/ 1 h 66"/>
                <a:gd name="T2" fmla="*/ 0 w 63"/>
                <a:gd name="T3" fmla="*/ 1 h 66"/>
                <a:gd name="T4" fmla="*/ 0 w 63"/>
                <a:gd name="T5" fmla="*/ 1 h 66"/>
                <a:gd name="T6" fmla="*/ 0 w 63"/>
                <a:gd name="T7" fmla="*/ 1 h 66"/>
                <a:gd name="T8" fmla="*/ 0 w 63"/>
                <a:gd name="T9" fmla="*/ 1 h 66"/>
                <a:gd name="T10" fmla="*/ 0 w 63"/>
                <a:gd name="T11" fmla="*/ 1 h 66"/>
                <a:gd name="T12" fmla="*/ 0 w 63"/>
                <a:gd name="T13" fmla="*/ 1 h 66"/>
                <a:gd name="T14" fmla="*/ 0 w 63"/>
                <a:gd name="T15" fmla="*/ 1 h 66"/>
                <a:gd name="T16" fmla="*/ 0 w 63"/>
                <a:gd name="T17" fmla="*/ 1 h 66"/>
                <a:gd name="T18" fmla="*/ 0 w 63"/>
                <a:gd name="T19" fmla="*/ 1 h 66"/>
                <a:gd name="T20" fmla="*/ 0 w 63"/>
                <a:gd name="T21" fmla="*/ 1 h 66"/>
                <a:gd name="T22" fmla="*/ 0 w 63"/>
                <a:gd name="T23" fmla="*/ 1 h 66"/>
                <a:gd name="T24" fmla="*/ 0 w 63"/>
                <a:gd name="T25" fmla="*/ 1 h 66"/>
                <a:gd name="T26" fmla="*/ 0 w 63"/>
                <a:gd name="T27" fmla="*/ 1 h 66"/>
                <a:gd name="T28" fmla="*/ 0 w 63"/>
                <a:gd name="T29" fmla="*/ 1 h 66"/>
                <a:gd name="T30" fmla="*/ 0 w 63"/>
                <a:gd name="T31" fmla="*/ 1 h 66"/>
                <a:gd name="T32" fmla="*/ 0 w 63"/>
                <a:gd name="T33" fmla="*/ 1 h 66"/>
                <a:gd name="T34" fmla="*/ 0 w 63"/>
                <a:gd name="T35" fmla="*/ 1 h 66"/>
                <a:gd name="T36" fmla="*/ 0 w 63"/>
                <a:gd name="T37" fmla="*/ 1 h 66"/>
                <a:gd name="T38" fmla="*/ 0 w 63"/>
                <a:gd name="T39" fmla="*/ 1 h 66"/>
                <a:gd name="T40" fmla="*/ 0 w 63"/>
                <a:gd name="T41" fmla="*/ 1 h 66"/>
                <a:gd name="T42" fmla="*/ 0 w 63"/>
                <a:gd name="T43" fmla="*/ 1 h 66"/>
                <a:gd name="T44" fmla="*/ 0 w 63"/>
                <a:gd name="T45" fmla="*/ 1 h 66"/>
                <a:gd name="T46" fmla="*/ 0 w 63"/>
                <a:gd name="T47" fmla="*/ 0 h 66"/>
                <a:gd name="T48" fmla="*/ 0 w 63"/>
                <a:gd name="T49" fmla="*/ 0 h 66"/>
                <a:gd name="T50" fmla="*/ 0 w 63"/>
                <a:gd name="T51" fmla="*/ 1 h 66"/>
                <a:gd name="T52" fmla="*/ 0 w 63"/>
                <a:gd name="T53" fmla="*/ 1 h 66"/>
                <a:gd name="T54" fmla="*/ 0 w 63"/>
                <a:gd name="T55" fmla="*/ 1 h 66"/>
                <a:gd name="T56" fmla="*/ 0 w 63"/>
                <a:gd name="T57" fmla="*/ 1 h 66"/>
                <a:gd name="T58" fmla="*/ 0 w 63"/>
                <a:gd name="T59" fmla="*/ 1 h 66"/>
                <a:gd name="T60" fmla="*/ 0 w 63"/>
                <a:gd name="T61" fmla="*/ 1 h 66"/>
                <a:gd name="T62" fmla="*/ 0 w 63"/>
                <a:gd name="T63" fmla="*/ 1 h 66"/>
                <a:gd name="T64" fmla="*/ 0 w 63"/>
                <a:gd name="T65" fmla="*/ 1 h 66"/>
                <a:gd name="T66" fmla="*/ 0 w 63"/>
                <a:gd name="T67" fmla="*/ 1 h 66"/>
                <a:gd name="T68" fmla="*/ 0 w 63"/>
                <a:gd name="T69" fmla="*/ 1 h 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3" h="66">
                  <a:moveTo>
                    <a:pt x="55" y="25"/>
                  </a:moveTo>
                  <a:lnTo>
                    <a:pt x="55" y="25"/>
                  </a:lnTo>
                  <a:lnTo>
                    <a:pt x="53" y="17"/>
                  </a:lnTo>
                  <a:lnTo>
                    <a:pt x="48" y="11"/>
                  </a:lnTo>
                  <a:lnTo>
                    <a:pt x="43" y="9"/>
                  </a:lnTo>
                  <a:lnTo>
                    <a:pt x="35" y="8"/>
                  </a:lnTo>
                  <a:lnTo>
                    <a:pt x="22" y="9"/>
                  </a:lnTo>
                  <a:lnTo>
                    <a:pt x="19" y="11"/>
                  </a:lnTo>
                  <a:lnTo>
                    <a:pt x="14" y="14"/>
                  </a:lnTo>
                  <a:lnTo>
                    <a:pt x="13" y="17"/>
                  </a:lnTo>
                  <a:lnTo>
                    <a:pt x="9" y="22"/>
                  </a:lnTo>
                  <a:lnTo>
                    <a:pt x="8" y="32"/>
                  </a:lnTo>
                  <a:lnTo>
                    <a:pt x="8" y="66"/>
                  </a:lnTo>
                  <a:lnTo>
                    <a:pt x="0" y="66"/>
                  </a:lnTo>
                  <a:lnTo>
                    <a:pt x="0" y="1"/>
                  </a:lnTo>
                  <a:lnTo>
                    <a:pt x="8" y="1"/>
                  </a:lnTo>
                  <a:lnTo>
                    <a:pt x="8" y="14"/>
                  </a:lnTo>
                  <a:lnTo>
                    <a:pt x="9" y="14"/>
                  </a:lnTo>
                  <a:lnTo>
                    <a:pt x="13" y="9"/>
                  </a:lnTo>
                  <a:lnTo>
                    <a:pt x="18" y="4"/>
                  </a:lnTo>
                  <a:lnTo>
                    <a:pt x="26" y="1"/>
                  </a:lnTo>
                  <a:lnTo>
                    <a:pt x="35" y="0"/>
                  </a:lnTo>
                  <a:lnTo>
                    <a:pt x="43" y="1"/>
                  </a:lnTo>
                  <a:lnTo>
                    <a:pt x="48" y="1"/>
                  </a:lnTo>
                  <a:lnTo>
                    <a:pt x="53" y="4"/>
                  </a:lnTo>
                  <a:lnTo>
                    <a:pt x="58" y="8"/>
                  </a:lnTo>
                  <a:lnTo>
                    <a:pt x="60" y="11"/>
                  </a:lnTo>
                  <a:lnTo>
                    <a:pt x="61" y="16"/>
                  </a:lnTo>
                  <a:lnTo>
                    <a:pt x="63" y="27"/>
                  </a:lnTo>
                  <a:lnTo>
                    <a:pt x="63" y="66"/>
                  </a:lnTo>
                  <a:lnTo>
                    <a:pt x="55" y="66"/>
                  </a:lnTo>
                  <a:lnTo>
                    <a:pt x="55"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pic>
        <p:nvPicPr>
          <p:cNvPr id="40" name="Picture 27" descr="ACPA_VERSITILITY_AD_3L"/>
          <p:cNvPicPr>
            <a:picLocks noChangeAspect="1" noChangeArrowheads="1"/>
          </p:cNvPicPr>
          <p:nvPr userDrawn="1"/>
        </p:nvPicPr>
        <p:blipFill>
          <a:blip r:embed="rId2">
            <a:extLst>
              <a:ext uri="{28A0092B-C50C-407E-A947-70E740481C1C}">
                <a14:useLocalDpi xmlns:a14="http://schemas.microsoft.com/office/drawing/2010/main" val="0"/>
              </a:ext>
            </a:extLst>
          </a:blip>
          <a:srcRect r="42857"/>
          <a:stretch>
            <a:fillRect/>
          </a:stretch>
        </p:blipFill>
        <p:spPr bwMode="auto">
          <a:xfrm>
            <a:off x="0" y="4395788"/>
            <a:ext cx="182880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8" descr="ACPA_DURABILITY_AD_1L"/>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17241"/>
          <a:stretch>
            <a:fillRect/>
          </a:stretch>
        </p:blipFill>
        <p:spPr bwMode="auto">
          <a:xfrm>
            <a:off x="0" y="0"/>
            <a:ext cx="1828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9" descr="ACPA pipe photo strength"/>
          <p:cNvPicPr>
            <a:picLocks noChangeAspect="1" noChangeArrowheads="1"/>
          </p:cNvPicPr>
          <p:nvPr userDrawn="1"/>
        </p:nvPicPr>
        <p:blipFill>
          <a:blip r:embed="rId4">
            <a:extLst>
              <a:ext uri="{28A0092B-C50C-407E-A947-70E740481C1C}">
                <a14:useLocalDpi xmlns:a14="http://schemas.microsoft.com/office/drawing/2010/main" val="0"/>
              </a:ext>
            </a:extLst>
          </a:blip>
          <a:srcRect r="7692"/>
          <a:stretch>
            <a:fillRect/>
          </a:stretch>
        </p:blipFill>
        <p:spPr bwMode="auto">
          <a:xfrm>
            <a:off x="0" y="2205038"/>
            <a:ext cx="182880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Line 21"/>
          <p:cNvSpPr>
            <a:spLocks noChangeShapeType="1"/>
          </p:cNvSpPr>
          <p:nvPr userDrawn="1"/>
        </p:nvSpPr>
        <p:spPr bwMode="white">
          <a:xfrm>
            <a:off x="0" y="4419600"/>
            <a:ext cx="1905000" cy="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44" name="Line 22"/>
          <p:cNvSpPr>
            <a:spLocks noChangeShapeType="1"/>
          </p:cNvSpPr>
          <p:nvPr userDrawn="1"/>
        </p:nvSpPr>
        <p:spPr bwMode="white">
          <a:xfrm>
            <a:off x="0" y="2209800"/>
            <a:ext cx="1905000" cy="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45" name="Freeform 69"/>
          <p:cNvSpPr>
            <a:spLocks/>
          </p:cNvSpPr>
          <p:nvPr userDrawn="1"/>
        </p:nvSpPr>
        <p:spPr bwMode="white">
          <a:xfrm>
            <a:off x="1203325" y="-4763"/>
            <a:ext cx="1563688" cy="6870701"/>
          </a:xfrm>
          <a:custGeom>
            <a:avLst/>
            <a:gdLst>
              <a:gd name="T0" fmla="*/ 2147483647 w 985"/>
              <a:gd name="T1" fmla="*/ 2147483647 h 4328"/>
              <a:gd name="T2" fmla="*/ 2147483647 w 985"/>
              <a:gd name="T3" fmla="*/ 2147483647 h 4328"/>
              <a:gd name="T4" fmla="*/ 2147483647 w 985"/>
              <a:gd name="T5" fmla="*/ 2147483647 h 4328"/>
              <a:gd name="T6" fmla="*/ 2147483647 w 985"/>
              <a:gd name="T7" fmla="*/ 2147483647 h 4328"/>
              <a:gd name="T8" fmla="*/ 0 w 985"/>
              <a:gd name="T9" fmla="*/ 2147483647 h 4328"/>
              <a:gd name="T10" fmla="*/ 2147483647 w 985"/>
              <a:gd name="T11" fmla="*/ 2147483647 h 4328"/>
              <a:gd name="T12" fmla="*/ 2147483647 w 985"/>
              <a:gd name="T13" fmla="*/ 2147483647 h 43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328">
                <a:moveTo>
                  <a:pt x="16" y="4328"/>
                </a:moveTo>
                <a:lnTo>
                  <a:pt x="624" y="4328"/>
                </a:lnTo>
                <a:cubicBezTo>
                  <a:pt x="784" y="3960"/>
                  <a:pt x="985" y="2843"/>
                  <a:pt x="979" y="2122"/>
                </a:cubicBezTo>
                <a:cubicBezTo>
                  <a:pt x="923" y="932"/>
                  <a:pt x="750" y="349"/>
                  <a:pt x="589" y="3"/>
                </a:cubicBezTo>
                <a:cubicBezTo>
                  <a:pt x="591" y="0"/>
                  <a:pt x="0" y="3"/>
                  <a:pt x="0" y="1"/>
                </a:cubicBezTo>
                <a:cubicBezTo>
                  <a:pt x="63" y="366"/>
                  <a:pt x="275" y="1177"/>
                  <a:pt x="294" y="2160"/>
                </a:cubicBezTo>
                <a:cubicBezTo>
                  <a:pt x="266" y="3294"/>
                  <a:pt x="16" y="4328"/>
                  <a:pt x="16" y="4328"/>
                </a:cubicBezTo>
                <a:close/>
              </a:path>
            </a:pathLst>
          </a:custGeom>
          <a:solidFill>
            <a:srgbClr val="F08F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207" name="Rectangle 15"/>
          <p:cNvSpPr>
            <a:spLocks noGrp="1" noChangeArrowheads="1"/>
          </p:cNvSpPr>
          <p:nvPr>
            <p:ph type="ctrTitle" sz="quarter"/>
          </p:nvPr>
        </p:nvSpPr>
        <p:spPr>
          <a:xfrm>
            <a:off x="1828800" y="1141413"/>
            <a:ext cx="7315200" cy="1470025"/>
          </a:xfrm>
        </p:spPr>
        <p:txBody>
          <a:bodyPr anchor="t"/>
          <a:lstStyle>
            <a:lvl1pPr>
              <a:defRPr sz="4800">
                <a:solidFill>
                  <a:schemeClr val="bg1"/>
                </a:solidFill>
              </a:defRPr>
            </a:lvl1pPr>
          </a:lstStyle>
          <a:p>
            <a:r>
              <a:rPr lang="en-US"/>
              <a:t>Click to edit Master title style</a:t>
            </a:r>
          </a:p>
        </p:txBody>
      </p:sp>
      <p:sp>
        <p:nvSpPr>
          <p:cNvPr id="8209" name="Rectangle 17"/>
          <p:cNvSpPr>
            <a:spLocks noGrp="1" noChangeArrowheads="1"/>
          </p:cNvSpPr>
          <p:nvPr>
            <p:ph type="subTitle" sz="quarter" idx="1"/>
          </p:nvPr>
        </p:nvSpPr>
        <p:spPr>
          <a:xfrm>
            <a:off x="1828800" y="757238"/>
            <a:ext cx="7315200" cy="385762"/>
          </a:xfrm>
        </p:spPr>
        <p:txBody>
          <a:bodyPr/>
          <a:lstStyle>
            <a:lvl1pPr marL="0" indent="0">
              <a:buFontTx/>
              <a:buNone/>
              <a:defRPr sz="2000"/>
            </a:lvl1pPr>
          </a:lstStyle>
          <a:p>
            <a:r>
              <a:rPr lang="en-US"/>
              <a:t>Click to edit date style</a:t>
            </a:r>
          </a:p>
        </p:txBody>
      </p:sp>
      <p:sp>
        <p:nvSpPr>
          <p:cNvPr id="46" name="Rectangle 23"/>
          <p:cNvSpPr>
            <a:spLocks noGrp="1" noChangeArrowheads="1"/>
          </p:cNvSpPr>
          <p:nvPr>
            <p:ph type="ftr" sz="quarter" idx="10"/>
          </p:nvPr>
        </p:nvSpPr>
        <p:spPr/>
        <p:txBody>
          <a:bodyPr/>
          <a:lstStyle>
            <a:lvl1pPr>
              <a:defRPr>
                <a:solidFill>
                  <a:schemeClr val="bg1"/>
                </a:solidFill>
              </a:defRPr>
            </a:lvl1pPr>
          </a:lstStyle>
          <a:p>
            <a:pPr>
              <a:defRPr/>
            </a:pPr>
            <a:r>
              <a:rPr lang="en-US">
                <a:solidFill>
                  <a:srgbClr val="FFFFFF"/>
                </a:solidFill>
              </a:rPr>
              <a:t>www.concrete-pipe.org</a:t>
            </a:r>
          </a:p>
        </p:txBody>
      </p:sp>
    </p:spTree>
    <p:extLst>
      <p:ext uri="{BB962C8B-B14F-4D97-AF65-F5344CB8AC3E}">
        <p14:creationId xmlns:p14="http://schemas.microsoft.com/office/powerpoint/2010/main" val="399178484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41632699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4758284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2514600"/>
            <a:ext cx="3581400" cy="361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62600" y="2514600"/>
            <a:ext cx="3581400" cy="361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26481163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33448833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964239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36286913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37416482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35512819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16044771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41382770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15200" y="1141413"/>
            <a:ext cx="1828800" cy="49847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28800" y="1141413"/>
            <a:ext cx="5334000" cy="49847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8598879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828800" y="1141413"/>
            <a:ext cx="7315200" cy="498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42810394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51"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eaLnBrk="0" hangingPunct="0">
                  <a:defRPr/>
                </a:pPr>
                <a:endParaRPr lang="en-US" sz="1800">
                  <a:solidFill>
                    <a:srgbClr val="FFFFFF"/>
                  </a:solidFill>
                  <a:latin typeface="Arial" charset="0"/>
                </a:endParaRPr>
              </a:p>
            </p:txBody>
          </p:sp>
          <p:sp>
            <p:nvSpPr>
              <p:cNvPr id="5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eaLnBrk="0" hangingPunct="0">
                  <a:defRPr/>
                </a:pPr>
                <a:endParaRPr lang="en-US" sz="1800">
                  <a:solidFill>
                    <a:srgbClr val="FFFFFF"/>
                  </a:solidFill>
                  <a:latin typeface="Arial" charset="0"/>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5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eaLnBrk="0" hangingPunct="0">
                  <a:defRPr/>
                </a:pPr>
                <a:endParaRPr lang="en-US" sz="1800">
                  <a:solidFill>
                    <a:srgbClr val="FFFFFF"/>
                  </a:solidFill>
                  <a:latin typeface="Arial" charset="0"/>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9"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eaLnBrk="0" hangingPunct="0">
                  <a:defRPr/>
                </a:pPr>
                <a:endParaRPr lang="en-US" sz="1800">
                  <a:solidFill>
                    <a:srgbClr val="FFFFFF"/>
                  </a:solidFill>
                  <a:latin typeface="Arial" charset="0"/>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11"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12"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13"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14"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15"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16"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grpSp>
        </p:grpSp>
      </p:grpSp>
      <p:sp>
        <p:nvSpPr>
          <p:cNvPr id="217154" name="Rectangle 66"/>
          <p:cNvSpPr>
            <a:spLocks noGrp="1" noChangeArrowheads="1"/>
          </p:cNvSpPr>
          <p:nvPr>
            <p:ph type="ctrTitle" sz="quarter"/>
          </p:nvPr>
        </p:nvSpPr>
        <p:spPr>
          <a:xfrm>
            <a:off x="685800" y="1692278"/>
            <a:ext cx="7772400" cy="1736725"/>
          </a:xfrm>
        </p:spPr>
        <p:txBody>
          <a:bodyPr anchor="b"/>
          <a:lstStyle>
            <a:lvl1pPr>
              <a:defRPr sz="5400"/>
            </a:lvl1pPr>
          </a:lstStyle>
          <a:p>
            <a:r>
              <a:rPr lang="en-US"/>
              <a:t>Click to edit Master title style</a:t>
            </a:r>
          </a:p>
        </p:txBody>
      </p:sp>
      <p:sp>
        <p:nvSpPr>
          <p:cNvPr id="217155"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1" y="6248400"/>
            <a:ext cx="2895600" cy="457200"/>
          </a:xfr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pPr>
              <a:defRPr/>
            </a:pPr>
            <a:fld id="{7444C920-7B7C-49C5-999F-4721F1AF3C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38407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1B73624D-C9D5-42DA-AF29-6A88660294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80345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75B5C848-AAE5-4540-A5A0-9DB8DC6CCB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000770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451CB1D6-8E15-4B2A-87B7-5DE7D16211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3188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7707996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pPr>
              <a:defRPr/>
            </a:pPr>
            <a:fld id="{B674F7C8-296E-4D81-986E-39B373453D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44900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4AD42F15-7491-4DD0-97AB-A920392E892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12183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pPr>
              <a:defRPr/>
            </a:pPr>
            <a:fld id="{F8C106B7-F502-4F3D-B15D-EE97062C87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77356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45E43DC8-9278-4BD5-BD82-C4D8A83EDA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01207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6E0A46AD-897E-4749-B934-388BF90FBE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406603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3A7227E3-43B1-4BF7-99A8-F0690F8A74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41261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94CEA974-D5AA-499E-B117-6EAC6E84FA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47103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E92EE3B3-2721-442C-B213-D03095978BA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31609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1"/>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66800" y="6248400"/>
            <a:ext cx="1905000" cy="457200"/>
          </a:xfrm>
        </p:spPr>
        <p:txBody>
          <a:bodyPr/>
          <a:lstStyle>
            <a:lvl1pPr>
              <a:defRPr/>
            </a:lvl1pPr>
          </a:lstStyle>
          <a:p>
            <a:pPr>
              <a:defRPr/>
            </a:pPr>
            <a:endParaRPr lang="en-US">
              <a:solidFill>
                <a:srgbClr val="FFFFFF"/>
              </a:solidFill>
            </a:endParaRPr>
          </a:p>
        </p:txBody>
      </p:sp>
      <p:sp>
        <p:nvSpPr>
          <p:cNvPr id="6" name="Footer Placeholder 5"/>
          <p:cNvSpPr>
            <a:spLocks noGrp="1"/>
          </p:cNvSpPr>
          <p:nvPr>
            <p:ph type="ftr" sz="quarter" idx="11"/>
          </p:nvPr>
        </p:nvSpPr>
        <p:spPr>
          <a:xfrm>
            <a:off x="3429000" y="6248400"/>
            <a:ext cx="2895600" cy="457200"/>
          </a:xfrm>
        </p:spPr>
        <p:txBody>
          <a:bodyPr/>
          <a:lstStyle>
            <a:lvl1pPr>
              <a:defRPr/>
            </a:lvl1pPr>
          </a:lstStyle>
          <a:p>
            <a:pPr>
              <a:defRPr/>
            </a:pPr>
            <a:endParaRPr lang="en-US">
              <a:solidFill>
                <a:srgbClr val="FFFFFF"/>
              </a:solidFill>
            </a:endParaRPr>
          </a:p>
        </p:txBody>
      </p:sp>
      <p:sp>
        <p:nvSpPr>
          <p:cNvPr id="7" name="Slide Number Placeholder 6"/>
          <p:cNvSpPr>
            <a:spLocks noGrp="1"/>
          </p:cNvSpPr>
          <p:nvPr>
            <p:ph type="sldNum" sz="quarter" idx="12"/>
          </p:nvPr>
        </p:nvSpPr>
        <p:spPr>
          <a:xfrm>
            <a:off x="6705601" y="6248400"/>
            <a:ext cx="1905000" cy="457200"/>
          </a:xfrm>
        </p:spPr>
        <p:txBody>
          <a:bodyPr/>
          <a:lstStyle>
            <a:lvl1pPr>
              <a:defRPr/>
            </a:lvl1pPr>
          </a:lstStyle>
          <a:p>
            <a:pPr>
              <a:defRPr/>
            </a:pPr>
            <a:fld id="{B1CDB038-5673-4B84-92CC-4A167428B6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57218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2.wmf"/><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4" Type="http://schemas.openxmlformats.org/officeDocument/2006/relationships/image" Target="../media/image2.wmf"/><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4.xml"/><Relationship Id="rId14" Type="http://schemas.openxmlformats.org/officeDocument/2006/relationships/image" Target="../media/image1.jpeg"/><Relationship Id="rId15" Type="http://schemas.openxmlformats.org/officeDocument/2006/relationships/image" Target="../media/image2.wmf"/><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Relationship Id="rId14"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slideLayout" Target="../slideLayouts/slideLayout73.xml"/><Relationship Id="rId14" Type="http://schemas.openxmlformats.org/officeDocument/2006/relationships/theme" Target="../theme/theme6.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4.xml"/><Relationship Id="rId12" Type="http://schemas.openxmlformats.org/officeDocument/2006/relationships/slideLayout" Target="../slideLayouts/slideLayout85.xml"/><Relationship Id="rId13" Type="http://schemas.openxmlformats.org/officeDocument/2006/relationships/theme" Target="../theme/theme7.xml"/><Relationship Id="rId14" Type="http://schemas.openxmlformats.org/officeDocument/2006/relationships/image" Target="../media/image1.jpeg"/><Relationship Id="rId15" Type="http://schemas.openxmlformats.org/officeDocument/2006/relationships/image" Target="../media/image2.wmf"/><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9" Type="http://schemas.openxmlformats.org/officeDocument/2006/relationships/slideLayout" Target="../slideLayouts/slideLayout82.xml"/><Relationship Id="rId10"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6.xml"/><Relationship Id="rId12" Type="http://schemas.openxmlformats.org/officeDocument/2006/relationships/slideLayout" Target="../slideLayouts/slideLayout97.xml"/><Relationship Id="rId13" Type="http://schemas.openxmlformats.org/officeDocument/2006/relationships/slideLayout" Target="../slideLayouts/slideLayout98.xml"/><Relationship Id="rId14" Type="http://schemas.openxmlformats.org/officeDocument/2006/relationships/theme" Target="../theme/theme8.xml"/><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9" Type="http://schemas.openxmlformats.org/officeDocument/2006/relationships/slideLayout" Target="../slideLayouts/slideLayout94.xml"/><Relationship Id="rId10"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0" descr="Copy of ACPA_CP_INSTALL_1H"/>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8288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5"/>
          <p:cNvSpPr>
            <a:spLocks noChangeArrowheads="1"/>
          </p:cNvSpPr>
          <p:nvPr/>
        </p:nvSpPr>
        <p:spPr bwMode="ltGray">
          <a:xfrm>
            <a:off x="0" y="5257800"/>
            <a:ext cx="1828800" cy="1600200"/>
          </a:xfrm>
          <a:prstGeom prst="rect">
            <a:avLst/>
          </a:prstGeom>
          <a:solidFill>
            <a:srgbClr val="F08F4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1028" name="Line 15"/>
          <p:cNvSpPr>
            <a:spLocks noChangeShapeType="1"/>
          </p:cNvSpPr>
          <p:nvPr/>
        </p:nvSpPr>
        <p:spPr bwMode="white">
          <a:xfrm>
            <a:off x="0" y="5257800"/>
            <a:ext cx="1628775" cy="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9" name="Freeform 39"/>
          <p:cNvSpPr>
            <a:spLocks/>
          </p:cNvSpPr>
          <p:nvPr/>
        </p:nvSpPr>
        <p:spPr bwMode="white">
          <a:xfrm>
            <a:off x="1214438" y="0"/>
            <a:ext cx="1549400" cy="6865938"/>
          </a:xfrm>
          <a:custGeom>
            <a:avLst/>
            <a:gdLst>
              <a:gd name="T0" fmla="*/ 2147483647 w 976"/>
              <a:gd name="T1" fmla="*/ 2147483647 h 4325"/>
              <a:gd name="T2" fmla="*/ 2147483647 w 976"/>
              <a:gd name="T3" fmla="*/ 2147483647 h 4325"/>
              <a:gd name="T4" fmla="*/ 2147483647 w 976"/>
              <a:gd name="T5" fmla="*/ 2147483647 h 4325"/>
              <a:gd name="T6" fmla="*/ 2147483647 w 976"/>
              <a:gd name="T7" fmla="*/ 2147483647 h 4325"/>
              <a:gd name="T8" fmla="*/ 0 w 976"/>
              <a:gd name="T9" fmla="*/ 2147483647 h 4325"/>
              <a:gd name="T10" fmla="*/ 2147483647 w 976"/>
              <a:gd name="T11" fmla="*/ 2147483647 h 4325"/>
              <a:gd name="T12" fmla="*/ 2147483647 w 976"/>
              <a:gd name="T13" fmla="*/ 2147483647 h 43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6" h="4325">
                <a:moveTo>
                  <a:pt x="3" y="4325"/>
                </a:moveTo>
                <a:lnTo>
                  <a:pt x="615" y="4325"/>
                </a:lnTo>
                <a:cubicBezTo>
                  <a:pt x="776" y="3956"/>
                  <a:pt x="976" y="2833"/>
                  <a:pt x="972" y="2113"/>
                </a:cubicBezTo>
                <a:cubicBezTo>
                  <a:pt x="916" y="920"/>
                  <a:pt x="753" y="349"/>
                  <a:pt x="591" y="2"/>
                </a:cubicBezTo>
                <a:cubicBezTo>
                  <a:pt x="578" y="0"/>
                  <a:pt x="3" y="1"/>
                  <a:pt x="0" y="2"/>
                </a:cubicBezTo>
                <a:cubicBezTo>
                  <a:pt x="63" y="368"/>
                  <a:pt x="264" y="1165"/>
                  <a:pt x="283" y="2151"/>
                </a:cubicBezTo>
                <a:cubicBezTo>
                  <a:pt x="255" y="3288"/>
                  <a:pt x="3" y="4325"/>
                  <a:pt x="3" y="432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0" name="Rectangle 28"/>
          <p:cNvSpPr>
            <a:spLocks noGrp="1" noChangeArrowheads="1"/>
          </p:cNvSpPr>
          <p:nvPr>
            <p:ph type="title"/>
          </p:nvPr>
        </p:nvSpPr>
        <p:spPr bwMode="auto">
          <a:xfrm>
            <a:off x="1828800" y="1141413"/>
            <a:ext cx="7315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31" name="Rectangle 29"/>
          <p:cNvSpPr>
            <a:spLocks noGrp="1" noChangeArrowheads="1"/>
          </p:cNvSpPr>
          <p:nvPr>
            <p:ph type="body" idx="1"/>
          </p:nvPr>
        </p:nvSpPr>
        <p:spPr bwMode="auto">
          <a:xfrm>
            <a:off x="1828800" y="2514600"/>
            <a:ext cx="7315200"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5" name="Rectangle 31"/>
          <p:cNvSpPr>
            <a:spLocks noGrp="1" noChangeArrowheads="1"/>
          </p:cNvSpPr>
          <p:nvPr>
            <p:ph type="ftr" sz="quarter" idx="3"/>
          </p:nvPr>
        </p:nvSpPr>
        <p:spPr bwMode="auto">
          <a:xfrm>
            <a:off x="1828800" y="638016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a:solidFill>
                  <a:srgbClr val="F08F49"/>
                </a:solidFill>
                <a:latin typeface="Arial" charset="0"/>
                <a:cs typeface="+mn-cs"/>
              </a:defRPr>
            </a:lvl1pPr>
          </a:lstStyle>
          <a:p>
            <a:pPr>
              <a:defRPr/>
            </a:pPr>
            <a:r>
              <a:rPr lang="en-US"/>
              <a:t>www.concrete-pipe.org</a:t>
            </a:r>
          </a:p>
        </p:txBody>
      </p:sp>
      <p:pic>
        <p:nvPicPr>
          <p:cNvPr id="1033" name="Picture 33" descr="ACPA Horiz LOGO gr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69113" y="6156325"/>
            <a:ext cx="19494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37"/>
          <p:cNvSpPr>
            <a:spLocks noChangeArrowheads="1"/>
          </p:cNvSpPr>
          <p:nvPr/>
        </p:nvSpPr>
        <p:spPr bwMode="auto">
          <a:xfrm>
            <a:off x="6858000" y="1524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0" hangingPunct="0"/>
            <a:fld id="{606B7217-4773-4229-AF00-203F1B2F48FC}" type="slidenum">
              <a:rPr lang="en-US" sz="1200"/>
              <a:pPr algn="r" eaLnBrk="0" hangingPunct="0"/>
              <a:t>‹#›</a:t>
            </a:fld>
            <a:endParaRPr lang="en-US" sz="1200"/>
          </a:p>
        </p:txBody>
      </p:sp>
    </p:spTree>
  </p:cSld>
  <p:clrMap bg1="lt1" tx1="dk1" bg2="lt2" tx2="dk2" accent1="accent1" accent2="accent2" accent3="accent3" accent4="accent4" accent5="accent5" accent6="accent6" hlink="hlink" folHlink="folHlink"/>
  <p:sldLayoutIdLst>
    <p:sldLayoutId id="2147484362"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Lst>
  <p:hf sldNum="0" hdr="0" dt="0"/>
  <p:txStyles>
    <p:title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p:titleStyle>
    <p:bodyStyle>
      <a:lvl1pPr marL="342900" indent="-342900" algn="l" rtl="0" eaLnBrk="0" fontAlgn="base" hangingPunct="0">
        <a:lnSpc>
          <a:spcPct val="90000"/>
        </a:lnSpc>
        <a:spcBef>
          <a:spcPct val="0"/>
        </a:spcBef>
        <a:spcAft>
          <a:spcPct val="25000"/>
        </a:spcAft>
        <a:buChar char="•"/>
        <a:defRPr sz="3200">
          <a:solidFill>
            <a:schemeClr val="tx1"/>
          </a:solidFill>
          <a:latin typeface="+mn-lt"/>
          <a:ea typeface="+mn-ea"/>
          <a:cs typeface="+mn-cs"/>
        </a:defRPr>
      </a:lvl1pPr>
      <a:lvl2pPr marL="742950" indent="-285750" algn="l" rtl="0" eaLnBrk="0" fontAlgn="base" hangingPunct="0">
        <a:lnSpc>
          <a:spcPct val="90000"/>
        </a:lnSpc>
        <a:spcBef>
          <a:spcPct val="0"/>
        </a:spcBef>
        <a:spcAft>
          <a:spcPct val="25000"/>
        </a:spcAft>
        <a:buFont typeface="Wingdings" pitchFamily="2" charset="2"/>
        <a:buChar char="§"/>
        <a:defRPr sz="2800">
          <a:solidFill>
            <a:schemeClr val="tx1"/>
          </a:solidFill>
          <a:latin typeface="+mn-lt"/>
        </a:defRPr>
      </a:lvl2pPr>
      <a:lvl3pPr marL="1143000" indent="-228600" algn="l" rtl="0" eaLnBrk="0" fontAlgn="base" hangingPunct="0">
        <a:lnSpc>
          <a:spcPct val="90000"/>
        </a:lnSpc>
        <a:spcBef>
          <a:spcPct val="0"/>
        </a:spcBef>
        <a:spcAft>
          <a:spcPct val="25000"/>
        </a:spcAft>
        <a:buChar char="•"/>
        <a:defRPr sz="2400">
          <a:solidFill>
            <a:schemeClr val="tx1"/>
          </a:solidFill>
          <a:latin typeface="+mn-lt"/>
        </a:defRPr>
      </a:lvl3pPr>
      <a:lvl4pPr marL="1600200" indent="-228600" algn="l" rtl="0" eaLnBrk="0" fontAlgn="base" hangingPunct="0">
        <a:lnSpc>
          <a:spcPct val="90000"/>
        </a:lnSpc>
        <a:spcBef>
          <a:spcPct val="0"/>
        </a:spcBef>
        <a:spcAft>
          <a:spcPct val="25000"/>
        </a:spcAft>
        <a:buFont typeface="Wingdings" pitchFamily="2" charset="2"/>
        <a:buChar char="§"/>
        <a:defRPr sz="2000">
          <a:solidFill>
            <a:schemeClr val="tx1"/>
          </a:solidFill>
          <a:latin typeface="+mn-lt"/>
        </a:defRPr>
      </a:lvl4pPr>
      <a:lvl5pPr marL="2057400" indent="-228600" algn="l" rtl="0" eaLnBrk="0" fontAlgn="base" hangingPunct="0">
        <a:lnSpc>
          <a:spcPct val="90000"/>
        </a:lnSpc>
        <a:spcBef>
          <a:spcPct val="0"/>
        </a:spcBef>
        <a:spcAft>
          <a:spcPct val="25000"/>
        </a:spcAft>
        <a:buChar char="•"/>
        <a:defRPr sz="2000">
          <a:solidFill>
            <a:schemeClr val="tx1"/>
          </a:solidFill>
          <a:latin typeface="+mn-lt"/>
        </a:defRPr>
      </a:lvl5pPr>
      <a:lvl6pPr marL="2514600" indent="-228600" algn="l" rtl="0" fontAlgn="base">
        <a:lnSpc>
          <a:spcPct val="90000"/>
        </a:lnSpc>
        <a:spcBef>
          <a:spcPct val="0"/>
        </a:spcBef>
        <a:spcAft>
          <a:spcPct val="25000"/>
        </a:spcAft>
        <a:buChar char="•"/>
        <a:defRPr sz="2000">
          <a:solidFill>
            <a:schemeClr val="tx1"/>
          </a:solidFill>
          <a:latin typeface="+mn-lt"/>
        </a:defRPr>
      </a:lvl6pPr>
      <a:lvl7pPr marL="2971800" indent="-228600" algn="l" rtl="0" fontAlgn="base">
        <a:lnSpc>
          <a:spcPct val="90000"/>
        </a:lnSpc>
        <a:spcBef>
          <a:spcPct val="0"/>
        </a:spcBef>
        <a:spcAft>
          <a:spcPct val="25000"/>
        </a:spcAft>
        <a:buChar char="•"/>
        <a:defRPr sz="2000">
          <a:solidFill>
            <a:schemeClr val="tx1"/>
          </a:solidFill>
          <a:latin typeface="+mn-lt"/>
        </a:defRPr>
      </a:lvl7pPr>
      <a:lvl8pPr marL="3429000" indent="-228600" algn="l" rtl="0" fontAlgn="base">
        <a:lnSpc>
          <a:spcPct val="90000"/>
        </a:lnSpc>
        <a:spcBef>
          <a:spcPct val="0"/>
        </a:spcBef>
        <a:spcAft>
          <a:spcPct val="25000"/>
        </a:spcAft>
        <a:buChar char="•"/>
        <a:defRPr sz="2000">
          <a:solidFill>
            <a:schemeClr val="tx1"/>
          </a:solidFill>
          <a:latin typeface="+mn-lt"/>
        </a:defRPr>
      </a:lvl8pPr>
      <a:lvl9pPr marL="3886200" indent="-228600" algn="l" rtl="0" fontAlgn="base">
        <a:lnSpc>
          <a:spcPct val="90000"/>
        </a:lnSpc>
        <a:spcBef>
          <a:spcPct val="0"/>
        </a:spcBef>
        <a:spcAft>
          <a:spcPct val="25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ltGray">
          <a:xfrm>
            <a:off x="0" y="0"/>
            <a:ext cx="1828800" cy="6858000"/>
          </a:xfrm>
          <a:prstGeom prst="rect">
            <a:avLst/>
          </a:prstGeom>
          <a:solidFill>
            <a:srgbClr val="F08F4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2051" name="Freeform 3"/>
          <p:cNvSpPr>
            <a:spLocks/>
          </p:cNvSpPr>
          <p:nvPr/>
        </p:nvSpPr>
        <p:spPr bwMode="white">
          <a:xfrm>
            <a:off x="1214438" y="0"/>
            <a:ext cx="1549400" cy="6865938"/>
          </a:xfrm>
          <a:custGeom>
            <a:avLst/>
            <a:gdLst>
              <a:gd name="T0" fmla="*/ 2147483647 w 976"/>
              <a:gd name="T1" fmla="*/ 2147483647 h 4325"/>
              <a:gd name="T2" fmla="*/ 2147483647 w 976"/>
              <a:gd name="T3" fmla="*/ 2147483647 h 4325"/>
              <a:gd name="T4" fmla="*/ 2147483647 w 976"/>
              <a:gd name="T5" fmla="*/ 2147483647 h 4325"/>
              <a:gd name="T6" fmla="*/ 2147483647 w 976"/>
              <a:gd name="T7" fmla="*/ 2147483647 h 4325"/>
              <a:gd name="T8" fmla="*/ 0 w 976"/>
              <a:gd name="T9" fmla="*/ 2147483647 h 4325"/>
              <a:gd name="T10" fmla="*/ 2147483647 w 976"/>
              <a:gd name="T11" fmla="*/ 2147483647 h 4325"/>
              <a:gd name="T12" fmla="*/ 2147483647 w 976"/>
              <a:gd name="T13" fmla="*/ 2147483647 h 43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6" h="4325">
                <a:moveTo>
                  <a:pt x="3" y="4325"/>
                </a:moveTo>
                <a:lnTo>
                  <a:pt x="615" y="4325"/>
                </a:lnTo>
                <a:cubicBezTo>
                  <a:pt x="776" y="3956"/>
                  <a:pt x="976" y="2833"/>
                  <a:pt x="972" y="2113"/>
                </a:cubicBezTo>
                <a:cubicBezTo>
                  <a:pt x="916" y="920"/>
                  <a:pt x="753" y="349"/>
                  <a:pt x="591" y="2"/>
                </a:cubicBezTo>
                <a:cubicBezTo>
                  <a:pt x="578" y="0"/>
                  <a:pt x="3" y="1"/>
                  <a:pt x="0" y="2"/>
                </a:cubicBezTo>
                <a:cubicBezTo>
                  <a:pt x="63" y="368"/>
                  <a:pt x="264" y="1165"/>
                  <a:pt x="283" y="2151"/>
                </a:cubicBezTo>
                <a:cubicBezTo>
                  <a:pt x="255" y="3288"/>
                  <a:pt x="3" y="4325"/>
                  <a:pt x="3" y="432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2052" name="Picture 4" descr="ACPA Horiz LOGO gra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69113" y="6156325"/>
            <a:ext cx="19494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5" name="Rectangle 5"/>
          <p:cNvSpPr>
            <a:spLocks noGrp="1" noChangeArrowheads="1"/>
          </p:cNvSpPr>
          <p:nvPr>
            <p:ph type="ftr" sz="quarter" idx="3"/>
          </p:nvPr>
        </p:nvSpPr>
        <p:spPr bwMode="auto">
          <a:xfrm>
            <a:off x="1828800" y="638016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a:solidFill>
                  <a:srgbClr val="F08F49"/>
                </a:solidFill>
                <a:latin typeface="Arial" charset="0"/>
                <a:cs typeface="+mn-cs"/>
              </a:defRPr>
            </a:lvl1pPr>
          </a:lstStyle>
          <a:p>
            <a:pPr>
              <a:defRPr/>
            </a:pPr>
            <a:r>
              <a:rPr lang="en-US"/>
              <a:t>www.concrete-pipe.org</a:t>
            </a:r>
          </a:p>
        </p:txBody>
      </p:sp>
      <p:sp>
        <p:nvSpPr>
          <p:cNvPr id="2054" name="Rectangle 6"/>
          <p:cNvSpPr>
            <a:spLocks noGrp="1" noChangeArrowheads="1"/>
          </p:cNvSpPr>
          <p:nvPr>
            <p:ph type="title"/>
          </p:nvPr>
        </p:nvSpPr>
        <p:spPr bwMode="auto">
          <a:xfrm>
            <a:off x="1828800" y="212725"/>
            <a:ext cx="7315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body" idx="1"/>
          </p:nvPr>
        </p:nvSpPr>
        <p:spPr bwMode="auto">
          <a:xfrm>
            <a:off x="1828800" y="1571625"/>
            <a:ext cx="7315200"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p:txBody>
      </p:sp>
      <p:sp>
        <p:nvSpPr>
          <p:cNvPr id="2056" name="Rectangle 8"/>
          <p:cNvSpPr>
            <a:spLocks noChangeArrowheads="1"/>
          </p:cNvSpPr>
          <p:nvPr/>
        </p:nvSpPr>
        <p:spPr bwMode="auto">
          <a:xfrm>
            <a:off x="6858000" y="1524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0" hangingPunct="0"/>
            <a:fld id="{C1358657-C70E-4D99-9E48-A234567479E3}" type="slidenum">
              <a:rPr lang="en-US" sz="1200"/>
              <a:pPr algn="r" eaLnBrk="0" hangingPunct="0"/>
              <a:t>‹#›</a:t>
            </a:fld>
            <a:endParaRPr lang="en-US" sz="1200"/>
          </a:p>
        </p:txBody>
      </p:sp>
    </p:spTree>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Lst>
  <p:hf sldNum="0" hdr="0" dt="0"/>
  <p:txStyles>
    <p:title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p:titleStyle>
    <p:bodyStyle>
      <a:lvl1pPr marL="342900" indent="-342900" algn="l" rtl="0" eaLnBrk="0" fontAlgn="base" hangingPunct="0">
        <a:lnSpc>
          <a:spcPct val="90000"/>
        </a:lnSpc>
        <a:spcBef>
          <a:spcPct val="0"/>
        </a:spcBef>
        <a:spcAft>
          <a:spcPct val="2500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5"/>
          <p:cNvSpPr>
            <a:spLocks noChangeArrowheads="1"/>
          </p:cNvSpPr>
          <p:nvPr/>
        </p:nvSpPr>
        <p:spPr bwMode="ltGray">
          <a:xfrm>
            <a:off x="0" y="0"/>
            <a:ext cx="1676400" cy="5257800"/>
          </a:xfrm>
          <a:prstGeom prst="rect">
            <a:avLst/>
          </a:prstGeom>
          <a:solidFill>
            <a:srgbClr val="F08F4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075" name="Rectangle 14"/>
          <p:cNvSpPr>
            <a:spLocks noChangeArrowheads="1"/>
          </p:cNvSpPr>
          <p:nvPr/>
        </p:nvSpPr>
        <p:spPr bwMode="ltGray">
          <a:xfrm>
            <a:off x="0" y="5257800"/>
            <a:ext cx="1828800" cy="1600200"/>
          </a:xfrm>
          <a:prstGeom prst="rect">
            <a:avLst/>
          </a:prstGeom>
          <a:solidFill>
            <a:srgbClr val="F08F4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pic>
        <p:nvPicPr>
          <p:cNvPr id="3076" name="Picture 21" descr="ACPA Horiz LOGO gra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69113" y="6156325"/>
            <a:ext cx="19494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Freeform 22"/>
          <p:cNvSpPr>
            <a:spLocks/>
          </p:cNvSpPr>
          <p:nvPr/>
        </p:nvSpPr>
        <p:spPr bwMode="white">
          <a:xfrm>
            <a:off x="1214438" y="0"/>
            <a:ext cx="1549400" cy="6865938"/>
          </a:xfrm>
          <a:custGeom>
            <a:avLst/>
            <a:gdLst>
              <a:gd name="T0" fmla="*/ 2147483647 w 976"/>
              <a:gd name="T1" fmla="*/ 2147483647 h 4325"/>
              <a:gd name="T2" fmla="*/ 2147483647 w 976"/>
              <a:gd name="T3" fmla="*/ 2147483647 h 4325"/>
              <a:gd name="T4" fmla="*/ 2147483647 w 976"/>
              <a:gd name="T5" fmla="*/ 2147483647 h 4325"/>
              <a:gd name="T6" fmla="*/ 2147483647 w 976"/>
              <a:gd name="T7" fmla="*/ 2147483647 h 4325"/>
              <a:gd name="T8" fmla="*/ 0 w 976"/>
              <a:gd name="T9" fmla="*/ 2147483647 h 4325"/>
              <a:gd name="T10" fmla="*/ 2147483647 w 976"/>
              <a:gd name="T11" fmla="*/ 2147483647 h 4325"/>
              <a:gd name="T12" fmla="*/ 2147483647 w 976"/>
              <a:gd name="T13" fmla="*/ 2147483647 h 43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6" h="4325">
                <a:moveTo>
                  <a:pt x="3" y="4325"/>
                </a:moveTo>
                <a:lnTo>
                  <a:pt x="615" y="4325"/>
                </a:lnTo>
                <a:cubicBezTo>
                  <a:pt x="776" y="3956"/>
                  <a:pt x="976" y="2833"/>
                  <a:pt x="972" y="2113"/>
                </a:cubicBezTo>
                <a:cubicBezTo>
                  <a:pt x="916" y="920"/>
                  <a:pt x="753" y="349"/>
                  <a:pt x="591" y="2"/>
                </a:cubicBezTo>
                <a:cubicBezTo>
                  <a:pt x="578" y="0"/>
                  <a:pt x="3" y="1"/>
                  <a:pt x="0" y="2"/>
                </a:cubicBezTo>
                <a:cubicBezTo>
                  <a:pt x="63" y="368"/>
                  <a:pt x="264" y="1165"/>
                  <a:pt x="283" y="2151"/>
                </a:cubicBezTo>
                <a:cubicBezTo>
                  <a:pt x="255" y="3288"/>
                  <a:pt x="3" y="4325"/>
                  <a:pt x="3" y="432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8" name="Rectangle 10"/>
          <p:cNvSpPr>
            <a:spLocks noGrp="1" noChangeArrowheads="1"/>
          </p:cNvSpPr>
          <p:nvPr>
            <p:ph type="title"/>
          </p:nvPr>
        </p:nvSpPr>
        <p:spPr bwMode="auto">
          <a:xfrm>
            <a:off x="1828800" y="762000"/>
            <a:ext cx="73152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78867" name="Rectangle 19"/>
          <p:cNvSpPr>
            <a:spLocks noGrp="1" noChangeArrowheads="1"/>
          </p:cNvSpPr>
          <p:nvPr>
            <p:ph type="ftr" sz="quarter" idx="3"/>
          </p:nvPr>
        </p:nvSpPr>
        <p:spPr bwMode="auto">
          <a:xfrm>
            <a:off x="1828800" y="638016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a:solidFill>
                  <a:srgbClr val="F08F49"/>
                </a:solidFill>
                <a:latin typeface="Arial" charset="0"/>
                <a:cs typeface="+mn-cs"/>
              </a:defRPr>
            </a:lvl1pPr>
          </a:lstStyle>
          <a:p>
            <a:pPr>
              <a:defRPr/>
            </a:pPr>
            <a:r>
              <a:rPr lang="en-US"/>
              <a:t>www.concrete-pipe.org</a:t>
            </a:r>
          </a:p>
        </p:txBody>
      </p:sp>
      <p:sp>
        <p:nvSpPr>
          <p:cNvPr id="3080" name="Rectangle 24"/>
          <p:cNvSpPr>
            <a:spLocks noChangeArrowheads="1"/>
          </p:cNvSpPr>
          <p:nvPr/>
        </p:nvSpPr>
        <p:spPr bwMode="auto">
          <a:xfrm>
            <a:off x="6858000" y="1524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0" hangingPunct="0"/>
            <a:fld id="{8EE8AD42-EC59-4199-A22C-4E1FA7FFACAD}" type="slidenum">
              <a:rPr lang="en-US" sz="1200"/>
              <a:pPr algn="r" eaLnBrk="0" hangingPunct="0"/>
              <a:t>‹#›</a:t>
            </a:fld>
            <a:endParaRPr lang="en-US" sz="1200"/>
          </a:p>
        </p:txBody>
      </p:sp>
      <p:sp>
        <p:nvSpPr>
          <p:cNvPr id="3081" name="Rectangle 28"/>
          <p:cNvSpPr>
            <a:spLocks noGrp="1" noChangeArrowheads="1"/>
          </p:cNvSpPr>
          <p:nvPr>
            <p:ph type="body" idx="1"/>
          </p:nvPr>
        </p:nvSpPr>
        <p:spPr bwMode="auto">
          <a:xfrm>
            <a:off x="1828800" y="1600200"/>
            <a:ext cx="731520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339" r:id="rId1"/>
    <p:sldLayoutId id="2147484340" r:id="rId2"/>
    <p:sldLayoutId id="2147484341" r:id="rId3"/>
    <p:sldLayoutId id="2147484342" r:id="rId4"/>
    <p:sldLayoutId id="2147484343" r:id="rId5"/>
    <p:sldLayoutId id="2147484344" r:id="rId6"/>
    <p:sldLayoutId id="2147484345" r:id="rId7"/>
    <p:sldLayoutId id="2147484346" r:id="rId8"/>
    <p:sldLayoutId id="2147484347" r:id="rId9"/>
    <p:sldLayoutId id="2147484348" r:id="rId10"/>
    <p:sldLayoutId id="2147484349" r:id="rId11"/>
    <p:sldLayoutId id="2147484350" r:id="rId12"/>
  </p:sldLayoutIdLst>
  <p:hf sldNum="0" hdr="0" dt="0"/>
  <p:txStyles>
    <p:titleStyle>
      <a:lvl1pPr algn="l" rtl="0" eaLnBrk="0" fontAlgn="base" hangingPunct="0">
        <a:spcBef>
          <a:spcPct val="0"/>
        </a:spcBef>
        <a:spcAft>
          <a:spcPct val="0"/>
        </a:spcAft>
        <a:defRPr sz="2000" b="1">
          <a:solidFill>
            <a:srgbClr val="F08F49"/>
          </a:solidFill>
          <a:latin typeface="+mj-lt"/>
          <a:ea typeface="+mj-ea"/>
          <a:cs typeface="+mj-cs"/>
        </a:defRPr>
      </a:lvl1pPr>
      <a:lvl2pPr algn="l" rtl="0" eaLnBrk="0" fontAlgn="base" hangingPunct="0">
        <a:spcBef>
          <a:spcPct val="0"/>
        </a:spcBef>
        <a:spcAft>
          <a:spcPct val="0"/>
        </a:spcAft>
        <a:defRPr sz="2000" b="1">
          <a:solidFill>
            <a:srgbClr val="F08F49"/>
          </a:solidFill>
          <a:latin typeface="Arial" charset="0"/>
        </a:defRPr>
      </a:lvl2pPr>
      <a:lvl3pPr algn="l" rtl="0" eaLnBrk="0" fontAlgn="base" hangingPunct="0">
        <a:spcBef>
          <a:spcPct val="0"/>
        </a:spcBef>
        <a:spcAft>
          <a:spcPct val="0"/>
        </a:spcAft>
        <a:defRPr sz="2000" b="1">
          <a:solidFill>
            <a:srgbClr val="F08F49"/>
          </a:solidFill>
          <a:latin typeface="Arial" charset="0"/>
        </a:defRPr>
      </a:lvl3pPr>
      <a:lvl4pPr algn="l" rtl="0" eaLnBrk="0" fontAlgn="base" hangingPunct="0">
        <a:spcBef>
          <a:spcPct val="0"/>
        </a:spcBef>
        <a:spcAft>
          <a:spcPct val="0"/>
        </a:spcAft>
        <a:defRPr sz="2000" b="1">
          <a:solidFill>
            <a:srgbClr val="F08F49"/>
          </a:solidFill>
          <a:latin typeface="Arial" charset="0"/>
        </a:defRPr>
      </a:lvl4pPr>
      <a:lvl5pPr algn="l" rtl="0" eaLnBrk="0" fontAlgn="base" hangingPunct="0">
        <a:spcBef>
          <a:spcPct val="0"/>
        </a:spcBef>
        <a:spcAft>
          <a:spcPct val="0"/>
        </a:spcAft>
        <a:defRPr sz="2000" b="1">
          <a:solidFill>
            <a:srgbClr val="F08F49"/>
          </a:solidFill>
          <a:latin typeface="Arial" charset="0"/>
        </a:defRPr>
      </a:lvl5pPr>
      <a:lvl6pPr marL="457200" algn="l" rtl="0" fontAlgn="base">
        <a:spcBef>
          <a:spcPct val="0"/>
        </a:spcBef>
        <a:spcAft>
          <a:spcPct val="0"/>
        </a:spcAft>
        <a:defRPr sz="2000" b="1">
          <a:solidFill>
            <a:srgbClr val="F08F49"/>
          </a:solidFill>
          <a:latin typeface="Arial" charset="0"/>
        </a:defRPr>
      </a:lvl6pPr>
      <a:lvl7pPr marL="914400" algn="l" rtl="0" fontAlgn="base">
        <a:spcBef>
          <a:spcPct val="0"/>
        </a:spcBef>
        <a:spcAft>
          <a:spcPct val="0"/>
        </a:spcAft>
        <a:defRPr sz="2000" b="1">
          <a:solidFill>
            <a:srgbClr val="F08F49"/>
          </a:solidFill>
          <a:latin typeface="Arial" charset="0"/>
        </a:defRPr>
      </a:lvl7pPr>
      <a:lvl8pPr marL="1371600" algn="l" rtl="0" fontAlgn="base">
        <a:spcBef>
          <a:spcPct val="0"/>
        </a:spcBef>
        <a:spcAft>
          <a:spcPct val="0"/>
        </a:spcAft>
        <a:defRPr sz="2000" b="1">
          <a:solidFill>
            <a:srgbClr val="F08F49"/>
          </a:solidFill>
          <a:latin typeface="Arial" charset="0"/>
        </a:defRPr>
      </a:lvl8pPr>
      <a:lvl9pPr marL="1828800" algn="l" rtl="0" fontAlgn="base">
        <a:spcBef>
          <a:spcPct val="0"/>
        </a:spcBef>
        <a:spcAft>
          <a:spcPct val="0"/>
        </a:spcAft>
        <a:defRPr sz="2000" b="1">
          <a:solidFill>
            <a:srgbClr val="F08F49"/>
          </a:solidFill>
          <a:latin typeface="Arial" charset="0"/>
        </a:defRPr>
      </a:lvl9pPr>
    </p:titleStyle>
    <p:bodyStyle>
      <a:lvl1pPr marL="342900" indent="-342900" algn="l" rtl="0" eaLnBrk="0" fontAlgn="base" hangingPunct="0">
        <a:lnSpc>
          <a:spcPct val="90000"/>
        </a:lnSpc>
        <a:spcBef>
          <a:spcPct val="0"/>
        </a:spcBef>
        <a:spcAft>
          <a:spcPct val="25000"/>
        </a:spcAft>
        <a:buChar char="•"/>
        <a:defRPr sz="2400">
          <a:solidFill>
            <a:schemeClr val="tx1"/>
          </a:solidFill>
          <a:latin typeface="+mn-lt"/>
          <a:ea typeface="+mn-ea"/>
          <a:cs typeface="+mn-cs"/>
        </a:defRPr>
      </a:lvl1pPr>
      <a:lvl2pPr marL="465138" indent="-7938" algn="l" rtl="0" eaLnBrk="0" fontAlgn="base" hangingPunct="0">
        <a:lnSpc>
          <a:spcPct val="90000"/>
        </a:lnSpc>
        <a:spcBef>
          <a:spcPct val="0"/>
        </a:spcBef>
        <a:spcAft>
          <a:spcPct val="25000"/>
        </a:spcAft>
        <a:buChar char="–"/>
        <a:defRPr sz="2000">
          <a:solidFill>
            <a:srgbClr val="8B7B6D"/>
          </a:solidFill>
          <a:latin typeface="+mn-lt"/>
        </a:defRPr>
      </a:lvl2pPr>
      <a:lvl3pPr marL="914400" algn="l" rtl="0" eaLnBrk="0" fontAlgn="base" hangingPunct="0">
        <a:lnSpc>
          <a:spcPct val="90000"/>
        </a:lnSpc>
        <a:spcBef>
          <a:spcPct val="0"/>
        </a:spcBef>
        <a:spcAft>
          <a:spcPct val="25000"/>
        </a:spcAft>
        <a:buChar char="•"/>
        <a:defRPr sz="2400">
          <a:solidFill>
            <a:schemeClr val="tx1"/>
          </a:solidFill>
          <a:latin typeface="+mn-lt"/>
        </a:defRPr>
      </a:lvl3pPr>
      <a:lvl4pPr marL="1379538" indent="-7938" algn="l" rtl="0" eaLnBrk="0" fontAlgn="base" hangingPunct="0">
        <a:lnSpc>
          <a:spcPct val="90000"/>
        </a:lnSpc>
        <a:spcBef>
          <a:spcPct val="0"/>
        </a:spcBef>
        <a:spcAft>
          <a:spcPct val="25000"/>
        </a:spcAft>
        <a:buChar char="–"/>
        <a:defRPr sz="1600">
          <a:solidFill>
            <a:srgbClr val="8B7B6D"/>
          </a:solidFill>
          <a:latin typeface="+mn-lt"/>
        </a:defRPr>
      </a:lvl4pPr>
      <a:lvl5pPr marL="1828800" algn="l" rtl="0" eaLnBrk="0" fontAlgn="base" hangingPunct="0">
        <a:lnSpc>
          <a:spcPct val="90000"/>
        </a:lnSpc>
        <a:spcBef>
          <a:spcPct val="0"/>
        </a:spcBef>
        <a:spcAft>
          <a:spcPct val="25000"/>
        </a:spcAft>
        <a:buChar char="»"/>
        <a:defRPr sz="1600">
          <a:solidFill>
            <a:schemeClr val="tx1"/>
          </a:solidFill>
          <a:latin typeface="+mn-lt"/>
        </a:defRPr>
      </a:lvl5pPr>
      <a:lvl6pPr marL="2286000" algn="l" rtl="0" fontAlgn="base">
        <a:lnSpc>
          <a:spcPct val="90000"/>
        </a:lnSpc>
        <a:spcBef>
          <a:spcPct val="0"/>
        </a:spcBef>
        <a:spcAft>
          <a:spcPct val="25000"/>
        </a:spcAft>
        <a:defRPr sz="1600">
          <a:solidFill>
            <a:schemeClr val="tx1"/>
          </a:solidFill>
          <a:latin typeface="+mn-lt"/>
        </a:defRPr>
      </a:lvl6pPr>
      <a:lvl7pPr marL="2743200" algn="l" rtl="0" fontAlgn="base">
        <a:lnSpc>
          <a:spcPct val="90000"/>
        </a:lnSpc>
        <a:spcBef>
          <a:spcPct val="0"/>
        </a:spcBef>
        <a:spcAft>
          <a:spcPct val="25000"/>
        </a:spcAft>
        <a:defRPr sz="1600">
          <a:solidFill>
            <a:schemeClr val="tx1"/>
          </a:solidFill>
          <a:latin typeface="+mn-lt"/>
        </a:defRPr>
      </a:lvl7pPr>
      <a:lvl8pPr marL="3200400" algn="l" rtl="0" fontAlgn="base">
        <a:lnSpc>
          <a:spcPct val="90000"/>
        </a:lnSpc>
        <a:spcBef>
          <a:spcPct val="0"/>
        </a:spcBef>
        <a:spcAft>
          <a:spcPct val="25000"/>
        </a:spcAft>
        <a:defRPr sz="1600">
          <a:solidFill>
            <a:schemeClr val="tx1"/>
          </a:solidFill>
          <a:latin typeface="+mn-lt"/>
        </a:defRPr>
      </a:lvl8pPr>
      <a:lvl9pPr marL="3657600" algn="l" rtl="0" fontAlgn="base">
        <a:lnSpc>
          <a:spcPct val="90000"/>
        </a:lnSpc>
        <a:spcBef>
          <a:spcPct val="0"/>
        </a:spcBef>
        <a:spcAft>
          <a:spcPct val="25000"/>
        </a:spcAft>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40" descr="Copy of ACPA_CP_INSTALL_1H"/>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8288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5"/>
          <p:cNvSpPr>
            <a:spLocks noChangeArrowheads="1"/>
          </p:cNvSpPr>
          <p:nvPr/>
        </p:nvSpPr>
        <p:spPr bwMode="ltGray">
          <a:xfrm>
            <a:off x="0" y="5257800"/>
            <a:ext cx="1828800" cy="1600200"/>
          </a:xfrm>
          <a:prstGeom prst="rect">
            <a:avLst/>
          </a:prstGeom>
          <a:solidFill>
            <a:srgbClr val="F08F4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endParaRPr>
          </a:p>
        </p:txBody>
      </p:sp>
      <p:sp>
        <p:nvSpPr>
          <p:cNvPr id="4100" name="Line 15"/>
          <p:cNvSpPr>
            <a:spLocks noChangeShapeType="1"/>
          </p:cNvSpPr>
          <p:nvPr/>
        </p:nvSpPr>
        <p:spPr bwMode="white">
          <a:xfrm>
            <a:off x="0" y="5257800"/>
            <a:ext cx="1628775" cy="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1" name="Freeform 39"/>
          <p:cNvSpPr>
            <a:spLocks/>
          </p:cNvSpPr>
          <p:nvPr/>
        </p:nvSpPr>
        <p:spPr bwMode="white">
          <a:xfrm>
            <a:off x="1214438" y="0"/>
            <a:ext cx="1549400" cy="6865938"/>
          </a:xfrm>
          <a:custGeom>
            <a:avLst/>
            <a:gdLst>
              <a:gd name="T0" fmla="*/ 2147483647 w 976"/>
              <a:gd name="T1" fmla="*/ 2147483647 h 4325"/>
              <a:gd name="T2" fmla="*/ 2147483647 w 976"/>
              <a:gd name="T3" fmla="*/ 2147483647 h 4325"/>
              <a:gd name="T4" fmla="*/ 2147483647 w 976"/>
              <a:gd name="T5" fmla="*/ 2147483647 h 4325"/>
              <a:gd name="T6" fmla="*/ 2147483647 w 976"/>
              <a:gd name="T7" fmla="*/ 2147483647 h 4325"/>
              <a:gd name="T8" fmla="*/ 0 w 976"/>
              <a:gd name="T9" fmla="*/ 2147483647 h 4325"/>
              <a:gd name="T10" fmla="*/ 2147483647 w 976"/>
              <a:gd name="T11" fmla="*/ 2147483647 h 4325"/>
              <a:gd name="T12" fmla="*/ 2147483647 w 976"/>
              <a:gd name="T13" fmla="*/ 2147483647 h 43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6" h="4325">
                <a:moveTo>
                  <a:pt x="3" y="4325"/>
                </a:moveTo>
                <a:lnTo>
                  <a:pt x="615" y="4325"/>
                </a:lnTo>
                <a:cubicBezTo>
                  <a:pt x="776" y="3956"/>
                  <a:pt x="976" y="2833"/>
                  <a:pt x="972" y="2113"/>
                </a:cubicBezTo>
                <a:cubicBezTo>
                  <a:pt x="916" y="920"/>
                  <a:pt x="753" y="349"/>
                  <a:pt x="591" y="2"/>
                </a:cubicBezTo>
                <a:cubicBezTo>
                  <a:pt x="578" y="0"/>
                  <a:pt x="3" y="1"/>
                  <a:pt x="0" y="2"/>
                </a:cubicBezTo>
                <a:cubicBezTo>
                  <a:pt x="63" y="368"/>
                  <a:pt x="264" y="1165"/>
                  <a:pt x="283" y="2151"/>
                </a:cubicBezTo>
                <a:cubicBezTo>
                  <a:pt x="255" y="3288"/>
                  <a:pt x="3" y="4325"/>
                  <a:pt x="3" y="432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2" name="Rectangle 28"/>
          <p:cNvSpPr>
            <a:spLocks noGrp="1" noChangeArrowheads="1"/>
          </p:cNvSpPr>
          <p:nvPr>
            <p:ph type="title"/>
          </p:nvPr>
        </p:nvSpPr>
        <p:spPr bwMode="auto">
          <a:xfrm>
            <a:off x="1828800" y="1141413"/>
            <a:ext cx="7315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4103" name="Rectangle 29"/>
          <p:cNvSpPr>
            <a:spLocks noGrp="1" noChangeArrowheads="1"/>
          </p:cNvSpPr>
          <p:nvPr>
            <p:ph type="body" idx="1"/>
          </p:nvPr>
        </p:nvSpPr>
        <p:spPr bwMode="auto">
          <a:xfrm>
            <a:off x="1828800" y="2514600"/>
            <a:ext cx="7315200"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5" name="Rectangle 31"/>
          <p:cNvSpPr>
            <a:spLocks noGrp="1" noChangeArrowheads="1"/>
          </p:cNvSpPr>
          <p:nvPr>
            <p:ph type="ftr" sz="quarter" idx="3"/>
          </p:nvPr>
        </p:nvSpPr>
        <p:spPr bwMode="auto">
          <a:xfrm>
            <a:off x="1828800" y="638016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a:solidFill>
                  <a:srgbClr val="F08F49"/>
                </a:solidFill>
                <a:latin typeface="Arial" charset="0"/>
                <a:cs typeface="+mn-cs"/>
              </a:defRPr>
            </a:lvl1pPr>
          </a:lstStyle>
          <a:p>
            <a:pPr>
              <a:defRPr/>
            </a:pPr>
            <a:r>
              <a:rPr lang="en-US"/>
              <a:t>www.concrete-pipe.org</a:t>
            </a:r>
          </a:p>
        </p:txBody>
      </p:sp>
      <p:pic>
        <p:nvPicPr>
          <p:cNvPr id="4105" name="Picture 33" descr="ACPA Horiz LOGO gr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69113" y="6156325"/>
            <a:ext cx="19494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Rectangle 37"/>
          <p:cNvSpPr>
            <a:spLocks noChangeArrowheads="1"/>
          </p:cNvSpPr>
          <p:nvPr/>
        </p:nvSpPr>
        <p:spPr bwMode="auto">
          <a:xfrm>
            <a:off x="6858000" y="1524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0" hangingPunct="0"/>
            <a:fld id="{8A6958BB-CBDE-4569-B240-46924CEA0294}" type="slidenum">
              <a:rPr lang="en-US" sz="1200">
                <a:solidFill>
                  <a:srgbClr val="000000"/>
                </a:solidFill>
              </a:rPr>
              <a:pPr algn="r" eaLnBrk="0" hangingPunct="0"/>
              <a:t>‹#›</a:t>
            </a:fld>
            <a:endParaRPr lang="en-US" sz="1200">
              <a:solidFill>
                <a:srgbClr val="000000"/>
              </a:solidFill>
            </a:endParaRPr>
          </a:p>
        </p:txBody>
      </p:sp>
    </p:spTree>
  </p:cSld>
  <p:clrMap bg1="lt1" tx1="dk1" bg2="lt2" tx2="dk2" accent1="accent1" accent2="accent2" accent3="accent3" accent4="accent4" accent5="accent5" accent6="accent6" hlink="hlink" folHlink="folHlink"/>
  <p:sldLayoutIdLst>
    <p:sldLayoutId id="2147484363"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 id="2147484361" r:id="rId12"/>
  </p:sldLayoutIdLst>
  <p:hf sldNum="0" hdr="0" dt="0"/>
  <p:txStyles>
    <p:title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p:titleStyle>
    <p:bodyStyle>
      <a:lvl1pPr marL="342900" indent="-342900" algn="l" rtl="0" eaLnBrk="0" fontAlgn="base" hangingPunct="0">
        <a:lnSpc>
          <a:spcPct val="90000"/>
        </a:lnSpc>
        <a:spcBef>
          <a:spcPct val="0"/>
        </a:spcBef>
        <a:spcAft>
          <a:spcPct val="25000"/>
        </a:spcAft>
        <a:buChar char="•"/>
        <a:defRPr sz="3200">
          <a:solidFill>
            <a:schemeClr val="tx1"/>
          </a:solidFill>
          <a:latin typeface="+mn-lt"/>
          <a:ea typeface="+mn-ea"/>
          <a:cs typeface="+mn-cs"/>
        </a:defRPr>
      </a:lvl1pPr>
      <a:lvl2pPr marL="742950" indent="-285750" algn="l" rtl="0" eaLnBrk="0" fontAlgn="base" hangingPunct="0">
        <a:lnSpc>
          <a:spcPct val="90000"/>
        </a:lnSpc>
        <a:spcBef>
          <a:spcPct val="0"/>
        </a:spcBef>
        <a:spcAft>
          <a:spcPct val="25000"/>
        </a:spcAft>
        <a:buFont typeface="Wingdings" pitchFamily="2" charset="2"/>
        <a:buChar char="§"/>
        <a:defRPr sz="2800">
          <a:solidFill>
            <a:schemeClr val="tx1"/>
          </a:solidFill>
          <a:latin typeface="+mn-lt"/>
        </a:defRPr>
      </a:lvl2pPr>
      <a:lvl3pPr marL="1143000" indent="-228600" algn="l" rtl="0" eaLnBrk="0" fontAlgn="base" hangingPunct="0">
        <a:lnSpc>
          <a:spcPct val="90000"/>
        </a:lnSpc>
        <a:spcBef>
          <a:spcPct val="0"/>
        </a:spcBef>
        <a:spcAft>
          <a:spcPct val="25000"/>
        </a:spcAft>
        <a:buChar char="•"/>
        <a:defRPr sz="2400">
          <a:solidFill>
            <a:schemeClr val="tx1"/>
          </a:solidFill>
          <a:latin typeface="+mn-lt"/>
        </a:defRPr>
      </a:lvl3pPr>
      <a:lvl4pPr marL="1600200" indent="-228600" algn="l" rtl="0" eaLnBrk="0" fontAlgn="base" hangingPunct="0">
        <a:lnSpc>
          <a:spcPct val="90000"/>
        </a:lnSpc>
        <a:spcBef>
          <a:spcPct val="0"/>
        </a:spcBef>
        <a:spcAft>
          <a:spcPct val="25000"/>
        </a:spcAft>
        <a:buFont typeface="Wingdings" pitchFamily="2" charset="2"/>
        <a:buChar char="§"/>
        <a:defRPr sz="2000">
          <a:solidFill>
            <a:schemeClr val="tx1"/>
          </a:solidFill>
          <a:latin typeface="+mn-lt"/>
        </a:defRPr>
      </a:lvl4pPr>
      <a:lvl5pPr marL="2057400" indent="-228600" algn="l" rtl="0" eaLnBrk="0" fontAlgn="base" hangingPunct="0">
        <a:lnSpc>
          <a:spcPct val="90000"/>
        </a:lnSpc>
        <a:spcBef>
          <a:spcPct val="0"/>
        </a:spcBef>
        <a:spcAft>
          <a:spcPct val="25000"/>
        </a:spcAft>
        <a:buChar char="•"/>
        <a:defRPr sz="2000">
          <a:solidFill>
            <a:schemeClr val="tx1"/>
          </a:solidFill>
          <a:latin typeface="+mn-lt"/>
        </a:defRPr>
      </a:lvl5pPr>
      <a:lvl6pPr marL="2514600" indent="-228600" algn="l" rtl="0" fontAlgn="base">
        <a:lnSpc>
          <a:spcPct val="90000"/>
        </a:lnSpc>
        <a:spcBef>
          <a:spcPct val="0"/>
        </a:spcBef>
        <a:spcAft>
          <a:spcPct val="25000"/>
        </a:spcAft>
        <a:buChar char="•"/>
        <a:defRPr sz="2000">
          <a:solidFill>
            <a:schemeClr val="tx1"/>
          </a:solidFill>
          <a:latin typeface="+mn-lt"/>
        </a:defRPr>
      </a:lvl6pPr>
      <a:lvl7pPr marL="2971800" indent="-228600" algn="l" rtl="0" fontAlgn="base">
        <a:lnSpc>
          <a:spcPct val="90000"/>
        </a:lnSpc>
        <a:spcBef>
          <a:spcPct val="0"/>
        </a:spcBef>
        <a:spcAft>
          <a:spcPct val="25000"/>
        </a:spcAft>
        <a:buChar char="•"/>
        <a:defRPr sz="2000">
          <a:solidFill>
            <a:schemeClr val="tx1"/>
          </a:solidFill>
          <a:latin typeface="+mn-lt"/>
        </a:defRPr>
      </a:lvl7pPr>
      <a:lvl8pPr marL="3429000" indent="-228600" algn="l" rtl="0" fontAlgn="base">
        <a:lnSpc>
          <a:spcPct val="90000"/>
        </a:lnSpc>
        <a:spcBef>
          <a:spcPct val="0"/>
        </a:spcBef>
        <a:spcAft>
          <a:spcPct val="25000"/>
        </a:spcAft>
        <a:buChar char="•"/>
        <a:defRPr sz="2000">
          <a:solidFill>
            <a:schemeClr val="tx1"/>
          </a:solidFill>
          <a:latin typeface="+mn-lt"/>
        </a:defRPr>
      </a:lvl8pPr>
      <a:lvl9pPr marL="3886200" indent="-228600" algn="l" rtl="0" fontAlgn="base">
        <a:lnSpc>
          <a:spcPct val="90000"/>
        </a:lnSpc>
        <a:spcBef>
          <a:spcPct val="0"/>
        </a:spcBef>
        <a:spcAft>
          <a:spcPct val="25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6066"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lIns="91425" tIns="45713" rIns="91425" bIns="45713"/>
          <a:lstStyle/>
          <a:p>
            <a:pPr eaLnBrk="0" hangingPunct="0">
              <a:defRPr/>
            </a:pPr>
            <a:endParaRPr lang="en-US" sz="1800">
              <a:solidFill>
                <a:srgbClr val="FFFFFF"/>
              </a:solidFill>
              <a:latin typeface="Arial" charset="0"/>
              <a:cs typeface="+mn-cs"/>
            </a:endParaRPr>
          </a:p>
        </p:txBody>
      </p:sp>
      <p:grpSp>
        <p:nvGrpSpPr>
          <p:cNvPr id="5123" name="Group 3"/>
          <p:cNvGrpSpPr>
            <a:grpSpLocks/>
          </p:cNvGrpSpPr>
          <p:nvPr/>
        </p:nvGrpSpPr>
        <p:grpSpPr bwMode="auto">
          <a:xfrm>
            <a:off x="3175" y="4267200"/>
            <a:ext cx="9140825" cy="2590800"/>
            <a:chOff x="2" y="2688"/>
            <a:chExt cx="5758" cy="1632"/>
          </a:xfrm>
        </p:grpSpPr>
        <p:sp>
          <p:nvSpPr>
            <p:cNvPr id="216068"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grpSp>
          <p:nvGrpSpPr>
            <p:cNvPr id="5130" name="Group 5"/>
            <p:cNvGrpSpPr>
              <a:grpSpLocks/>
            </p:cNvGrpSpPr>
            <p:nvPr userDrawn="1"/>
          </p:nvGrpSpPr>
          <p:grpSpPr bwMode="auto">
            <a:xfrm>
              <a:off x="3528" y="3715"/>
              <a:ext cx="792" cy="521"/>
              <a:chOff x="3527" y="3715"/>
              <a:chExt cx="792" cy="521"/>
            </a:xfrm>
          </p:grpSpPr>
          <p:sp>
            <p:nvSpPr>
              <p:cNvPr id="216070"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216071"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216072"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216073"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216074"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216075"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076"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077"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078"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079"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080"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grpSp>
        <p:grpSp>
          <p:nvGrpSpPr>
            <p:cNvPr id="5131" name="Group 17"/>
            <p:cNvGrpSpPr>
              <a:grpSpLocks/>
            </p:cNvGrpSpPr>
            <p:nvPr userDrawn="1"/>
          </p:nvGrpSpPr>
          <p:grpSpPr bwMode="auto">
            <a:xfrm>
              <a:off x="1776" y="3631"/>
              <a:ext cx="1626" cy="683"/>
              <a:chOff x="1776" y="3631"/>
              <a:chExt cx="1626" cy="683"/>
            </a:xfrm>
          </p:grpSpPr>
          <p:sp>
            <p:nvSpPr>
              <p:cNvPr id="216082"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216083"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216084"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216085"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216086"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216087"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216088"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216089"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216090"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091"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092"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093"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094"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095"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096"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097"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098"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099"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eaLnBrk="0" hangingPunct="0">
                  <a:defRPr/>
                </a:pPr>
                <a:endParaRPr lang="en-US" sz="1800">
                  <a:solidFill>
                    <a:srgbClr val="FFFFFF"/>
                  </a:solidFill>
                  <a:latin typeface="Arial" charset="0"/>
                  <a:cs typeface="+mn-cs"/>
                </a:endParaRPr>
              </a:p>
            </p:txBody>
          </p:sp>
        </p:grpSp>
        <p:grpSp>
          <p:nvGrpSpPr>
            <p:cNvPr id="5132" name="Group 36"/>
            <p:cNvGrpSpPr>
              <a:grpSpLocks/>
            </p:cNvGrpSpPr>
            <p:nvPr userDrawn="1"/>
          </p:nvGrpSpPr>
          <p:grpSpPr bwMode="auto">
            <a:xfrm>
              <a:off x="4128" y="3360"/>
              <a:ext cx="1351" cy="821"/>
              <a:chOff x="4128" y="3360"/>
              <a:chExt cx="1351" cy="821"/>
            </a:xfrm>
          </p:grpSpPr>
          <p:sp>
            <p:nvSpPr>
              <p:cNvPr id="216101"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102"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103"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104"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105"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106"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107"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108"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109"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110"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111"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112"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216113"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216114"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216115"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216116"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216117"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grpSp>
        <p:grpSp>
          <p:nvGrpSpPr>
            <p:cNvPr id="5133" name="Group 54"/>
            <p:cNvGrpSpPr>
              <a:grpSpLocks/>
            </p:cNvGrpSpPr>
            <p:nvPr userDrawn="1"/>
          </p:nvGrpSpPr>
          <p:grpSpPr bwMode="auto">
            <a:xfrm>
              <a:off x="5280" y="3024"/>
              <a:ext cx="425" cy="258"/>
              <a:chOff x="5280" y="3024"/>
              <a:chExt cx="425" cy="258"/>
            </a:xfrm>
          </p:grpSpPr>
          <p:sp>
            <p:nvSpPr>
              <p:cNvPr id="216119"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120"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121"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122"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123"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124"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216125"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grpSp>
            <p:nvGrpSpPr>
              <p:cNvPr id="5141" name="Group 62"/>
              <p:cNvGrpSpPr>
                <a:grpSpLocks/>
              </p:cNvGrpSpPr>
              <p:nvPr/>
            </p:nvGrpSpPr>
            <p:grpSpPr bwMode="auto">
              <a:xfrm>
                <a:off x="5381" y="3085"/>
                <a:ext cx="227" cy="132"/>
                <a:chOff x="5381" y="3085"/>
                <a:chExt cx="227" cy="132"/>
              </a:xfrm>
            </p:grpSpPr>
            <p:sp>
              <p:nvSpPr>
                <p:cNvPr id="216127"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216128"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216129"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sp>
              <p:nvSpPr>
                <p:cNvPr id="216130"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cs typeface="+mn-cs"/>
                  </a:endParaRPr>
                </a:p>
              </p:txBody>
            </p:sp>
          </p:grpSp>
        </p:grpSp>
      </p:grpSp>
      <p:sp>
        <p:nvSpPr>
          <p:cNvPr id="216131"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25" tIns="45713" rIns="91425" bIns="45713" numCol="1" anchor="ctr" anchorCtr="1" compatLnSpc="1">
            <a:prstTxWarp prst="textNoShape">
              <a:avLst/>
            </a:prstTxWarp>
          </a:bodyPr>
          <a:lstStyle/>
          <a:p>
            <a:pPr lvl="0"/>
            <a:r>
              <a:rPr lang="en-US" smtClean="0"/>
              <a:t>Click to edit Master title style</a:t>
            </a:r>
          </a:p>
        </p:txBody>
      </p:sp>
      <p:sp>
        <p:nvSpPr>
          <p:cNvPr id="216132" name="Rectangle 68"/>
          <p:cNvSpPr>
            <a:spLocks noGrp="1" noChangeArrowheads="1"/>
          </p:cNvSpPr>
          <p:nvPr>
            <p:ph type="body" idx="1"/>
          </p:nvPr>
        </p:nvSpPr>
        <p:spPr bwMode="auto">
          <a:xfrm>
            <a:off x="457200" y="1600203"/>
            <a:ext cx="8229600" cy="4525963"/>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6133"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pPr>
              <a:defRPr/>
            </a:pPr>
            <a:endParaRPr lang="en-US">
              <a:solidFill>
                <a:srgbClr val="FFFFFF"/>
              </a:solidFill>
              <a:latin typeface="Arial" charset="0"/>
              <a:cs typeface="+mn-cs"/>
            </a:endParaRPr>
          </a:p>
        </p:txBody>
      </p:sp>
      <p:sp>
        <p:nvSpPr>
          <p:cNvPr id="216134" name="Rectangle 70"/>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pPr>
              <a:defRPr/>
            </a:pPr>
            <a:endParaRPr lang="en-US">
              <a:solidFill>
                <a:srgbClr val="FFFFFF"/>
              </a:solidFill>
              <a:latin typeface="Arial" charset="0"/>
              <a:cs typeface="+mn-cs"/>
            </a:endParaRPr>
          </a:p>
        </p:txBody>
      </p:sp>
      <p:sp>
        <p:nvSpPr>
          <p:cNvPr id="216135"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E7B9060A-AB1B-42DD-AC7C-50641F8C87E9}" type="slidenum">
              <a:rPr lang="en-US">
                <a:solidFill>
                  <a:srgbClr val="FFFFFF"/>
                </a:solidFill>
                <a:latin typeface="Arial" charset="0"/>
                <a:cs typeface="+mn-cs"/>
              </a:rPr>
              <a:pPr>
                <a:defRPr/>
              </a:pPr>
              <a:t>‹#›</a:t>
            </a:fld>
            <a:endParaRPr lang="en-US">
              <a:solidFill>
                <a:srgbClr val="FFFFFF"/>
              </a:solidFill>
              <a:latin typeface="Arial" charset="0"/>
              <a:cs typeface="+mn-cs"/>
            </a:endParaRPr>
          </a:p>
        </p:txBody>
      </p:sp>
    </p:spTree>
    <p:extLst>
      <p:ext uri="{BB962C8B-B14F-4D97-AF65-F5344CB8AC3E}">
        <p14:creationId xmlns:p14="http://schemas.microsoft.com/office/powerpoint/2010/main" val="3685284717"/>
      </p:ext>
    </p:extLst>
  </p:cSld>
  <p:clrMap bg1="dk2" tx1="lt1" bg2="dk1" tx2="lt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 id="2147484390" r:id="rId12"/>
    <p:sldLayoutId id="2147484391"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13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259"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3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519"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848" indent="-342848"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836" indent="-285707"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2824" indent="-228564"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599954" indent="-228564"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085" indent="-228564"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215" indent="-228564"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344" indent="-228564"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8475" indent="-228564"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5603" indent="-228564"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6066"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lIns="91425" tIns="45713" rIns="91425" bIns="45713"/>
          <a:lstStyle/>
          <a:p>
            <a:pPr eaLnBrk="0" hangingPunct="0">
              <a:defRPr/>
            </a:pPr>
            <a:endParaRPr lang="en-US" sz="1800">
              <a:solidFill>
                <a:srgbClr val="FFFFFF"/>
              </a:solidFill>
              <a:latin typeface="Arial" charset="0"/>
            </a:endParaRPr>
          </a:p>
        </p:txBody>
      </p:sp>
      <p:grpSp>
        <p:nvGrpSpPr>
          <p:cNvPr id="5123" name="Group 3"/>
          <p:cNvGrpSpPr>
            <a:grpSpLocks/>
          </p:cNvGrpSpPr>
          <p:nvPr/>
        </p:nvGrpSpPr>
        <p:grpSpPr bwMode="auto">
          <a:xfrm>
            <a:off x="3175" y="4267200"/>
            <a:ext cx="9140825" cy="2590800"/>
            <a:chOff x="2" y="2688"/>
            <a:chExt cx="5758" cy="1632"/>
          </a:xfrm>
        </p:grpSpPr>
        <p:sp>
          <p:nvSpPr>
            <p:cNvPr id="216068"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grpSp>
          <p:nvGrpSpPr>
            <p:cNvPr id="5130" name="Group 5"/>
            <p:cNvGrpSpPr>
              <a:grpSpLocks/>
            </p:cNvGrpSpPr>
            <p:nvPr userDrawn="1"/>
          </p:nvGrpSpPr>
          <p:grpSpPr bwMode="auto">
            <a:xfrm>
              <a:off x="3528" y="3715"/>
              <a:ext cx="792" cy="521"/>
              <a:chOff x="3527" y="3715"/>
              <a:chExt cx="792" cy="521"/>
            </a:xfrm>
          </p:grpSpPr>
          <p:sp>
            <p:nvSpPr>
              <p:cNvPr id="216070"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071"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072"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073"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074"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075"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76"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77"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78"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79"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80"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grpSp>
        <p:grpSp>
          <p:nvGrpSpPr>
            <p:cNvPr id="5131" name="Group 17"/>
            <p:cNvGrpSpPr>
              <a:grpSpLocks/>
            </p:cNvGrpSpPr>
            <p:nvPr userDrawn="1"/>
          </p:nvGrpSpPr>
          <p:grpSpPr bwMode="auto">
            <a:xfrm>
              <a:off x="1776" y="3631"/>
              <a:ext cx="1626" cy="683"/>
              <a:chOff x="1776" y="3631"/>
              <a:chExt cx="1626" cy="683"/>
            </a:xfrm>
          </p:grpSpPr>
          <p:sp>
            <p:nvSpPr>
              <p:cNvPr id="216082"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083"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084"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085"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086"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087"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088"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089"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090"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91"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92"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93"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94"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95"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96"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97"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98"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99"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eaLnBrk="0" hangingPunct="0">
                  <a:defRPr/>
                </a:pPr>
                <a:endParaRPr lang="en-US" sz="1800">
                  <a:solidFill>
                    <a:srgbClr val="FFFFFF"/>
                  </a:solidFill>
                  <a:latin typeface="Arial" charset="0"/>
                </a:endParaRPr>
              </a:p>
            </p:txBody>
          </p:sp>
        </p:grpSp>
        <p:grpSp>
          <p:nvGrpSpPr>
            <p:cNvPr id="5132" name="Group 36"/>
            <p:cNvGrpSpPr>
              <a:grpSpLocks/>
            </p:cNvGrpSpPr>
            <p:nvPr userDrawn="1"/>
          </p:nvGrpSpPr>
          <p:grpSpPr bwMode="auto">
            <a:xfrm>
              <a:off x="4128" y="3360"/>
              <a:ext cx="1351" cy="821"/>
              <a:chOff x="4128" y="3360"/>
              <a:chExt cx="1351" cy="821"/>
            </a:xfrm>
          </p:grpSpPr>
          <p:sp>
            <p:nvSpPr>
              <p:cNvPr id="216101"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02"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03"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04"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05"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06"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07"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08"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09"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10"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11"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12"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113"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114"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115"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116"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117"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grpSp>
        <p:grpSp>
          <p:nvGrpSpPr>
            <p:cNvPr id="5133" name="Group 54"/>
            <p:cNvGrpSpPr>
              <a:grpSpLocks/>
            </p:cNvGrpSpPr>
            <p:nvPr userDrawn="1"/>
          </p:nvGrpSpPr>
          <p:grpSpPr bwMode="auto">
            <a:xfrm>
              <a:off x="5280" y="3024"/>
              <a:ext cx="425" cy="258"/>
              <a:chOff x="5280" y="3024"/>
              <a:chExt cx="425" cy="258"/>
            </a:xfrm>
          </p:grpSpPr>
          <p:sp>
            <p:nvSpPr>
              <p:cNvPr id="216119"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20"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21"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22"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23"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24"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25"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grpSp>
            <p:nvGrpSpPr>
              <p:cNvPr id="5141" name="Group 62"/>
              <p:cNvGrpSpPr>
                <a:grpSpLocks/>
              </p:cNvGrpSpPr>
              <p:nvPr/>
            </p:nvGrpSpPr>
            <p:grpSpPr bwMode="auto">
              <a:xfrm>
                <a:off x="5381" y="3085"/>
                <a:ext cx="227" cy="132"/>
                <a:chOff x="5381" y="3085"/>
                <a:chExt cx="227" cy="132"/>
              </a:xfrm>
            </p:grpSpPr>
            <p:sp>
              <p:nvSpPr>
                <p:cNvPr id="216127"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128"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129"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130"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grpSp>
        </p:grpSp>
      </p:grpSp>
      <p:sp>
        <p:nvSpPr>
          <p:cNvPr id="216131"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25" tIns="45713" rIns="91425" bIns="45713" numCol="1" anchor="ctr" anchorCtr="1" compatLnSpc="1">
            <a:prstTxWarp prst="textNoShape">
              <a:avLst/>
            </a:prstTxWarp>
          </a:bodyPr>
          <a:lstStyle/>
          <a:p>
            <a:pPr lvl="0"/>
            <a:r>
              <a:rPr lang="en-US" smtClean="0"/>
              <a:t>Click to edit Master title style</a:t>
            </a:r>
          </a:p>
        </p:txBody>
      </p:sp>
      <p:sp>
        <p:nvSpPr>
          <p:cNvPr id="216132" name="Rectangle 68"/>
          <p:cNvSpPr>
            <a:spLocks noGrp="1" noChangeArrowheads="1"/>
          </p:cNvSpPr>
          <p:nvPr>
            <p:ph type="body" idx="1"/>
          </p:nvPr>
        </p:nvSpPr>
        <p:spPr bwMode="auto">
          <a:xfrm>
            <a:off x="457200" y="1600203"/>
            <a:ext cx="8229600" cy="4525963"/>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6133"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pPr>
              <a:defRPr/>
            </a:pPr>
            <a:endParaRPr lang="en-US">
              <a:solidFill>
                <a:srgbClr val="FFFFFF"/>
              </a:solidFill>
              <a:latin typeface="Arial" charset="0"/>
            </a:endParaRPr>
          </a:p>
        </p:txBody>
      </p:sp>
      <p:sp>
        <p:nvSpPr>
          <p:cNvPr id="216134" name="Rectangle 70"/>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pPr>
              <a:defRPr/>
            </a:pPr>
            <a:endParaRPr lang="en-US">
              <a:solidFill>
                <a:srgbClr val="FFFFFF"/>
              </a:solidFill>
              <a:latin typeface="Arial" charset="0"/>
            </a:endParaRPr>
          </a:p>
        </p:txBody>
      </p:sp>
      <p:sp>
        <p:nvSpPr>
          <p:cNvPr id="216135"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E7B9060A-AB1B-42DD-AC7C-50641F8C87E9}" type="slidenum">
              <a:rPr lang="en-US">
                <a:solidFill>
                  <a:srgbClr val="FFFFFF"/>
                </a:solidFill>
                <a:latin typeface="Arial" charset="0"/>
              </a:rPr>
              <a:pPr>
                <a:defRPr/>
              </a:pPr>
              <a:t>‹#›</a:t>
            </a:fld>
            <a:endParaRPr lang="en-US">
              <a:solidFill>
                <a:srgbClr val="FFFFFF"/>
              </a:solidFill>
              <a:latin typeface="Arial" charset="0"/>
            </a:endParaRPr>
          </a:p>
        </p:txBody>
      </p:sp>
    </p:spTree>
    <p:extLst>
      <p:ext uri="{BB962C8B-B14F-4D97-AF65-F5344CB8AC3E}">
        <p14:creationId xmlns:p14="http://schemas.microsoft.com/office/powerpoint/2010/main" val="2510463707"/>
      </p:ext>
    </p:extLst>
  </p:cSld>
  <p:clrMap bg1="dk2" tx1="lt1" bg2="dk1" tx2="lt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 id="2147484404" r:id="rId12"/>
    <p:sldLayoutId id="2147484405"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13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259"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3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519"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848" indent="-342848"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836" indent="-285707"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2824" indent="-228564"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599954" indent="-228564"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085" indent="-228564"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215" indent="-228564"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344" indent="-228564"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8475" indent="-228564"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5603" indent="-228564"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0" descr="Copy of ACPA_CP_INSTALL_1H"/>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8288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5"/>
          <p:cNvSpPr>
            <a:spLocks noChangeArrowheads="1"/>
          </p:cNvSpPr>
          <p:nvPr/>
        </p:nvSpPr>
        <p:spPr bwMode="ltGray">
          <a:xfrm>
            <a:off x="0" y="5257800"/>
            <a:ext cx="1828800" cy="1600200"/>
          </a:xfrm>
          <a:prstGeom prst="rect">
            <a:avLst/>
          </a:prstGeom>
          <a:solidFill>
            <a:srgbClr val="F08F4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endParaRPr>
          </a:p>
        </p:txBody>
      </p:sp>
      <p:sp>
        <p:nvSpPr>
          <p:cNvPr id="1028" name="Line 15"/>
          <p:cNvSpPr>
            <a:spLocks noChangeShapeType="1"/>
          </p:cNvSpPr>
          <p:nvPr/>
        </p:nvSpPr>
        <p:spPr bwMode="white">
          <a:xfrm>
            <a:off x="0" y="5257800"/>
            <a:ext cx="1628775" cy="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029" name="Freeform 39"/>
          <p:cNvSpPr>
            <a:spLocks/>
          </p:cNvSpPr>
          <p:nvPr/>
        </p:nvSpPr>
        <p:spPr bwMode="white">
          <a:xfrm>
            <a:off x="1214438" y="0"/>
            <a:ext cx="1549400" cy="6865938"/>
          </a:xfrm>
          <a:custGeom>
            <a:avLst/>
            <a:gdLst>
              <a:gd name="T0" fmla="*/ 2147483647 w 976"/>
              <a:gd name="T1" fmla="*/ 2147483647 h 4325"/>
              <a:gd name="T2" fmla="*/ 2147483647 w 976"/>
              <a:gd name="T3" fmla="*/ 2147483647 h 4325"/>
              <a:gd name="T4" fmla="*/ 2147483647 w 976"/>
              <a:gd name="T5" fmla="*/ 2147483647 h 4325"/>
              <a:gd name="T6" fmla="*/ 2147483647 w 976"/>
              <a:gd name="T7" fmla="*/ 2147483647 h 4325"/>
              <a:gd name="T8" fmla="*/ 0 w 976"/>
              <a:gd name="T9" fmla="*/ 2147483647 h 4325"/>
              <a:gd name="T10" fmla="*/ 2147483647 w 976"/>
              <a:gd name="T11" fmla="*/ 2147483647 h 4325"/>
              <a:gd name="T12" fmla="*/ 2147483647 w 976"/>
              <a:gd name="T13" fmla="*/ 2147483647 h 43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6" h="4325">
                <a:moveTo>
                  <a:pt x="3" y="4325"/>
                </a:moveTo>
                <a:lnTo>
                  <a:pt x="615" y="4325"/>
                </a:lnTo>
                <a:cubicBezTo>
                  <a:pt x="776" y="3956"/>
                  <a:pt x="976" y="2833"/>
                  <a:pt x="972" y="2113"/>
                </a:cubicBezTo>
                <a:cubicBezTo>
                  <a:pt x="916" y="920"/>
                  <a:pt x="753" y="349"/>
                  <a:pt x="591" y="2"/>
                </a:cubicBezTo>
                <a:cubicBezTo>
                  <a:pt x="578" y="0"/>
                  <a:pt x="3" y="1"/>
                  <a:pt x="0" y="2"/>
                </a:cubicBezTo>
                <a:cubicBezTo>
                  <a:pt x="63" y="368"/>
                  <a:pt x="264" y="1165"/>
                  <a:pt x="283" y="2151"/>
                </a:cubicBezTo>
                <a:cubicBezTo>
                  <a:pt x="255" y="3288"/>
                  <a:pt x="3" y="4325"/>
                  <a:pt x="3" y="432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030" name="Rectangle 28"/>
          <p:cNvSpPr>
            <a:spLocks noGrp="1" noChangeArrowheads="1"/>
          </p:cNvSpPr>
          <p:nvPr>
            <p:ph type="title"/>
          </p:nvPr>
        </p:nvSpPr>
        <p:spPr bwMode="auto">
          <a:xfrm>
            <a:off x="1828800" y="1141413"/>
            <a:ext cx="7315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31" name="Rectangle 29"/>
          <p:cNvSpPr>
            <a:spLocks noGrp="1" noChangeArrowheads="1"/>
          </p:cNvSpPr>
          <p:nvPr>
            <p:ph type="body" idx="1"/>
          </p:nvPr>
        </p:nvSpPr>
        <p:spPr bwMode="auto">
          <a:xfrm>
            <a:off x="1828800" y="2514600"/>
            <a:ext cx="7315200"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5" name="Rectangle 31"/>
          <p:cNvSpPr>
            <a:spLocks noGrp="1" noChangeArrowheads="1"/>
          </p:cNvSpPr>
          <p:nvPr>
            <p:ph type="ftr" sz="quarter" idx="3"/>
          </p:nvPr>
        </p:nvSpPr>
        <p:spPr bwMode="auto">
          <a:xfrm>
            <a:off x="1828800" y="638016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a:solidFill>
                  <a:srgbClr val="F08F49"/>
                </a:solidFill>
                <a:latin typeface="Arial" charset="0"/>
                <a:cs typeface="+mn-cs"/>
              </a:defRPr>
            </a:lvl1pPr>
          </a:lstStyle>
          <a:p>
            <a:pPr>
              <a:defRPr/>
            </a:pPr>
            <a:r>
              <a:rPr lang="en-US"/>
              <a:t>www.concrete-pipe.org</a:t>
            </a:r>
          </a:p>
        </p:txBody>
      </p:sp>
      <p:pic>
        <p:nvPicPr>
          <p:cNvPr id="1033" name="Picture 33" descr="ACPA Horiz LOGO gr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69113" y="6156325"/>
            <a:ext cx="19494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37"/>
          <p:cNvSpPr>
            <a:spLocks noChangeArrowheads="1"/>
          </p:cNvSpPr>
          <p:nvPr/>
        </p:nvSpPr>
        <p:spPr bwMode="auto">
          <a:xfrm>
            <a:off x="6858000" y="1524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0" hangingPunct="0"/>
            <a:fld id="{606B7217-4773-4229-AF00-203F1B2F48FC}" type="slidenum">
              <a:rPr lang="en-US" sz="1200">
                <a:solidFill>
                  <a:srgbClr val="000000"/>
                </a:solidFill>
              </a:rPr>
              <a:pPr algn="r" eaLnBrk="0" hangingPunct="0"/>
              <a:t>‹#›</a:t>
            </a:fld>
            <a:endParaRPr lang="en-US" sz="1200">
              <a:solidFill>
                <a:srgbClr val="000000"/>
              </a:solidFill>
            </a:endParaRPr>
          </a:p>
        </p:txBody>
      </p:sp>
    </p:spTree>
    <p:extLst>
      <p:ext uri="{BB962C8B-B14F-4D97-AF65-F5344CB8AC3E}">
        <p14:creationId xmlns:p14="http://schemas.microsoft.com/office/powerpoint/2010/main" val="663925031"/>
      </p:ext>
    </p:extLst>
  </p:cSld>
  <p:clrMap bg1="lt1" tx1="dk1" bg2="lt2" tx2="dk2" accent1="accent1" accent2="accent2" accent3="accent3" accent4="accent4" accent5="accent5" accent6="accent6" hlink="hlink" folHlink="folHlink"/>
  <p:sldLayoutIdLst>
    <p:sldLayoutId id="2147484448" r:id="rId1"/>
    <p:sldLayoutId id="2147484449" r:id="rId2"/>
    <p:sldLayoutId id="2147484450"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 id="2147484459" r:id="rId12"/>
  </p:sldLayoutIdLst>
  <p:hf sldNum="0" hdr="0" dt="0"/>
  <p:txStyles>
    <p:title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p:titleStyle>
    <p:bodyStyle>
      <a:lvl1pPr marL="342900" indent="-342900" algn="l" rtl="0" eaLnBrk="0" fontAlgn="base" hangingPunct="0">
        <a:lnSpc>
          <a:spcPct val="90000"/>
        </a:lnSpc>
        <a:spcBef>
          <a:spcPct val="0"/>
        </a:spcBef>
        <a:spcAft>
          <a:spcPct val="25000"/>
        </a:spcAft>
        <a:buChar char="•"/>
        <a:defRPr sz="3200">
          <a:solidFill>
            <a:schemeClr val="tx1"/>
          </a:solidFill>
          <a:latin typeface="+mn-lt"/>
          <a:ea typeface="+mn-ea"/>
          <a:cs typeface="+mn-cs"/>
        </a:defRPr>
      </a:lvl1pPr>
      <a:lvl2pPr marL="742950" indent="-285750" algn="l" rtl="0" eaLnBrk="0" fontAlgn="base" hangingPunct="0">
        <a:lnSpc>
          <a:spcPct val="90000"/>
        </a:lnSpc>
        <a:spcBef>
          <a:spcPct val="0"/>
        </a:spcBef>
        <a:spcAft>
          <a:spcPct val="25000"/>
        </a:spcAft>
        <a:buFont typeface="Wingdings" pitchFamily="2" charset="2"/>
        <a:buChar char="§"/>
        <a:defRPr sz="2800">
          <a:solidFill>
            <a:schemeClr val="tx1"/>
          </a:solidFill>
          <a:latin typeface="+mn-lt"/>
        </a:defRPr>
      </a:lvl2pPr>
      <a:lvl3pPr marL="1143000" indent="-228600" algn="l" rtl="0" eaLnBrk="0" fontAlgn="base" hangingPunct="0">
        <a:lnSpc>
          <a:spcPct val="90000"/>
        </a:lnSpc>
        <a:spcBef>
          <a:spcPct val="0"/>
        </a:spcBef>
        <a:spcAft>
          <a:spcPct val="25000"/>
        </a:spcAft>
        <a:buChar char="•"/>
        <a:defRPr sz="2400">
          <a:solidFill>
            <a:schemeClr val="tx1"/>
          </a:solidFill>
          <a:latin typeface="+mn-lt"/>
        </a:defRPr>
      </a:lvl3pPr>
      <a:lvl4pPr marL="1600200" indent="-228600" algn="l" rtl="0" eaLnBrk="0" fontAlgn="base" hangingPunct="0">
        <a:lnSpc>
          <a:spcPct val="90000"/>
        </a:lnSpc>
        <a:spcBef>
          <a:spcPct val="0"/>
        </a:spcBef>
        <a:spcAft>
          <a:spcPct val="25000"/>
        </a:spcAft>
        <a:buFont typeface="Wingdings" pitchFamily="2" charset="2"/>
        <a:buChar char="§"/>
        <a:defRPr sz="2000">
          <a:solidFill>
            <a:schemeClr val="tx1"/>
          </a:solidFill>
          <a:latin typeface="+mn-lt"/>
        </a:defRPr>
      </a:lvl4pPr>
      <a:lvl5pPr marL="2057400" indent="-228600" algn="l" rtl="0" eaLnBrk="0" fontAlgn="base" hangingPunct="0">
        <a:lnSpc>
          <a:spcPct val="90000"/>
        </a:lnSpc>
        <a:spcBef>
          <a:spcPct val="0"/>
        </a:spcBef>
        <a:spcAft>
          <a:spcPct val="25000"/>
        </a:spcAft>
        <a:buChar char="•"/>
        <a:defRPr sz="2000">
          <a:solidFill>
            <a:schemeClr val="tx1"/>
          </a:solidFill>
          <a:latin typeface="+mn-lt"/>
        </a:defRPr>
      </a:lvl5pPr>
      <a:lvl6pPr marL="2514600" indent="-228600" algn="l" rtl="0" fontAlgn="base">
        <a:lnSpc>
          <a:spcPct val="90000"/>
        </a:lnSpc>
        <a:spcBef>
          <a:spcPct val="0"/>
        </a:spcBef>
        <a:spcAft>
          <a:spcPct val="25000"/>
        </a:spcAft>
        <a:buChar char="•"/>
        <a:defRPr sz="2000">
          <a:solidFill>
            <a:schemeClr val="tx1"/>
          </a:solidFill>
          <a:latin typeface="+mn-lt"/>
        </a:defRPr>
      </a:lvl6pPr>
      <a:lvl7pPr marL="2971800" indent="-228600" algn="l" rtl="0" fontAlgn="base">
        <a:lnSpc>
          <a:spcPct val="90000"/>
        </a:lnSpc>
        <a:spcBef>
          <a:spcPct val="0"/>
        </a:spcBef>
        <a:spcAft>
          <a:spcPct val="25000"/>
        </a:spcAft>
        <a:buChar char="•"/>
        <a:defRPr sz="2000">
          <a:solidFill>
            <a:schemeClr val="tx1"/>
          </a:solidFill>
          <a:latin typeface="+mn-lt"/>
        </a:defRPr>
      </a:lvl7pPr>
      <a:lvl8pPr marL="3429000" indent="-228600" algn="l" rtl="0" fontAlgn="base">
        <a:lnSpc>
          <a:spcPct val="90000"/>
        </a:lnSpc>
        <a:spcBef>
          <a:spcPct val="0"/>
        </a:spcBef>
        <a:spcAft>
          <a:spcPct val="25000"/>
        </a:spcAft>
        <a:buChar char="•"/>
        <a:defRPr sz="2000">
          <a:solidFill>
            <a:schemeClr val="tx1"/>
          </a:solidFill>
          <a:latin typeface="+mn-lt"/>
        </a:defRPr>
      </a:lvl8pPr>
      <a:lvl9pPr marL="3886200" indent="-228600" algn="l" rtl="0" fontAlgn="base">
        <a:lnSpc>
          <a:spcPct val="90000"/>
        </a:lnSpc>
        <a:spcBef>
          <a:spcPct val="0"/>
        </a:spcBef>
        <a:spcAft>
          <a:spcPct val="25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6066"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lIns="91425" tIns="45713" rIns="91425" bIns="45713"/>
          <a:lstStyle/>
          <a:p>
            <a:pPr eaLnBrk="0" hangingPunct="0">
              <a:defRPr/>
            </a:pPr>
            <a:endParaRPr lang="en-US" sz="1800">
              <a:solidFill>
                <a:srgbClr val="FFFFFF"/>
              </a:solidFill>
              <a:latin typeface="Arial" charset="0"/>
            </a:endParaRPr>
          </a:p>
        </p:txBody>
      </p:sp>
      <p:grpSp>
        <p:nvGrpSpPr>
          <p:cNvPr id="5123" name="Group 3"/>
          <p:cNvGrpSpPr>
            <a:grpSpLocks/>
          </p:cNvGrpSpPr>
          <p:nvPr/>
        </p:nvGrpSpPr>
        <p:grpSpPr bwMode="auto">
          <a:xfrm>
            <a:off x="3175" y="4267200"/>
            <a:ext cx="9140825" cy="2590800"/>
            <a:chOff x="2" y="2688"/>
            <a:chExt cx="5758" cy="1632"/>
          </a:xfrm>
        </p:grpSpPr>
        <p:sp>
          <p:nvSpPr>
            <p:cNvPr id="216068"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grpSp>
          <p:nvGrpSpPr>
            <p:cNvPr id="5130" name="Group 5"/>
            <p:cNvGrpSpPr>
              <a:grpSpLocks/>
            </p:cNvGrpSpPr>
            <p:nvPr userDrawn="1"/>
          </p:nvGrpSpPr>
          <p:grpSpPr bwMode="auto">
            <a:xfrm>
              <a:off x="3528" y="3715"/>
              <a:ext cx="792" cy="521"/>
              <a:chOff x="3527" y="3715"/>
              <a:chExt cx="792" cy="521"/>
            </a:xfrm>
          </p:grpSpPr>
          <p:sp>
            <p:nvSpPr>
              <p:cNvPr id="216070"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071"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072"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073"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074"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075"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76"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77"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78"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79"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80"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grpSp>
        <p:grpSp>
          <p:nvGrpSpPr>
            <p:cNvPr id="5131" name="Group 17"/>
            <p:cNvGrpSpPr>
              <a:grpSpLocks/>
            </p:cNvGrpSpPr>
            <p:nvPr userDrawn="1"/>
          </p:nvGrpSpPr>
          <p:grpSpPr bwMode="auto">
            <a:xfrm>
              <a:off x="1776" y="3631"/>
              <a:ext cx="1626" cy="683"/>
              <a:chOff x="1776" y="3631"/>
              <a:chExt cx="1626" cy="683"/>
            </a:xfrm>
          </p:grpSpPr>
          <p:sp>
            <p:nvSpPr>
              <p:cNvPr id="216082"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083"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084"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085"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086"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087"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088"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089"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090"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91"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92"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93"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94"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95"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96"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97"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98"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099"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eaLnBrk="0" hangingPunct="0">
                  <a:defRPr/>
                </a:pPr>
                <a:endParaRPr lang="en-US" sz="1800">
                  <a:solidFill>
                    <a:srgbClr val="FFFFFF"/>
                  </a:solidFill>
                  <a:latin typeface="Arial" charset="0"/>
                </a:endParaRPr>
              </a:p>
            </p:txBody>
          </p:sp>
        </p:grpSp>
        <p:grpSp>
          <p:nvGrpSpPr>
            <p:cNvPr id="5132" name="Group 36"/>
            <p:cNvGrpSpPr>
              <a:grpSpLocks/>
            </p:cNvGrpSpPr>
            <p:nvPr userDrawn="1"/>
          </p:nvGrpSpPr>
          <p:grpSpPr bwMode="auto">
            <a:xfrm>
              <a:off x="4128" y="3360"/>
              <a:ext cx="1351" cy="821"/>
              <a:chOff x="4128" y="3360"/>
              <a:chExt cx="1351" cy="821"/>
            </a:xfrm>
          </p:grpSpPr>
          <p:sp>
            <p:nvSpPr>
              <p:cNvPr id="216101"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02"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03"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04"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05"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06"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07"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08"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09"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10"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11"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12"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113"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114"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115"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116"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117"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grpSp>
        <p:grpSp>
          <p:nvGrpSpPr>
            <p:cNvPr id="5133" name="Group 54"/>
            <p:cNvGrpSpPr>
              <a:grpSpLocks/>
            </p:cNvGrpSpPr>
            <p:nvPr userDrawn="1"/>
          </p:nvGrpSpPr>
          <p:grpSpPr bwMode="auto">
            <a:xfrm>
              <a:off x="5280" y="3024"/>
              <a:ext cx="425" cy="258"/>
              <a:chOff x="5280" y="3024"/>
              <a:chExt cx="425" cy="258"/>
            </a:xfrm>
          </p:grpSpPr>
          <p:sp>
            <p:nvSpPr>
              <p:cNvPr id="216119"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20"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21"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22"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23"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24"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sp>
            <p:nvSpPr>
              <p:cNvPr id="216125"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endParaRPr>
              </a:p>
            </p:txBody>
          </p:sp>
          <p:grpSp>
            <p:nvGrpSpPr>
              <p:cNvPr id="5141" name="Group 62"/>
              <p:cNvGrpSpPr>
                <a:grpSpLocks/>
              </p:cNvGrpSpPr>
              <p:nvPr/>
            </p:nvGrpSpPr>
            <p:grpSpPr bwMode="auto">
              <a:xfrm>
                <a:off x="5381" y="3085"/>
                <a:ext cx="227" cy="132"/>
                <a:chOff x="5381" y="3085"/>
                <a:chExt cx="227" cy="132"/>
              </a:xfrm>
            </p:grpSpPr>
            <p:sp>
              <p:nvSpPr>
                <p:cNvPr id="216127"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128"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129"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sp>
              <p:nvSpPr>
                <p:cNvPr id="216130"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eaLnBrk="0" hangingPunct="0">
                    <a:defRPr/>
                  </a:pPr>
                  <a:endParaRPr lang="en-US" sz="1800">
                    <a:solidFill>
                      <a:srgbClr val="FFFFFF"/>
                    </a:solidFill>
                    <a:latin typeface="Arial" charset="0"/>
                  </a:endParaRPr>
                </a:p>
              </p:txBody>
            </p:sp>
          </p:grpSp>
        </p:grpSp>
      </p:grpSp>
      <p:sp>
        <p:nvSpPr>
          <p:cNvPr id="216131"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25" tIns="45713" rIns="91425" bIns="45713" numCol="1" anchor="ctr" anchorCtr="1" compatLnSpc="1">
            <a:prstTxWarp prst="textNoShape">
              <a:avLst/>
            </a:prstTxWarp>
          </a:bodyPr>
          <a:lstStyle/>
          <a:p>
            <a:pPr lvl="0"/>
            <a:r>
              <a:rPr lang="en-US" smtClean="0"/>
              <a:t>Click to edit Master title style</a:t>
            </a:r>
          </a:p>
        </p:txBody>
      </p:sp>
      <p:sp>
        <p:nvSpPr>
          <p:cNvPr id="216132" name="Rectangle 68"/>
          <p:cNvSpPr>
            <a:spLocks noGrp="1" noChangeArrowheads="1"/>
          </p:cNvSpPr>
          <p:nvPr>
            <p:ph type="body" idx="1"/>
          </p:nvPr>
        </p:nvSpPr>
        <p:spPr bwMode="auto">
          <a:xfrm>
            <a:off x="457200" y="1600203"/>
            <a:ext cx="8229600" cy="4525963"/>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6133"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pPr>
              <a:defRPr/>
            </a:pPr>
            <a:endParaRPr lang="en-US">
              <a:solidFill>
                <a:srgbClr val="FFFFFF"/>
              </a:solidFill>
              <a:latin typeface="Arial" charset="0"/>
            </a:endParaRPr>
          </a:p>
        </p:txBody>
      </p:sp>
      <p:sp>
        <p:nvSpPr>
          <p:cNvPr id="216134" name="Rectangle 70"/>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pPr>
              <a:defRPr/>
            </a:pPr>
            <a:endParaRPr lang="en-US">
              <a:solidFill>
                <a:srgbClr val="FFFFFF"/>
              </a:solidFill>
              <a:latin typeface="Arial" charset="0"/>
            </a:endParaRPr>
          </a:p>
        </p:txBody>
      </p:sp>
      <p:sp>
        <p:nvSpPr>
          <p:cNvPr id="216135"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E7B9060A-AB1B-42DD-AC7C-50641F8C87E9}" type="slidenum">
              <a:rPr lang="en-US">
                <a:solidFill>
                  <a:srgbClr val="FFFFFF"/>
                </a:solidFill>
                <a:latin typeface="Arial" charset="0"/>
              </a:rPr>
              <a:pPr>
                <a:defRPr/>
              </a:pPr>
              <a:t>‹#›</a:t>
            </a:fld>
            <a:endParaRPr lang="en-US">
              <a:solidFill>
                <a:srgbClr val="FFFFFF"/>
              </a:solidFill>
              <a:latin typeface="Arial" charset="0"/>
            </a:endParaRPr>
          </a:p>
        </p:txBody>
      </p:sp>
    </p:spTree>
    <p:extLst>
      <p:ext uri="{BB962C8B-B14F-4D97-AF65-F5344CB8AC3E}">
        <p14:creationId xmlns:p14="http://schemas.microsoft.com/office/powerpoint/2010/main" val="3037109364"/>
      </p:ext>
    </p:extLst>
  </p:cSld>
  <p:clrMap bg1="dk2" tx1="lt1" bg2="dk1" tx2="lt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 id="2147484472" r:id="rId12"/>
    <p:sldLayoutId id="2147484473"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13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259"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3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519"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848" indent="-342848"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836" indent="-285707"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2824" indent="-228564"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599954" indent="-228564"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085" indent="-228564"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215" indent="-228564"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344" indent="-228564"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8475" indent="-228564"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5603" indent="-228564"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emf"/><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4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4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emf"/><Relationship Id="rId5"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emf"/><Relationship Id="rId5" Type="http://schemas.openxmlformats.org/officeDocument/2006/relationships/image" Target="../media/image41.png"/><Relationship Id="rId6"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emf"/><Relationship Id="rId5" Type="http://schemas.openxmlformats.org/officeDocument/2006/relationships/image" Target="../media/image41.png"/><Relationship Id="rId6" Type="http://schemas.openxmlformats.org/officeDocument/2006/relationships/image" Target="../media/image42.png"/><Relationship Id="rId7" Type="http://schemas.microsoft.com/office/2007/relationships/hdphoto" Target="../media/hdphoto1.wdp"/><Relationship Id="rId8"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emf"/><Relationship Id="rId5"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7.jpeg"/><Relationship Id="rId7" Type="http://schemas.openxmlformats.org/officeDocument/2006/relationships/image" Target="../media/image8.png"/><Relationship Id="rId1" Type="http://schemas.openxmlformats.org/officeDocument/2006/relationships/slideLayout" Target="../slideLayouts/slideLayout4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9.png"/><Relationship Id="rId5"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8.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4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6" Type="http://schemas.openxmlformats.org/officeDocument/2006/relationships/image" Target="../media/image67.jpeg"/><Relationship Id="rId7"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9.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7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75.xml"/><Relationship Id="rId2"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75.xml"/><Relationship Id="rId2"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75.xml"/><Relationship Id="rId2"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49.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7.xml"/><Relationship Id="rId3"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1" Type="http://schemas.openxmlformats.org/officeDocument/2006/relationships/slideLayout" Target="../slideLayouts/slideLayout75.xml"/><Relationship Id="rId2"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0.xml"/></Relationships>
</file>

<file path=ppt/slides/_rels/slide54.xml.rels><?xml version="1.0" encoding="UTF-8" standalone="yes"?>
<Relationships xmlns="http://schemas.openxmlformats.org/package/2006/relationships"><Relationship Id="rId3" Type="http://schemas.openxmlformats.org/officeDocument/2006/relationships/image" Target="../media/image89.emf"/><Relationship Id="rId4" Type="http://schemas.openxmlformats.org/officeDocument/2006/relationships/image" Target="../media/image90.emf"/><Relationship Id="rId5" Type="http://schemas.openxmlformats.org/officeDocument/2006/relationships/image" Target="../media/image91.emf"/><Relationship Id="rId1" Type="http://schemas.openxmlformats.org/officeDocument/2006/relationships/slideLayout" Target="../slideLayouts/slideLayout37.xml"/><Relationship Id="rId2" Type="http://schemas.openxmlformats.org/officeDocument/2006/relationships/notesSlide" Target="../notesSlides/notesSlide5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52.xml"/><Relationship Id="rId3" Type="http://schemas.openxmlformats.org/officeDocument/2006/relationships/image" Target="../media/image92.jpeg"/></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emf"/><Relationship Id="rId1" Type="http://schemas.openxmlformats.org/officeDocument/2006/relationships/slideLayout" Target="../slideLayouts/slideLayout62.xml"/><Relationship Id="rId2" Type="http://schemas.openxmlformats.org/officeDocument/2006/relationships/notesSlide" Target="../notesSlides/notesSlide5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54.xml"/><Relationship Id="rId3" Type="http://schemas.openxmlformats.org/officeDocument/2006/relationships/image" Target="../media/image95.png"/></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62.xml"/><Relationship Id="rId2" Type="http://schemas.openxmlformats.org/officeDocument/2006/relationships/notesSlide" Target="../notesSlides/notesSlide5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56.xml"/><Relationship Id="rId3" Type="http://schemas.openxmlformats.org/officeDocument/2006/relationships/image" Target="../media/image98.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7.jpeg"/><Relationship Id="rId6" Type="http://schemas.openxmlformats.org/officeDocument/2006/relationships/image" Target="../media/image15.jpeg"/><Relationship Id="rId7" Type="http://schemas.openxmlformats.org/officeDocument/2006/relationships/image" Target="../media/image16.png"/><Relationship Id="rId1" Type="http://schemas.openxmlformats.org/officeDocument/2006/relationships/slideLayout" Target="../slideLayouts/slideLayout49.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9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00.png"/></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01.png"/><Relationship Id="rId1" Type="http://schemas.openxmlformats.org/officeDocument/2006/relationships/slideLayout" Target="../slideLayouts/slideLayout37.xml"/><Relationship Id="rId2" Type="http://schemas.openxmlformats.org/officeDocument/2006/relationships/notesSlide" Target="../notesSlides/notesSlide5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02.jpeg"/></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01.png"/><Relationship Id="rId1" Type="http://schemas.openxmlformats.org/officeDocument/2006/relationships/slideLayout" Target="../slideLayouts/slideLayout37.xml"/><Relationship Id="rId2" Type="http://schemas.openxmlformats.org/officeDocument/2006/relationships/notesSlide" Target="../notesSlides/notesSlide5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0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04.jpeg"/></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01.png"/><Relationship Id="rId1" Type="http://schemas.openxmlformats.org/officeDocument/2006/relationships/slideLayout" Target="../slideLayouts/slideLayout37.xml"/><Relationship Id="rId2" Type="http://schemas.openxmlformats.org/officeDocument/2006/relationships/notesSlide" Target="../notesSlides/notesSlide5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05.jpeg"/></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5" Type="http://schemas.openxmlformats.org/officeDocument/2006/relationships/image" Target="../media/image19.emf"/><Relationship Id="rId1" Type="http://schemas.openxmlformats.org/officeDocument/2006/relationships/slideLayout" Target="../slideLayouts/slideLayout49.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04.jpeg"/></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01.png"/><Relationship Id="rId1" Type="http://schemas.openxmlformats.org/officeDocument/2006/relationships/slideLayout" Target="../slideLayouts/slideLayout37.xml"/><Relationship Id="rId2" Type="http://schemas.openxmlformats.org/officeDocument/2006/relationships/notesSlide" Target="../notesSlides/notesSlide6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0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04.jpeg"/></Relationships>
</file>

<file path=ppt/slides/_rels/slide74.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08.jpeg"/><Relationship Id="rId5" Type="http://schemas.openxmlformats.org/officeDocument/2006/relationships/image" Target="../media/image109.jpeg"/><Relationship Id="rId6" Type="http://schemas.openxmlformats.org/officeDocument/2006/relationships/image" Target="../media/image110.jpeg"/><Relationship Id="rId7" Type="http://schemas.openxmlformats.org/officeDocument/2006/relationships/image" Target="../media/image17.emf"/><Relationship Id="rId8" Type="http://schemas.openxmlformats.org/officeDocument/2006/relationships/image" Target="../media/image19.emf"/><Relationship Id="rId9" Type="http://schemas.openxmlformats.org/officeDocument/2006/relationships/image" Target="../media/image111.png"/><Relationship Id="rId10" Type="http://schemas.openxmlformats.org/officeDocument/2006/relationships/image" Target="../media/image112.png"/><Relationship Id="rId11" Type="http://schemas.openxmlformats.org/officeDocument/2006/relationships/image" Target="../media/image113.png"/><Relationship Id="rId1" Type="http://schemas.openxmlformats.org/officeDocument/2006/relationships/slideLayout" Target="../slideLayouts/slideLayout87.xml"/><Relationship Id="rId2" Type="http://schemas.openxmlformats.org/officeDocument/2006/relationships/notesSlide" Target="../notesSlides/notesSlide61.xml"/></Relationships>
</file>

<file path=ppt/slides/_rels/slide7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37.xml"/><Relationship Id="rId2" Type="http://schemas.openxmlformats.org/officeDocument/2006/relationships/notesSlide" Target="../notesSlides/notesSlide6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63.xml"/><Relationship Id="rId3" Type="http://schemas.openxmlformats.org/officeDocument/2006/relationships/image" Target="../media/image114.png"/></Relationships>
</file>

<file path=ppt/slides/_rels/slide77.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1" Type="http://schemas.openxmlformats.org/officeDocument/2006/relationships/slideLayout" Target="../slideLayouts/slideLayout37.xml"/><Relationship Id="rId2" Type="http://schemas.openxmlformats.org/officeDocument/2006/relationships/notesSlide" Target="../notesSlides/notesSlide64.xml"/></Relationships>
</file>

<file path=ppt/slides/_rels/slide78.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1" Type="http://schemas.openxmlformats.org/officeDocument/2006/relationships/slideLayout" Target="../slideLayouts/slideLayout37.xml"/><Relationship Id="rId2" Type="http://schemas.openxmlformats.org/officeDocument/2006/relationships/notesSlide" Target="../notesSlides/notesSlide6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jpeg"/><Relationship Id="rId7" Type="http://schemas.openxmlformats.org/officeDocument/2006/relationships/image" Target="../media/image26.png"/><Relationship Id="rId1" Type="http://schemas.openxmlformats.org/officeDocument/2006/relationships/slideLayout" Target="../slideLayouts/slideLayout4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3"/>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000" dirty="0" err="1" smtClean="0">
                <a:solidFill>
                  <a:schemeClr val="bg1"/>
                </a:solidFill>
              </a:rPr>
              <a:t>www.concretepipe.org</a:t>
            </a:r>
            <a:endParaRPr lang="en-US" sz="1000" dirty="0" smtClean="0">
              <a:solidFill>
                <a:schemeClr val="bg1"/>
              </a:solidFill>
            </a:endParaRPr>
          </a:p>
        </p:txBody>
      </p:sp>
      <p:sp>
        <p:nvSpPr>
          <p:cNvPr id="7171" name="Rectangle 30"/>
          <p:cNvSpPr>
            <a:spLocks noGrp="1" noChangeArrowheads="1"/>
          </p:cNvSpPr>
          <p:nvPr>
            <p:ph type="ctrTitle"/>
          </p:nvPr>
        </p:nvSpPr>
        <p:spPr>
          <a:xfrm>
            <a:off x="1600200" y="0"/>
            <a:ext cx="7315200" cy="2667000"/>
          </a:xfrm>
        </p:spPr>
        <p:txBody>
          <a:bodyPr/>
          <a:lstStyle/>
          <a:p>
            <a:pPr algn="ctr" eaLnBrk="1" hangingPunct="1"/>
            <a:r>
              <a:rPr lang="en-US" sz="3600" dirty="0" smtClean="0"/>
              <a:t>Installation and Inspection of Concrete Pipe</a:t>
            </a:r>
            <a:r>
              <a:rPr lang="en-US" sz="3200" dirty="0" smtClean="0"/>
              <a:t/>
            </a:r>
            <a:br>
              <a:rPr lang="en-US" sz="3200" dirty="0" smtClean="0"/>
            </a:br>
            <a:r>
              <a:rPr lang="en-US" sz="3200" dirty="0" smtClean="0"/>
              <a:t/>
            </a:r>
            <a:br>
              <a:rPr lang="en-US" sz="3200" dirty="0" smtClean="0"/>
            </a:br>
            <a:r>
              <a:rPr lang="en-US" sz="3200" dirty="0" smtClean="0">
                <a:solidFill>
                  <a:schemeClr val="tx1"/>
                </a:solidFill>
              </a:rPr>
              <a:t>Overview of Fundamentals</a:t>
            </a:r>
            <a:endParaRPr lang="en-US" sz="3200" dirty="0" smtClean="0"/>
          </a:p>
        </p:txBody>
      </p:sp>
      <p:sp>
        <p:nvSpPr>
          <p:cNvPr id="7172" name="Rectangle 33"/>
          <p:cNvSpPr>
            <a:spLocks noChangeArrowheads="1"/>
          </p:cNvSpPr>
          <p:nvPr/>
        </p:nvSpPr>
        <p:spPr bwMode="auto">
          <a:xfrm>
            <a:off x="1905000" y="2667000"/>
            <a:ext cx="6324600"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ct val="20000"/>
              </a:spcBef>
              <a:buClr>
                <a:schemeClr val="tx2"/>
              </a:buClr>
              <a:buSzPct val="70000"/>
              <a:buFont typeface="Wingdings" pitchFamily="2" charset="2"/>
              <a:buNone/>
            </a:pPr>
            <a:r>
              <a:rPr lang="en-US" b="1" dirty="0">
                <a:solidFill>
                  <a:schemeClr val="bg1"/>
                </a:solidFill>
                <a:latin typeface="Verdana" pitchFamily="34" charset="0"/>
              </a:rPr>
              <a:t>1. </a:t>
            </a:r>
            <a:r>
              <a:rPr lang="en-US" b="1" dirty="0" smtClean="0">
                <a:solidFill>
                  <a:schemeClr val="bg1"/>
                </a:solidFill>
                <a:latin typeface="Verdana" pitchFamily="34" charset="0"/>
              </a:rPr>
              <a:t>Basic </a:t>
            </a:r>
            <a:r>
              <a:rPr lang="en-US" b="1" dirty="0">
                <a:solidFill>
                  <a:schemeClr val="bg1"/>
                </a:solidFill>
                <a:latin typeface="Verdana" pitchFamily="34" charset="0"/>
              </a:rPr>
              <a:t>Pipe &amp; Soil Concepts</a:t>
            </a:r>
          </a:p>
          <a:p>
            <a:pPr marL="457200" indent="-457200">
              <a:spcBef>
                <a:spcPct val="20000"/>
              </a:spcBef>
              <a:buClr>
                <a:schemeClr val="tx2"/>
              </a:buClr>
              <a:buSzPct val="70000"/>
              <a:buFont typeface="Wingdings" pitchFamily="2" charset="2"/>
              <a:buNone/>
            </a:pPr>
            <a:r>
              <a:rPr lang="en-US" b="1" dirty="0">
                <a:solidFill>
                  <a:schemeClr val="bg1"/>
                </a:solidFill>
                <a:latin typeface="Verdana" pitchFamily="34" charset="0"/>
              </a:rPr>
              <a:t>2</a:t>
            </a:r>
            <a:r>
              <a:rPr lang="en-US" b="1" dirty="0" smtClean="0">
                <a:solidFill>
                  <a:schemeClr val="bg1"/>
                </a:solidFill>
                <a:latin typeface="Verdana" pitchFamily="34" charset="0"/>
              </a:rPr>
              <a:t>. Soil Fundamentals</a:t>
            </a:r>
            <a:endParaRPr lang="en-US" b="1" dirty="0">
              <a:solidFill>
                <a:schemeClr val="bg1"/>
              </a:solidFill>
              <a:latin typeface="Verdana" pitchFamily="34" charset="0"/>
            </a:endParaRPr>
          </a:p>
          <a:p>
            <a:pPr marL="457200" indent="-457200">
              <a:spcBef>
                <a:spcPct val="20000"/>
              </a:spcBef>
              <a:buClr>
                <a:schemeClr val="tx2"/>
              </a:buClr>
              <a:buSzPct val="70000"/>
              <a:buFont typeface="Wingdings" pitchFamily="2" charset="2"/>
              <a:buNone/>
            </a:pPr>
            <a:r>
              <a:rPr lang="en-US" b="1" dirty="0">
                <a:solidFill>
                  <a:schemeClr val="bg1"/>
                </a:solidFill>
                <a:latin typeface="Verdana" pitchFamily="34" charset="0"/>
              </a:rPr>
              <a:t>3</a:t>
            </a:r>
            <a:r>
              <a:rPr lang="en-US" b="1" dirty="0" smtClean="0">
                <a:solidFill>
                  <a:schemeClr val="bg1"/>
                </a:solidFill>
                <a:latin typeface="Verdana" pitchFamily="34" charset="0"/>
              </a:rPr>
              <a:t>. Pipe Fundamentals and Standards</a:t>
            </a:r>
          </a:p>
          <a:p>
            <a:pPr marL="457200" indent="-457200">
              <a:spcBef>
                <a:spcPct val="20000"/>
              </a:spcBef>
              <a:buClr>
                <a:schemeClr val="tx2"/>
              </a:buClr>
              <a:buSzPct val="70000"/>
              <a:buFont typeface="Wingdings" pitchFamily="2" charset="2"/>
              <a:buNone/>
            </a:pPr>
            <a:r>
              <a:rPr lang="en-US" b="1" dirty="0">
                <a:solidFill>
                  <a:schemeClr val="bg1"/>
                </a:solidFill>
                <a:latin typeface="Verdana" pitchFamily="34" charset="0"/>
              </a:rPr>
              <a:t>4</a:t>
            </a:r>
            <a:r>
              <a:rPr lang="en-US" b="1" dirty="0" smtClean="0">
                <a:solidFill>
                  <a:schemeClr val="bg1"/>
                </a:solidFill>
                <a:latin typeface="Verdana" pitchFamily="34" charset="0"/>
              </a:rPr>
              <a:t>. </a:t>
            </a:r>
            <a:r>
              <a:rPr lang="en-US" b="1" dirty="0">
                <a:solidFill>
                  <a:schemeClr val="bg1"/>
                </a:solidFill>
                <a:latin typeface="Verdana" pitchFamily="34" charset="0"/>
              </a:rPr>
              <a:t>Standard Installation Direct Design (SIDD)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Slide Number Placeholder 4"/>
          <p:cNvSpPr>
            <a:spLocks noGrp="1"/>
          </p:cNvSpPr>
          <p:nvPr>
            <p:ph type="sldNum" sz="quarter" idx="4294967295"/>
          </p:nvPr>
        </p:nvSpPr>
        <p:spPr bwMode="auto">
          <a:xfrm>
            <a:off x="2963863" y="4049712"/>
            <a:ext cx="2895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fld id="{27EF4E40-DCDA-4976-98BC-5855E451CF31}" type="slidenum">
              <a:rPr lang="en-US" sz="1400"/>
              <a:pPr algn="ctr"/>
              <a:t>10</a:t>
            </a:fld>
            <a:endParaRPr lang="en-US" sz="1400"/>
          </a:p>
        </p:txBody>
      </p:sp>
      <p:pic>
        <p:nvPicPr>
          <p:cNvPr id="24579" name="Picture 4" descr="4typegraph"/>
          <p:cNvPicPr>
            <a:picLocks noChangeAspect="1" noChangeArrowheads="1"/>
          </p:cNvPicPr>
          <p:nvPr/>
        </p:nvPicPr>
        <p:blipFill rotWithShape="1">
          <a:blip r:embed="rId3">
            <a:extLst>
              <a:ext uri="{28A0092B-C50C-407E-A947-70E740481C1C}">
                <a14:useLocalDpi xmlns:a14="http://schemas.microsoft.com/office/drawing/2010/main" val="0"/>
              </a:ext>
            </a:extLst>
          </a:blip>
          <a:srcRect t="53385"/>
          <a:stretch/>
        </p:blipFill>
        <p:spPr bwMode="auto">
          <a:xfrm>
            <a:off x="161926" y="1700211"/>
            <a:ext cx="8821737" cy="2962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a:grpSpLocks/>
          </p:cNvGrpSpPr>
          <p:nvPr/>
        </p:nvGrpSpPr>
        <p:grpSpPr bwMode="auto">
          <a:xfrm>
            <a:off x="322263" y="2728912"/>
            <a:ext cx="8458200" cy="1905000"/>
            <a:chOff x="152400" y="4800600"/>
            <a:chExt cx="8458200" cy="1905000"/>
          </a:xfrm>
        </p:grpSpPr>
        <p:cxnSp>
          <p:nvCxnSpPr>
            <p:cNvPr id="24589" name="Straight Connector 5"/>
            <p:cNvCxnSpPr>
              <a:cxnSpLocks noChangeShapeType="1"/>
            </p:cNvCxnSpPr>
            <p:nvPr/>
          </p:nvCxnSpPr>
          <p:spPr bwMode="auto">
            <a:xfrm>
              <a:off x="152400" y="6705600"/>
              <a:ext cx="8458200" cy="0"/>
            </a:xfrm>
            <a:prstGeom prst="line">
              <a:avLst/>
            </a:prstGeom>
            <a:noFill/>
            <a:ln w="57150" algn="ctr">
              <a:solidFill>
                <a:srgbClr val="FF0000"/>
              </a:solidFill>
              <a:round/>
              <a:headEnd/>
              <a:tailEnd/>
            </a:ln>
            <a:extLst>
              <a:ext uri="{909E8E84-426E-40DD-AFC4-6F175D3DCCD1}">
                <a14:hiddenFill xmlns:a14="http://schemas.microsoft.com/office/drawing/2010/main">
                  <a:noFill/>
                </a14:hiddenFill>
              </a:ext>
            </a:extLst>
          </p:spPr>
        </p:cxnSp>
        <p:cxnSp>
          <p:nvCxnSpPr>
            <p:cNvPr id="24590" name="Straight Connector 7"/>
            <p:cNvCxnSpPr>
              <a:cxnSpLocks noChangeShapeType="1"/>
            </p:cNvCxnSpPr>
            <p:nvPr/>
          </p:nvCxnSpPr>
          <p:spPr bwMode="auto">
            <a:xfrm flipV="1">
              <a:off x="8610600" y="5943600"/>
              <a:ext cx="0" cy="762000"/>
            </a:xfrm>
            <a:prstGeom prst="line">
              <a:avLst/>
            </a:prstGeom>
            <a:noFill/>
            <a:ln w="57150" algn="ctr">
              <a:solidFill>
                <a:srgbClr val="FF0000"/>
              </a:solidFill>
              <a:round/>
              <a:headEnd/>
              <a:tailEnd/>
            </a:ln>
            <a:extLst>
              <a:ext uri="{909E8E84-426E-40DD-AFC4-6F175D3DCCD1}">
                <a14:hiddenFill xmlns:a14="http://schemas.microsoft.com/office/drawing/2010/main">
                  <a:noFill/>
                </a14:hiddenFill>
              </a:ext>
            </a:extLst>
          </p:spPr>
        </p:cxnSp>
        <p:cxnSp>
          <p:nvCxnSpPr>
            <p:cNvPr id="24591" name="Straight Connector 9"/>
            <p:cNvCxnSpPr>
              <a:cxnSpLocks noChangeShapeType="1"/>
            </p:cNvCxnSpPr>
            <p:nvPr/>
          </p:nvCxnSpPr>
          <p:spPr bwMode="auto">
            <a:xfrm flipV="1">
              <a:off x="152400" y="4800600"/>
              <a:ext cx="0" cy="1905000"/>
            </a:xfrm>
            <a:prstGeom prst="line">
              <a:avLst/>
            </a:prstGeom>
            <a:noFill/>
            <a:ln w="57150" algn="ctr">
              <a:solidFill>
                <a:srgbClr val="FF0000"/>
              </a:solidFill>
              <a:round/>
              <a:headEnd/>
              <a:tailEnd/>
            </a:ln>
            <a:extLst>
              <a:ext uri="{909E8E84-426E-40DD-AFC4-6F175D3DCCD1}">
                <a14:hiddenFill xmlns:a14="http://schemas.microsoft.com/office/drawing/2010/main">
                  <a:noFill/>
                </a14:hiddenFill>
              </a:ext>
            </a:extLst>
          </p:spPr>
        </p:cxnSp>
        <p:cxnSp>
          <p:nvCxnSpPr>
            <p:cNvPr id="24592" name="Straight Connector 11"/>
            <p:cNvCxnSpPr>
              <a:cxnSpLocks noChangeShapeType="1"/>
            </p:cNvCxnSpPr>
            <p:nvPr/>
          </p:nvCxnSpPr>
          <p:spPr bwMode="auto">
            <a:xfrm>
              <a:off x="152400" y="4800600"/>
              <a:ext cx="8458200" cy="1143000"/>
            </a:xfrm>
            <a:prstGeom prst="line">
              <a:avLst/>
            </a:prstGeom>
            <a:noFill/>
            <a:ln w="57150" algn="ctr">
              <a:solidFill>
                <a:srgbClr val="FF0000"/>
              </a:solidFill>
              <a:round/>
              <a:headEnd/>
              <a:tailEnd/>
            </a:ln>
            <a:extLst>
              <a:ext uri="{909E8E84-426E-40DD-AFC4-6F175D3DCCD1}">
                <a14:hiddenFill xmlns:a14="http://schemas.microsoft.com/office/drawing/2010/main">
                  <a:noFill/>
                </a14:hiddenFill>
              </a:ext>
            </a:extLst>
          </p:spPr>
        </p:cxnSp>
      </p:grpSp>
      <p:grpSp>
        <p:nvGrpSpPr>
          <p:cNvPr id="17" name="Group 16"/>
          <p:cNvGrpSpPr>
            <a:grpSpLocks/>
          </p:cNvGrpSpPr>
          <p:nvPr/>
        </p:nvGrpSpPr>
        <p:grpSpPr bwMode="auto">
          <a:xfrm rot="10800000">
            <a:off x="322263" y="1828799"/>
            <a:ext cx="8458200" cy="1905001"/>
            <a:chOff x="152400" y="4800600"/>
            <a:chExt cx="8458200" cy="1905000"/>
          </a:xfrm>
          <a:effectLst>
            <a:outerShdw blurRad="50800" dist="38100" dir="2700000" algn="tl" rotWithShape="0">
              <a:prstClr val="black">
                <a:alpha val="40000"/>
              </a:prstClr>
            </a:outerShdw>
          </a:effectLst>
        </p:grpSpPr>
        <p:cxnSp>
          <p:nvCxnSpPr>
            <p:cNvPr id="24585" name="Straight Connector 17"/>
            <p:cNvCxnSpPr>
              <a:cxnSpLocks noChangeShapeType="1"/>
            </p:cNvCxnSpPr>
            <p:nvPr/>
          </p:nvCxnSpPr>
          <p:spPr bwMode="auto">
            <a:xfrm>
              <a:off x="152400" y="6705600"/>
              <a:ext cx="8458200" cy="0"/>
            </a:xfrm>
            <a:prstGeom prst="line">
              <a:avLst/>
            </a:prstGeom>
            <a:noFill/>
            <a:ln w="57150" algn="ctr">
              <a:solidFill>
                <a:srgbClr val="F08F49"/>
              </a:solidFill>
              <a:round/>
              <a:headEnd/>
              <a:tailEnd/>
            </a:ln>
            <a:extLst>
              <a:ext uri="{909E8E84-426E-40DD-AFC4-6F175D3DCCD1}">
                <a14:hiddenFill xmlns:a14="http://schemas.microsoft.com/office/drawing/2010/main">
                  <a:noFill/>
                </a14:hiddenFill>
              </a:ext>
            </a:extLst>
          </p:spPr>
        </p:cxnSp>
        <p:cxnSp>
          <p:nvCxnSpPr>
            <p:cNvPr id="24586" name="Straight Connector 18"/>
            <p:cNvCxnSpPr>
              <a:cxnSpLocks noChangeShapeType="1"/>
            </p:cNvCxnSpPr>
            <p:nvPr/>
          </p:nvCxnSpPr>
          <p:spPr bwMode="auto">
            <a:xfrm flipV="1">
              <a:off x="8610600" y="5943600"/>
              <a:ext cx="0" cy="762000"/>
            </a:xfrm>
            <a:prstGeom prst="line">
              <a:avLst/>
            </a:prstGeom>
            <a:noFill/>
            <a:ln w="57150" algn="ctr">
              <a:solidFill>
                <a:srgbClr val="F08F49"/>
              </a:solidFill>
              <a:round/>
              <a:headEnd/>
              <a:tailEnd/>
            </a:ln>
            <a:extLst>
              <a:ext uri="{909E8E84-426E-40DD-AFC4-6F175D3DCCD1}">
                <a14:hiddenFill xmlns:a14="http://schemas.microsoft.com/office/drawing/2010/main">
                  <a:noFill/>
                </a14:hiddenFill>
              </a:ext>
            </a:extLst>
          </p:spPr>
        </p:cxnSp>
        <p:cxnSp>
          <p:nvCxnSpPr>
            <p:cNvPr id="24587" name="Straight Connector 19"/>
            <p:cNvCxnSpPr>
              <a:cxnSpLocks noChangeShapeType="1"/>
            </p:cNvCxnSpPr>
            <p:nvPr/>
          </p:nvCxnSpPr>
          <p:spPr bwMode="auto">
            <a:xfrm flipV="1">
              <a:off x="152400" y="4800600"/>
              <a:ext cx="0" cy="1905000"/>
            </a:xfrm>
            <a:prstGeom prst="line">
              <a:avLst/>
            </a:prstGeom>
            <a:noFill/>
            <a:ln w="57150" algn="ctr">
              <a:solidFill>
                <a:srgbClr val="F08F49"/>
              </a:solidFill>
              <a:round/>
              <a:headEnd/>
              <a:tailEnd/>
            </a:ln>
            <a:extLst>
              <a:ext uri="{909E8E84-426E-40DD-AFC4-6F175D3DCCD1}">
                <a14:hiddenFill xmlns:a14="http://schemas.microsoft.com/office/drawing/2010/main">
                  <a:noFill/>
                </a14:hiddenFill>
              </a:ext>
            </a:extLst>
          </p:spPr>
        </p:cxnSp>
        <p:cxnSp>
          <p:nvCxnSpPr>
            <p:cNvPr id="24588" name="Straight Connector 20"/>
            <p:cNvCxnSpPr>
              <a:cxnSpLocks noChangeShapeType="1"/>
            </p:cNvCxnSpPr>
            <p:nvPr/>
          </p:nvCxnSpPr>
          <p:spPr bwMode="auto">
            <a:xfrm>
              <a:off x="152400" y="4800600"/>
              <a:ext cx="8458200" cy="1143000"/>
            </a:xfrm>
            <a:prstGeom prst="line">
              <a:avLst/>
            </a:prstGeom>
            <a:noFill/>
            <a:ln w="57150" algn="ctr">
              <a:solidFill>
                <a:srgbClr val="F08F49"/>
              </a:solidFill>
              <a:round/>
              <a:headEnd/>
              <a:tailEnd/>
            </a:ln>
            <a:extLst>
              <a:ext uri="{909E8E84-426E-40DD-AFC4-6F175D3DCCD1}">
                <a14:hiddenFill xmlns:a14="http://schemas.microsoft.com/office/drawing/2010/main">
                  <a:noFill/>
                </a14:hiddenFill>
              </a:ext>
            </a:extLst>
          </p:spPr>
        </p:cxnSp>
      </p:grpSp>
      <p:sp>
        <p:nvSpPr>
          <p:cNvPr id="24584" name="Rectangle 33"/>
          <p:cNvSpPr>
            <a:spLocks noChangeArrowheads="1"/>
          </p:cNvSpPr>
          <p:nvPr/>
        </p:nvSpPr>
        <p:spPr bwMode="auto">
          <a:xfrm>
            <a:off x="1293813" y="28575"/>
            <a:ext cx="7239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2600" b="1">
                <a:latin typeface="Arial Narrow" pitchFamily="34" charset="0"/>
              </a:rPr>
              <a:t>Weak Pipe + Strong Soil </a:t>
            </a:r>
            <a:r>
              <a:rPr lang="en-US" sz="1800"/>
              <a:t>or</a:t>
            </a:r>
            <a:r>
              <a:rPr lang="en-US"/>
              <a:t> </a:t>
            </a:r>
            <a:r>
              <a:rPr lang="en-US" sz="2600" b="1">
                <a:latin typeface="Arial Narrow" pitchFamily="34" charset="0"/>
              </a:rPr>
              <a:t>Strong Pipe + Weak Soil</a:t>
            </a:r>
          </a:p>
        </p:txBody>
      </p:sp>
      <p:sp>
        <p:nvSpPr>
          <p:cNvPr id="16" name="Rectangle 120"/>
          <p:cNvSpPr>
            <a:spLocks noChangeArrowheads="1"/>
          </p:cNvSpPr>
          <p:nvPr/>
        </p:nvSpPr>
        <p:spPr bwMode="auto">
          <a:xfrm>
            <a:off x="0" y="0"/>
            <a:ext cx="9144000" cy="110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nchor="ctr"/>
          <a:lstStyle/>
          <a:p>
            <a:pPr algn="ctr" eaLnBrk="0" hangingPunct="0"/>
            <a:r>
              <a:rPr lang="en-US" altLang="en-US" sz="4000" b="1" dirty="0" smtClean="0">
                <a:solidFill>
                  <a:srgbClr val="FF6600"/>
                </a:solidFill>
                <a:latin typeface="Arial" charset="0"/>
                <a:cs typeface="+mn-cs"/>
              </a:rPr>
              <a:t>Soil / Pipe System</a:t>
            </a:r>
            <a:endParaRPr lang="en-US" altLang="en-US" sz="4000" b="1" dirty="0">
              <a:solidFill>
                <a:srgbClr val="FF6600"/>
              </a:solidFill>
              <a:latin typeface="Arial" charset="0"/>
              <a:cs typeface="+mn-cs"/>
            </a:endParaRPr>
          </a:p>
        </p:txBody>
      </p:sp>
    </p:spTree>
    <p:extLst>
      <p:ext uri="{BB962C8B-B14F-4D97-AF65-F5344CB8AC3E}">
        <p14:creationId xmlns:p14="http://schemas.microsoft.com/office/powerpoint/2010/main" val="217272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childTnLst>
                                </p:cTn>
                              </p:par>
                            </p:childTnLst>
                          </p:cTn>
                        </p:par>
                        <p:par>
                          <p:cTn id="8" fill="hold" nodeType="withGroup">
                            <p:stCondLst>
                              <p:cond delay="750"/>
                            </p:stCondLst>
                            <p:childTnLst>
                              <p:par>
                                <p:cTn id="9" presetID="10" presetClass="entr" presetSubtype="0" fill="hold" nodeType="afterEffect">
                                  <p:stCondLst>
                                    <p:cond delay="125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 name="Rectangle 120"/>
          <p:cNvSpPr>
            <a:spLocks noChangeArrowheads="1"/>
          </p:cNvSpPr>
          <p:nvPr/>
        </p:nvSpPr>
        <p:spPr bwMode="auto">
          <a:xfrm>
            <a:off x="-12565" y="-2232"/>
            <a:ext cx="9144000" cy="1930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nchor="ctr"/>
          <a:lstStyle/>
          <a:p>
            <a:pPr algn="ctr" eaLnBrk="0" hangingPunct="0"/>
            <a:r>
              <a:rPr lang="en-US" sz="4000" b="1" dirty="0">
                <a:solidFill>
                  <a:srgbClr val="FF6600"/>
                </a:solidFill>
                <a:latin typeface="Arial" charset="0"/>
                <a:cs typeface="+mn-cs"/>
              </a:rPr>
              <a:t>Rigid </a:t>
            </a:r>
            <a:r>
              <a:rPr lang="en-US" sz="4000" b="1" dirty="0" err="1">
                <a:solidFill>
                  <a:srgbClr val="FF6600"/>
                </a:solidFill>
                <a:latin typeface="Arial" charset="0"/>
                <a:cs typeface="+mn-cs"/>
              </a:rPr>
              <a:t>vs</a:t>
            </a:r>
            <a:r>
              <a:rPr lang="en-US" sz="4000" b="1" dirty="0">
                <a:solidFill>
                  <a:srgbClr val="FF6600"/>
                </a:solidFill>
                <a:latin typeface="Arial" charset="0"/>
                <a:cs typeface="+mn-cs"/>
              </a:rPr>
              <a:t> </a:t>
            </a:r>
            <a:r>
              <a:rPr lang="en-US" sz="4000" b="1" dirty="0" smtClean="0">
                <a:solidFill>
                  <a:srgbClr val="FF6600"/>
                </a:solidFill>
                <a:latin typeface="Arial" charset="0"/>
                <a:cs typeface="+mn-cs"/>
              </a:rPr>
              <a:t>Flexible</a:t>
            </a:r>
          </a:p>
          <a:p>
            <a:pPr algn="ctr" eaLnBrk="0" hangingPunct="0"/>
            <a:endParaRPr lang="en-US" sz="4000" b="1" dirty="0">
              <a:solidFill>
                <a:srgbClr val="FF6600"/>
              </a:solidFill>
              <a:latin typeface="Arial" charset="0"/>
              <a:cs typeface="+mn-cs"/>
            </a:endParaRPr>
          </a:p>
          <a:p>
            <a:pPr algn="ctr" eaLnBrk="0" hangingPunct="0"/>
            <a:r>
              <a:rPr lang="en-US" sz="4000" b="1" dirty="0" smtClean="0">
                <a:solidFill>
                  <a:srgbClr val="FF6600"/>
                </a:solidFill>
                <a:latin typeface="Arial" charset="0"/>
                <a:cs typeface="+mn-cs"/>
              </a:rPr>
              <a:t>Verification</a:t>
            </a:r>
            <a:endParaRPr lang="en-US" sz="4000" b="1" dirty="0">
              <a:solidFill>
                <a:srgbClr val="FF6600"/>
              </a:solidFill>
              <a:latin typeface="Arial" charset="0"/>
              <a:cs typeface="+mn-cs"/>
            </a:endParaRPr>
          </a:p>
        </p:txBody>
      </p:sp>
      <p:grpSp>
        <p:nvGrpSpPr>
          <p:cNvPr id="85" name="Group 84"/>
          <p:cNvGrpSpPr/>
          <p:nvPr/>
        </p:nvGrpSpPr>
        <p:grpSpPr>
          <a:xfrm>
            <a:off x="3209876" y="5914897"/>
            <a:ext cx="2656967" cy="849016"/>
            <a:chOff x="3896232" y="5914329"/>
            <a:chExt cx="2656967" cy="849016"/>
          </a:xfrm>
        </p:grpSpPr>
        <p:grpSp>
          <p:nvGrpSpPr>
            <p:cNvPr id="86" name="Group 85"/>
            <p:cNvGrpSpPr/>
            <p:nvPr/>
          </p:nvGrpSpPr>
          <p:grpSpPr>
            <a:xfrm>
              <a:off x="3896232" y="5914329"/>
              <a:ext cx="2656967" cy="579025"/>
              <a:chOff x="9772650" y="8759825"/>
              <a:chExt cx="2763838" cy="593725"/>
            </a:xfrm>
          </p:grpSpPr>
          <p:sp>
            <p:nvSpPr>
              <p:cNvPr id="88" name="AutoShape 5"/>
              <p:cNvSpPr>
                <a:spLocks/>
              </p:cNvSpPr>
              <p:nvPr/>
            </p:nvSpPr>
            <p:spPr bwMode="auto">
              <a:xfrm>
                <a:off x="11218863" y="8820150"/>
                <a:ext cx="82550" cy="79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99" y="0"/>
                    </a:moveTo>
                    <a:lnTo>
                      <a:pt x="899" y="0"/>
                    </a:lnTo>
                    <a:lnTo>
                      <a:pt x="2400" y="626"/>
                    </a:lnTo>
                    <a:lnTo>
                      <a:pt x="5100" y="2191"/>
                    </a:lnTo>
                    <a:lnTo>
                      <a:pt x="9600" y="5008"/>
                    </a:lnTo>
                    <a:lnTo>
                      <a:pt x="11999" y="7200"/>
                    </a:lnTo>
                    <a:lnTo>
                      <a:pt x="13799" y="9704"/>
                    </a:lnTo>
                    <a:lnTo>
                      <a:pt x="17700" y="14086"/>
                    </a:lnTo>
                    <a:lnTo>
                      <a:pt x="20099" y="18156"/>
                    </a:lnTo>
                    <a:lnTo>
                      <a:pt x="21600" y="21600"/>
                    </a:lnTo>
                    <a:lnTo>
                      <a:pt x="4800" y="21600"/>
                    </a:lnTo>
                    <a:lnTo>
                      <a:pt x="0" y="17217"/>
                    </a:lnTo>
                    <a:lnTo>
                      <a:pt x="13799" y="17217"/>
                    </a:lnTo>
                    <a:lnTo>
                      <a:pt x="12600" y="14086"/>
                    </a:lnTo>
                    <a:lnTo>
                      <a:pt x="8999" y="8765"/>
                    </a:lnTo>
                    <a:lnTo>
                      <a:pt x="6299" y="5008"/>
                    </a:lnTo>
                    <a:lnTo>
                      <a:pt x="3599" y="2191"/>
                    </a:lnTo>
                    <a:lnTo>
                      <a:pt x="899"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89" name="AutoShape 6"/>
              <p:cNvSpPr>
                <a:spLocks/>
              </p:cNvSpPr>
              <p:nvPr/>
            </p:nvSpPr>
            <p:spPr bwMode="auto">
              <a:xfrm>
                <a:off x="11064875" y="9032875"/>
                <a:ext cx="236538"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0" y="0"/>
                    </a:moveTo>
                    <a:lnTo>
                      <a:pt x="21600" y="526"/>
                    </a:lnTo>
                    <a:lnTo>
                      <a:pt x="21085" y="2107"/>
                    </a:lnTo>
                    <a:lnTo>
                      <a:pt x="20777" y="4741"/>
                    </a:lnTo>
                    <a:lnTo>
                      <a:pt x="19954" y="7375"/>
                    </a:lnTo>
                    <a:lnTo>
                      <a:pt x="18925" y="10273"/>
                    </a:lnTo>
                    <a:lnTo>
                      <a:pt x="17794" y="13170"/>
                    </a:lnTo>
                    <a:lnTo>
                      <a:pt x="16148" y="16331"/>
                    </a:lnTo>
                    <a:lnTo>
                      <a:pt x="14194" y="18702"/>
                    </a:lnTo>
                    <a:lnTo>
                      <a:pt x="12651" y="20019"/>
                    </a:lnTo>
                    <a:lnTo>
                      <a:pt x="11314" y="20809"/>
                    </a:lnTo>
                    <a:lnTo>
                      <a:pt x="9874" y="21600"/>
                    </a:lnTo>
                    <a:lnTo>
                      <a:pt x="8537" y="21600"/>
                    </a:lnTo>
                    <a:lnTo>
                      <a:pt x="7302" y="21600"/>
                    </a:lnTo>
                    <a:lnTo>
                      <a:pt x="6171" y="21336"/>
                    </a:lnTo>
                    <a:lnTo>
                      <a:pt x="4011" y="20019"/>
                    </a:lnTo>
                    <a:lnTo>
                      <a:pt x="2365" y="18439"/>
                    </a:lnTo>
                    <a:lnTo>
                      <a:pt x="1028" y="16595"/>
                    </a:lnTo>
                    <a:lnTo>
                      <a:pt x="0" y="14487"/>
                    </a:lnTo>
                    <a:lnTo>
                      <a:pt x="1028" y="15804"/>
                    </a:lnTo>
                    <a:lnTo>
                      <a:pt x="2159" y="16595"/>
                    </a:lnTo>
                    <a:lnTo>
                      <a:pt x="3805" y="17121"/>
                    </a:lnTo>
                    <a:lnTo>
                      <a:pt x="5657" y="17385"/>
                    </a:lnTo>
                    <a:lnTo>
                      <a:pt x="7714" y="17385"/>
                    </a:lnTo>
                    <a:lnTo>
                      <a:pt x="9668" y="16331"/>
                    </a:lnTo>
                    <a:lnTo>
                      <a:pt x="10800" y="15278"/>
                    </a:lnTo>
                    <a:lnTo>
                      <a:pt x="11828" y="13960"/>
                    </a:lnTo>
                    <a:lnTo>
                      <a:pt x="13474" y="11590"/>
                    </a:lnTo>
                    <a:lnTo>
                      <a:pt x="14811" y="8956"/>
                    </a:lnTo>
                    <a:lnTo>
                      <a:pt x="15942" y="6848"/>
                    </a:lnTo>
                    <a:lnTo>
                      <a:pt x="16765" y="4741"/>
                    </a:lnTo>
                    <a:lnTo>
                      <a:pt x="17588" y="1317"/>
                    </a:lnTo>
                    <a:lnTo>
                      <a:pt x="1800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0" name="AutoShape 7"/>
              <p:cNvSpPr>
                <a:spLocks/>
              </p:cNvSpPr>
              <p:nvPr/>
            </p:nvSpPr>
            <p:spPr bwMode="auto">
              <a:xfrm>
                <a:off x="11163300" y="8759825"/>
                <a:ext cx="219075" cy="403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19" y="18780"/>
                    </a:moveTo>
                    <a:lnTo>
                      <a:pt x="14919" y="18780"/>
                    </a:lnTo>
                    <a:lnTo>
                      <a:pt x="13694" y="19380"/>
                    </a:lnTo>
                    <a:lnTo>
                      <a:pt x="12247" y="19860"/>
                    </a:lnTo>
                    <a:lnTo>
                      <a:pt x="11022" y="20340"/>
                    </a:lnTo>
                    <a:lnTo>
                      <a:pt x="9686" y="20639"/>
                    </a:lnTo>
                    <a:lnTo>
                      <a:pt x="7237" y="21120"/>
                    </a:lnTo>
                    <a:lnTo>
                      <a:pt x="4898" y="21420"/>
                    </a:lnTo>
                    <a:lnTo>
                      <a:pt x="2894" y="21600"/>
                    </a:lnTo>
                    <a:lnTo>
                      <a:pt x="1447" y="21600"/>
                    </a:lnTo>
                    <a:lnTo>
                      <a:pt x="0" y="21600"/>
                    </a:lnTo>
                    <a:lnTo>
                      <a:pt x="1447" y="21479"/>
                    </a:lnTo>
                    <a:lnTo>
                      <a:pt x="3117" y="21300"/>
                    </a:lnTo>
                    <a:lnTo>
                      <a:pt x="5010" y="20999"/>
                    </a:lnTo>
                    <a:lnTo>
                      <a:pt x="7237" y="20520"/>
                    </a:lnTo>
                    <a:lnTo>
                      <a:pt x="9686" y="19739"/>
                    </a:lnTo>
                    <a:lnTo>
                      <a:pt x="10800" y="19260"/>
                    </a:lnTo>
                    <a:lnTo>
                      <a:pt x="12024" y="18780"/>
                    </a:lnTo>
                    <a:lnTo>
                      <a:pt x="13360" y="18120"/>
                    </a:lnTo>
                    <a:lnTo>
                      <a:pt x="14362" y="17459"/>
                    </a:lnTo>
                    <a:lnTo>
                      <a:pt x="15253" y="16740"/>
                    </a:lnTo>
                    <a:lnTo>
                      <a:pt x="16032" y="16080"/>
                    </a:lnTo>
                    <a:lnTo>
                      <a:pt x="16701" y="15299"/>
                    </a:lnTo>
                    <a:lnTo>
                      <a:pt x="17257" y="14460"/>
                    </a:lnTo>
                    <a:lnTo>
                      <a:pt x="17814" y="13560"/>
                    </a:lnTo>
                    <a:lnTo>
                      <a:pt x="18148" y="12720"/>
                    </a:lnTo>
                    <a:lnTo>
                      <a:pt x="18371" y="11700"/>
                    </a:lnTo>
                    <a:lnTo>
                      <a:pt x="18593" y="10739"/>
                    </a:lnTo>
                    <a:lnTo>
                      <a:pt x="18371" y="9779"/>
                    </a:lnTo>
                    <a:lnTo>
                      <a:pt x="18148" y="8820"/>
                    </a:lnTo>
                    <a:lnTo>
                      <a:pt x="17814" y="7979"/>
                    </a:lnTo>
                    <a:lnTo>
                      <a:pt x="17480" y="7200"/>
                    </a:lnTo>
                    <a:lnTo>
                      <a:pt x="16701" y="6480"/>
                    </a:lnTo>
                    <a:lnTo>
                      <a:pt x="16255" y="5820"/>
                    </a:lnTo>
                    <a:lnTo>
                      <a:pt x="14808" y="4560"/>
                    </a:lnTo>
                    <a:lnTo>
                      <a:pt x="13694" y="3780"/>
                    </a:lnTo>
                    <a:lnTo>
                      <a:pt x="12470" y="3119"/>
                    </a:lnTo>
                    <a:lnTo>
                      <a:pt x="11356" y="2520"/>
                    </a:lnTo>
                    <a:lnTo>
                      <a:pt x="10131" y="2040"/>
                    </a:lnTo>
                    <a:lnTo>
                      <a:pt x="8795" y="1560"/>
                    </a:lnTo>
                    <a:lnTo>
                      <a:pt x="7571" y="1200"/>
                    </a:lnTo>
                    <a:lnTo>
                      <a:pt x="5232" y="720"/>
                    </a:lnTo>
                    <a:lnTo>
                      <a:pt x="3228" y="300"/>
                    </a:lnTo>
                    <a:lnTo>
                      <a:pt x="1670" y="120"/>
                    </a:lnTo>
                    <a:lnTo>
                      <a:pt x="0" y="0"/>
                    </a:lnTo>
                    <a:lnTo>
                      <a:pt x="1670" y="0"/>
                    </a:lnTo>
                    <a:lnTo>
                      <a:pt x="3228" y="0"/>
                    </a:lnTo>
                    <a:lnTo>
                      <a:pt x="5567" y="180"/>
                    </a:lnTo>
                    <a:lnTo>
                      <a:pt x="7905" y="600"/>
                    </a:lnTo>
                    <a:lnTo>
                      <a:pt x="9352" y="900"/>
                    </a:lnTo>
                    <a:lnTo>
                      <a:pt x="10577" y="1200"/>
                    </a:lnTo>
                    <a:lnTo>
                      <a:pt x="12024" y="1560"/>
                    </a:lnTo>
                    <a:lnTo>
                      <a:pt x="13472" y="2160"/>
                    </a:lnTo>
                    <a:lnTo>
                      <a:pt x="14808" y="2700"/>
                    </a:lnTo>
                    <a:lnTo>
                      <a:pt x="16032" y="3419"/>
                    </a:lnTo>
                    <a:lnTo>
                      <a:pt x="17814" y="4560"/>
                    </a:lnTo>
                    <a:lnTo>
                      <a:pt x="18705" y="5340"/>
                    </a:lnTo>
                    <a:lnTo>
                      <a:pt x="19595" y="6180"/>
                    </a:lnTo>
                    <a:lnTo>
                      <a:pt x="20375" y="7200"/>
                    </a:lnTo>
                    <a:lnTo>
                      <a:pt x="21043" y="8220"/>
                    </a:lnTo>
                    <a:lnTo>
                      <a:pt x="21377" y="9480"/>
                    </a:lnTo>
                    <a:lnTo>
                      <a:pt x="21600" y="10739"/>
                    </a:lnTo>
                    <a:lnTo>
                      <a:pt x="21377" y="12120"/>
                    </a:lnTo>
                    <a:lnTo>
                      <a:pt x="21043" y="13380"/>
                    </a:lnTo>
                    <a:lnTo>
                      <a:pt x="20375" y="14519"/>
                    </a:lnTo>
                    <a:lnTo>
                      <a:pt x="19484" y="15600"/>
                    </a:lnTo>
                    <a:lnTo>
                      <a:pt x="18593" y="16440"/>
                    </a:lnTo>
                    <a:lnTo>
                      <a:pt x="17480" y="17340"/>
                    </a:lnTo>
                    <a:lnTo>
                      <a:pt x="16255" y="18120"/>
                    </a:lnTo>
                    <a:lnTo>
                      <a:pt x="14919" y="187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1" name="AutoShape 8"/>
              <p:cNvSpPr>
                <a:spLocks/>
              </p:cNvSpPr>
              <p:nvPr/>
            </p:nvSpPr>
            <p:spPr bwMode="auto">
              <a:xfrm>
                <a:off x="11023600" y="8840788"/>
                <a:ext cx="163513" cy="204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492"/>
                    </a:moveTo>
                    <a:lnTo>
                      <a:pt x="21600" y="2492"/>
                    </a:lnTo>
                    <a:lnTo>
                      <a:pt x="20693" y="1898"/>
                    </a:lnTo>
                    <a:lnTo>
                      <a:pt x="19787" y="1305"/>
                    </a:lnTo>
                    <a:lnTo>
                      <a:pt x="18276" y="712"/>
                    </a:lnTo>
                    <a:lnTo>
                      <a:pt x="16313" y="118"/>
                    </a:lnTo>
                    <a:lnTo>
                      <a:pt x="14047" y="0"/>
                    </a:lnTo>
                    <a:lnTo>
                      <a:pt x="11630" y="118"/>
                    </a:lnTo>
                    <a:lnTo>
                      <a:pt x="10422" y="356"/>
                    </a:lnTo>
                    <a:lnTo>
                      <a:pt x="8911" y="712"/>
                    </a:lnTo>
                    <a:lnTo>
                      <a:pt x="7703" y="1186"/>
                    </a:lnTo>
                    <a:lnTo>
                      <a:pt x="6495" y="1661"/>
                    </a:lnTo>
                    <a:lnTo>
                      <a:pt x="4531" y="2848"/>
                    </a:lnTo>
                    <a:lnTo>
                      <a:pt x="2869" y="4391"/>
                    </a:lnTo>
                    <a:lnTo>
                      <a:pt x="1359" y="6052"/>
                    </a:lnTo>
                    <a:lnTo>
                      <a:pt x="755" y="8070"/>
                    </a:lnTo>
                    <a:lnTo>
                      <a:pt x="151" y="9969"/>
                    </a:lnTo>
                    <a:lnTo>
                      <a:pt x="0" y="11868"/>
                    </a:lnTo>
                    <a:lnTo>
                      <a:pt x="453" y="13529"/>
                    </a:lnTo>
                    <a:lnTo>
                      <a:pt x="1208" y="15665"/>
                    </a:lnTo>
                    <a:lnTo>
                      <a:pt x="2567" y="17446"/>
                    </a:lnTo>
                    <a:lnTo>
                      <a:pt x="3927" y="18989"/>
                    </a:lnTo>
                    <a:lnTo>
                      <a:pt x="5588" y="19938"/>
                    </a:lnTo>
                    <a:lnTo>
                      <a:pt x="6797" y="20650"/>
                    </a:lnTo>
                    <a:lnTo>
                      <a:pt x="8005" y="21243"/>
                    </a:lnTo>
                    <a:lnTo>
                      <a:pt x="9213" y="21600"/>
                    </a:lnTo>
                    <a:lnTo>
                      <a:pt x="8307" y="20887"/>
                    </a:lnTo>
                    <a:lnTo>
                      <a:pt x="7250" y="20057"/>
                    </a:lnTo>
                    <a:lnTo>
                      <a:pt x="6344" y="18989"/>
                    </a:lnTo>
                    <a:lnTo>
                      <a:pt x="5286" y="17446"/>
                    </a:lnTo>
                    <a:lnTo>
                      <a:pt x="4380" y="15665"/>
                    </a:lnTo>
                    <a:lnTo>
                      <a:pt x="4078" y="14004"/>
                    </a:lnTo>
                    <a:lnTo>
                      <a:pt x="4078" y="13054"/>
                    </a:lnTo>
                    <a:lnTo>
                      <a:pt x="4078" y="11868"/>
                    </a:lnTo>
                    <a:lnTo>
                      <a:pt x="4531" y="10087"/>
                    </a:lnTo>
                    <a:lnTo>
                      <a:pt x="5286" y="8426"/>
                    </a:lnTo>
                    <a:lnTo>
                      <a:pt x="6344" y="7120"/>
                    </a:lnTo>
                    <a:lnTo>
                      <a:pt x="7250" y="5934"/>
                    </a:lnTo>
                    <a:lnTo>
                      <a:pt x="8307" y="5103"/>
                    </a:lnTo>
                    <a:lnTo>
                      <a:pt x="9213" y="4391"/>
                    </a:lnTo>
                    <a:lnTo>
                      <a:pt x="10875" y="3441"/>
                    </a:lnTo>
                    <a:lnTo>
                      <a:pt x="13141" y="2492"/>
                    </a:lnTo>
                    <a:lnTo>
                      <a:pt x="15104" y="2136"/>
                    </a:lnTo>
                    <a:lnTo>
                      <a:pt x="16766" y="1898"/>
                    </a:lnTo>
                    <a:lnTo>
                      <a:pt x="18427" y="1898"/>
                    </a:lnTo>
                    <a:lnTo>
                      <a:pt x="20995" y="2136"/>
                    </a:lnTo>
                    <a:lnTo>
                      <a:pt x="21600" y="249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2" name="AutoShape 9"/>
              <p:cNvSpPr>
                <a:spLocks/>
              </p:cNvSpPr>
              <p:nvPr/>
            </p:nvSpPr>
            <p:spPr bwMode="auto">
              <a:xfrm>
                <a:off x="9772650" y="9226550"/>
                <a:ext cx="104775"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434" y="14804"/>
                    </a:moveTo>
                    <a:lnTo>
                      <a:pt x="5400" y="14804"/>
                    </a:lnTo>
                    <a:lnTo>
                      <a:pt x="2817" y="21600"/>
                    </a:lnTo>
                    <a:lnTo>
                      <a:pt x="0" y="21600"/>
                    </a:lnTo>
                    <a:lnTo>
                      <a:pt x="9626" y="0"/>
                    </a:lnTo>
                    <a:lnTo>
                      <a:pt x="12208" y="0"/>
                    </a:lnTo>
                    <a:lnTo>
                      <a:pt x="21600" y="21600"/>
                    </a:lnTo>
                    <a:lnTo>
                      <a:pt x="19017" y="21600"/>
                    </a:lnTo>
                    <a:lnTo>
                      <a:pt x="16434" y="14804"/>
                    </a:lnTo>
                    <a:close/>
                    <a:moveTo>
                      <a:pt x="11034" y="2426"/>
                    </a:moveTo>
                    <a:lnTo>
                      <a:pt x="6104" y="12862"/>
                    </a:lnTo>
                    <a:lnTo>
                      <a:pt x="15495" y="12862"/>
                    </a:lnTo>
                    <a:lnTo>
                      <a:pt x="11034" y="242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3" name="AutoShape 10"/>
              <p:cNvSpPr>
                <a:spLocks/>
              </p:cNvSpPr>
              <p:nvPr/>
            </p:nvSpPr>
            <p:spPr bwMode="auto">
              <a:xfrm>
                <a:off x="9883775" y="9251950"/>
                <a:ext cx="123825"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8382"/>
                    </a:moveTo>
                    <a:lnTo>
                      <a:pt x="19636" y="8382"/>
                    </a:lnTo>
                    <a:lnTo>
                      <a:pt x="19243" y="5802"/>
                    </a:lnTo>
                    <a:lnTo>
                      <a:pt x="18654" y="3868"/>
                    </a:lnTo>
                    <a:lnTo>
                      <a:pt x="17476" y="2579"/>
                    </a:lnTo>
                    <a:lnTo>
                      <a:pt x="15905" y="2579"/>
                    </a:lnTo>
                    <a:lnTo>
                      <a:pt x="13941" y="2579"/>
                    </a:lnTo>
                    <a:lnTo>
                      <a:pt x="12567" y="4191"/>
                    </a:lnTo>
                    <a:lnTo>
                      <a:pt x="11781" y="6447"/>
                    </a:lnTo>
                    <a:lnTo>
                      <a:pt x="11781" y="9026"/>
                    </a:lnTo>
                    <a:lnTo>
                      <a:pt x="11781" y="21600"/>
                    </a:lnTo>
                    <a:lnTo>
                      <a:pt x="9818" y="21600"/>
                    </a:lnTo>
                    <a:lnTo>
                      <a:pt x="9818" y="7414"/>
                    </a:lnTo>
                    <a:lnTo>
                      <a:pt x="9425" y="5480"/>
                    </a:lnTo>
                    <a:lnTo>
                      <a:pt x="8836" y="3868"/>
                    </a:lnTo>
                    <a:lnTo>
                      <a:pt x="7854" y="2579"/>
                    </a:lnTo>
                    <a:lnTo>
                      <a:pt x="6283" y="2579"/>
                    </a:lnTo>
                    <a:lnTo>
                      <a:pt x="4320" y="2579"/>
                    </a:lnTo>
                    <a:lnTo>
                      <a:pt x="2749" y="4191"/>
                    </a:lnTo>
                    <a:lnTo>
                      <a:pt x="2552" y="5480"/>
                    </a:lnTo>
                    <a:lnTo>
                      <a:pt x="1767" y="6447"/>
                    </a:lnTo>
                    <a:lnTo>
                      <a:pt x="1570" y="9349"/>
                    </a:lnTo>
                    <a:lnTo>
                      <a:pt x="1570" y="21600"/>
                    </a:lnTo>
                    <a:lnTo>
                      <a:pt x="0" y="21600"/>
                    </a:lnTo>
                    <a:lnTo>
                      <a:pt x="0" y="644"/>
                    </a:lnTo>
                    <a:lnTo>
                      <a:pt x="1570" y="644"/>
                    </a:lnTo>
                    <a:lnTo>
                      <a:pt x="1570" y="4191"/>
                    </a:lnTo>
                    <a:lnTo>
                      <a:pt x="1767" y="4191"/>
                    </a:lnTo>
                    <a:lnTo>
                      <a:pt x="2552" y="2579"/>
                    </a:lnTo>
                    <a:lnTo>
                      <a:pt x="3534" y="1611"/>
                    </a:lnTo>
                    <a:lnTo>
                      <a:pt x="4712" y="644"/>
                    </a:lnTo>
                    <a:lnTo>
                      <a:pt x="6676" y="0"/>
                    </a:lnTo>
                    <a:lnTo>
                      <a:pt x="8443" y="644"/>
                    </a:lnTo>
                    <a:lnTo>
                      <a:pt x="9818" y="1611"/>
                    </a:lnTo>
                    <a:lnTo>
                      <a:pt x="10800" y="3223"/>
                    </a:lnTo>
                    <a:lnTo>
                      <a:pt x="11389" y="4835"/>
                    </a:lnTo>
                    <a:lnTo>
                      <a:pt x="11978" y="3223"/>
                    </a:lnTo>
                    <a:lnTo>
                      <a:pt x="12960" y="1611"/>
                    </a:lnTo>
                    <a:lnTo>
                      <a:pt x="14530" y="644"/>
                    </a:lnTo>
                    <a:lnTo>
                      <a:pt x="16101" y="0"/>
                    </a:lnTo>
                    <a:lnTo>
                      <a:pt x="18654" y="644"/>
                    </a:lnTo>
                    <a:lnTo>
                      <a:pt x="19243" y="1289"/>
                    </a:lnTo>
                    <a:lnTo>
                      <a:pt x="20225" y="2256"/>
                    </a:lnTo>
                    <a:lnTo>
                      <a:pt x="20618" y="3223"/>
                    </a:lnTo>
                    <a:lnTo>
                      <a:pt x="21207" y="4191"/>
                    </a:lnTo>
                    <a:lnTo>
                      <a:pt x="21600" y="7414"/>
                    </a:lnTo>
                    <a:lnTo>
                      <a:pt x="21600" y="21600"/>
                    </a:lnTo>
                    <a:lnTo>
                      <a:pt x="19636" y="21600"/>
                    </a:lnTo>
                    <a:lnTo>
                      <a:pt x="19636" y="838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4" name="AutoShape 11"/>
              <p:cNvSpPr>
                <a:spLocks/>
              </p:cNvSpPr>
              <p:nvPr/>
            </p:nvSpPr>
            <p:spPr bwMode="auto">
              <a:xfrm>
                <a:off x="10018713" y="9251950"/>
                <a:ext cx="8255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1" y="14611"/>
                    </a:moveTo>
                    <a:lnTo>
                      <a:pt x="20991" y="14611"/>
                    </a:lnTo>
                    <a:lnTo>
                      <a:pt x="20078" y="17152"/>
                    </a:lnTo>
                    <a:lnTo>
                      <a:pt x="18253" y="19694"/>
                    </a:lnTo>
                    <a:lnTo>
                      <a:pt x="16732" y="20647"/>
                    </a:lnTo>
                    <a:lnTo>
                      <a:pt x="14602" y="21282"/>
                    </a:lnTo>
                    <a:lnTo>
                      <a:pt x="12777" y="21600"/>
                    </a:lnTo>
                    <a:lnTo>
                      <a:pt x="10952" y="21600"/>
                    </a:lnTo>
                    <a:lnTo>
                      <a:pt x="7909" y="21600"/>
                    </a:lnTo>
                    <a:lnTo>
                      <a:pt x="5780" y="20647"/>
                    </a:lnTo>
                    <a:lnTo>
                      <a:pt x="3954" y="19694"/>
                    </a:lnTo>
                    <a:lnTo>
                      <a:pt x="2433" y="18105"/>
                    </a:lnTo>
                    <a:lnTo>
                      <a:pt x="1521" y="16517"/>
                    </a:lnTo>
                    <a:lnTo>
                      <a:pt x="608" y="14611"/>
                    </a:lnTo>
                    <a:lnTo>
                      <a:pt x="0" y="10800"/>
                    </a:lnTo>
                    <a:lnTo>
                      <a:pt x="0" y="8894"/>
                    </a:lnTo>
                    <a:lnTo>
                      <a:pt x="608" y="6670"/>
                    </a:lnTo>
                    <a:lnTo>
                      <a:pt x="1521" y="4764"/>
                    </a:lnTo>
                    <a:lnTo>
                      <a:pt x="2433" y="3176"/>
                    </a:lnTo>
                    <a:lnTo>
                      <a:pt x="3954" y="2223"/>
                    </a:lnTo>
                    <a:lnTo>
                      <a:pt x="5780" y="1270"/>
                    </a:lnTo>
                    <a:lnTo>
                      <a:pt x="8214" y="0"/>
                    </a:lnTo>
                    <a:lnTo>
                      <a:pt x="10952" y="0"/>
                    </a:lnTo>
                    <a:lnTo>
                      <a:pt x="14602" y="635"/>
                    </a:lnTo>
                    <a:lnTo>
                      <a:pt x="16123" y="1270"/>
                    </a:lnTo>
                    <a:lnTo>
                      <a:pt x="18253" y="2223"/>
                    </a:lnTo>
                    <a:lnTo>
                      <a:pt x="19774" y="3811"/>
                    </a:lnTo>
                    <a:lnTo>
                      <a:pt x="20687" y="5717"/>
                    </a:lnTo>
                    <a:lnTo>
                      <a:pt x="21600" y="8258"/>
                    </a:lnTo>
                    <a:lnTo>
                      <a:pt x="21600" y="11435"/>
                    </a:lnTo>
                    <a:lnTo>
                      <a:pt x="3042" y="11435"/>
                    </a:lnTo>
                    <a:lnTo>
                      <a:pt x="3346" y="14611"/>
                    </a:lnTo>
                    <a:lnTo>
                      <a:pt x="4867" y="17152"/>
                    </a:lnTo>
                    <a:lnTo>
                      <a:pt x="5780" y="18105"/>
                    </a:lnTo>
                    <a:lnTo>
                      <a:pt x="7301" y="18741"/>
                    </a:lnTo>
                    <a:lnTo>
                      <a:pt x="8822" y="19058"/>
                    </a:lnTo>
                    <a:lnTo>
                      <a:pt x="10952" y="19058"/>
                    </a:lnTo>
                    <a:lnTo>
                      <a:pt x="13690" y="19058"/>
                    </a:lnTo>
                    <a:lnTo>
                      <a:pt x="16123" y="18105"/>
                    </a:lnTo>
                    <a:lnTo>
                      <a:pt x="17645" y="16517"/>
                    </a:lnTo>
                    <a:lnTo>
                      <a:pt x="18557" y="14611"/>
                    </a:lnTo>
                    <a:lnTo>
                      <a:pt x="20991" y="14611"/>
                    </a:lnTo>
                    <a:close/>
                    <a:moveTo>
                      <a:pt x="19166" y="9211"/>
                    </a:moveTo>
                    <a:lnTo>
                      <a:pt x="19166" y="9211"/>
                    </a:lnTo>
                    <a:lnTo>
                      <a:pt x="18557" y="7941"/>
                    </a:lnTo>
                    <a:lnTo>
                      <a:pt x="17645" y="6352"/>
                    </a:lnTo>
                    <a:lnTo>
                      <a:pt x="17340" y="4764"/>
                    </a:lnTo>
                    <a:lnTo>
                      <a:pt x="16123" y="4129"/>
                    </a:lnTo>
                    <a:lnTo>
                      <a:pt x="13690" y="2541"/>
                    </a:lnTo>
                    <a:lnTo>
                      <a:pt x="10952" y="2541"/>
                    </a:lnTo>
                    <a:lnTo>
                      <a:pt x="8214" y="2541"/>
                    </a:lnTo>
                    <a:lnTo>
                      <a:pt x="5780" y="4129"/>
                    </a:lnTo>
                    <a:lnTo>
                      <a:pt x="4867" y="5399"/>
                    </a:lnTo>
                    <a:lnTo>
                      <a:pt x="3954" y="6352"/>
                    </a:lnTo>
                    <a:lnTo>
                      <a:pt x="3346" y="7941"/>
                    </a:lnTo>
                    <a:lnTo>
                      <a:pt x="3042" y="9211"/>
                    </a:lnTo>
                    <a:lnTo>
                      <a:pt x="19166" y="921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5" name="AutoShape 12"/>
              <p:cNvSpPr>
                <a:spLocks/>
              </p:cNvSpPr>
              <p:nvPr/>
            </p:nvSpPr>
            <p:spPr bwMode="auto">
              <a:xfrm>
                <a:off x="10113963" y="9251950"/>
                <a:ext cx="46037"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4"/>
                    </a:moveTo>
                    <a:lnTo>
                      <a:pt x="5268" y="644"/>
                    </a:lnTo>
                    <a:lnTo>
                      <a:pt x="5268" y="5480"/>
                    </a:lnTo>
                    <a:lnTo>
                      <a:pt x="6848" y="3868"/>
                    </a:lnTo>
                    <a:lnTo>
                      <a:pt x="9482" y="1611"/>
                    </a:lnTo>
                    <a:lnTo>
                      <a:pt x="13170" y="644"/>
                    </a:lnTo>
                    <a:lnTo>
                      <a:pt x="17912" y="0"/>
                    </a:lnTo>
                    <a:lnTo>
                      <a:pt x="21600" y="0"/>
                    </a:lnTo>
                    <a:lnTo>
                      <a:pt x="21600" y="3223"/>
                    </a:lnTo>
                    <a:lnTo>
                      <a:pt x="17385" y="2579"/>
                    </a:lnTo>
                    <a:lnTo>
                      <a:pt x="13170" y="3223"/>
                    </a:lnTo>
                    <a:lnTo>
                      <a:pt x="8956" y="4835"/>
                    </a:lnTo>
                    <a:lnTo>
                      <a:pt x="7902" y="5802"/>
                    </a:lnTo>
                    <a:lnTo>
                      <a:pt x="6321" y="6770"/>
                    </a:lnTo>
                    <a:lnTo>
                      <a:pt x="5268" y="9026"/>
                    </a:lnTo>
                    <a:lnTo>
                      <a:pt x="5268" y="10961"/>
                    </a:lnTo>
                    <a:lnTo>
                      <a:pt x="5268" y="21600"/>
                    </a:lnTo>
                    <a:lnTo>
                      <a:pt x="0" y="21600"/>
                    </a:lnTo>
                    <a:lnTo>
                      <a:pt x="0" y="64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6" name="AutoShape 13"/>
              <p:cNvSpPr>
                <a:spLocks/>
              </p:cNvSpPr>
              <p:nvPr/>
            </p:nvSpPr>
            <p:spPr bwMode="auto">
              <a:xfrm>
                <a:off x="10166350" y="9226550"/>
                <a:ext cx="7938"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155"/>
                    </a:lnTo>
                    <a:lnTo>
                      <a:pt x="0" y="3155"/>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7" name="AutoShape 14"/>
              <p:cNvSpPr>
                <a:spLocks/>
              </p:cNvSpPr>
              <p:nvPr/>
            </p:nvSpPr>
            <p:spPr bwMode="auto">
              <a:xfrm>
                <a:off x="10188575" y="9251950"/>
                <a:ext cx="7620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976"/>
                    </a:moveTo>
                    <a:lnTo>
                      <a:pt x="21600" y="13976"/>
                    </a:lnTo>
                    <a:lnTo>
                      <a:pt x="21277" y="15882"/>
                    </a:lnTo>
                    <a:lnTo>
                      <a:pt x="19020" y="18741"/>
                    </a:lnTo>
                    <a:lnTo>
                      <a:pt x="18053" y="20011"/>
                    </a:lnTo>
                    <a:lnTo>
                      <a:pt x="16119" y="21282"/>
                    </a:lnTo>
                    <a:lnTo>
                      <a:pt x="13862" y="21600"/>
                    </a:lnTo>
                    <a:lnTo>
                      <a:pt x="11283" y="21600"/>
                    </a:lnTo>
                    <a:lnTo>
                      <a:pt x="8704" y="21600"/>
                    </a:lnTo>
                    <a:lnTo>
                      <a:pt x="6770" y="21282"/>
                    </a:lnTo>
                    <a:lnTo>
                      <a:pt x="4513" y="20011"/>
                    </a:lnTo>
                    <a:lnTo>
                      <a:pt x="2901" y="18741"/>
                    </a:lnTo>
                    <a:lnTo>
                      <a:pt x="1289" y="17152"/>
                    </a:lnTo>
                    <a:lnTo>
                      <a:pt x="322" y="15564"/>
                    </a:lnTo>
                    <a:lnTo>
                      <a:pt x="0" y="13341"/>
                    </a:lnTo>
                    <a:lnTo>
                      <a:pt x="0" y="10800"/>
                    </a:lnTo>
                    <a:lnTo>
                      <a:pt x="0" y="8894"/>
                    </a:lnTo>
                    <a:lnTo>
                      <a:pt x="322" y="6670"/>
                    </a:lnTo>
                    <a:lnTo>
                      <a:pt x="1289" y="4764"/>
                    </a:lnTo>
                    <a:lnTo>
                      <a:pt x="2579" y="3176"/>
                    </a:lnTo>
                    <a:lnTo>
                      <a:pt x="4191" y="1588"/>
                    </a:lnTo>
                    <a:lnTo>
                      <a:pt x="6125" y="635"/>
                    </a:lnTo>
                    <a:lnTo>
                      <a:pt x="8704" y="0"/>
                    </a:lnTo>
                    <a:lnTo>
                      <a:pt x="11283" y="0"/>
                    </a:lnTo>
                    <a:lnTo>
                      <a:pt x="13862" y="0"/>
                    </a:lnTo>
                    <a:lnTo>
                      <a:pt x="16119" y="635"/>
                    </a:lnTo>
                    <a:lnTo>
                      <a:pt x="17731" y="1588"/>
                    </a:lnTo>
                    <a:lnTo>
                      <a:pt x="19020" y="2541"/>
                    </a:lnTo>
                    <a:lnTo>
                      <a:pt x="21277" y="4764"/>
                    </a:lnTo>
                    <a:lnTo>
                      <a:pt x="21600" y="7305"/>
                    </a:lnTo>
                    <a:lnTo>
                      <a:pt x="18698" y="7305"/>
                    </a:lnTo>
                    <a:lnTo>
                      <a:pt x="17731" y="5399"/>
                    </a:lnTo>
                    <a:lnTo>
                      <a:pt x="16119" y="3811"/>
                    </a:lnTo>
                    <a:lnTo>
                      <a:pt x="13862" y="2541"/>
                    </a:lnTo>
                    <a:lnTo>
                      <a:pt x="11283" y="2541"/>
                    </a:lnTo>
                    <a:lnTo>
                      <a:pt x="9349" y="2541"/>
                    </a:lnTo>
                    <a:lnTo>
                      <a:pt x="7737" y="3176"/>
                    </a:lnTo>
                    <a:lnTo>
                      <a:pt x="6125" y="3811"/>
                    </a:lnTo>
                    <a:lnTo>
                      <a:pt x="5158" y="4764"/>
                    </a:lnTo>
                    <a:lnTo>
                      <a:pt x="4191" y="6352"/>
                    </a:lnTo>
                    <a:lnTo>
                      <a:pt x="2901" y="7941"/>
                    </a:lnTo>
                    <a:lnTo>
                      <a:pt x="2579" y="10800"/>
                    </a:lnTo>
                    <a:lnTo>
                      <a:pt x="2901" y="13023"/>
                    </a:lnTo>
                    <a:lnTo>
                      <a:pt x="3546" y="14611"/>
                    </a:lnTo>
                    <a:lnTo>
                      <a:pt x="4191" y="15882"/>
                    </a:lnTo>
                    <a:lnTo>
                      <a:pt x="5158" y="17152"/>
                    </a:lnTo>
                    <a:lnTo>
                      <a:pt x="6125" y="18105"/>
                    </a:lnTo>
                    <a:lnTo>
                      <a:pt x="7737" y="18741"/>
                    </a:lnTo>
                    <a:lnTo>
                      <a:pt x="9349" y="19058"/>
                    </a:lnTo>
                    <a:lnTo>
                      <a:pt x="11283" y="19058"/>
                    </a:lnTo>
                    <a:lnTo>
                      <a:pt x="14507" y="19058"/>
                    </a:lnTo>
                    <a:lnTo>
                      <a:pt x="16441" y="17470"/>
                    </a:lnTo>
                    <a:lnTo>
                      <a:pt x="18053" y="15882"/>
                    </a:lnTo>
                    <a:lnTo>
                      <a:pt x="19020" y="13976"/>
                    </a:lnTo>
                    <a:lnTo>
                      <a:pt x="21600" y="1397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8" name="AutoShape 15"/>
              <p:cNvSpPr>
                <a:spLocks/>
              </p:cNvSpPr>
              <p:nvPr/>
            </p:nvSpPr>
            <p:spPr bwMode="auto">
              <a:xfrm>
                <a:off x="10274300" y="9251950"/>
                <a:ext cx="80963"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9" y="6670"/>
                    </a:moveTo>
                    <a:lnTo>
                      <a:pt x="299" y="6670"/>
                    </a:lnTo>
                    <a:lnTo>
                      <a:pt x="1199" y="4129"/>
                    </a:lnTo>
                    <a:lnTo>
                      <a:pt x="1799" y="2541"/>
                    </a:lnTo>
                    <a:lnTo>
                      <a:pt x="2700" y="1588"/>
                    </a:lnTo>
                    <a:lnTo>
                      <a:pt x="4200" y="1270"/>
                    </a:lnTo>
                    <a:lnTo>
                      <a:pt x="5700" y="635"/>
                    </a:lnTo>
                    <a:lnTo>
                      <a:pt x="9600" y="0"/>
                    </a:lnTo>
                    <a:lnTo>
                      <a:pt x="13800" y="635"/>
                    </a:lnTo>
                    <a:lnTo>
                      <a:pt x="16800" y="1588"/>
                    </a:lnTo>
                    <a:lnTo>
                      <a:pt x="17400" y="2541"/>
                    </a:lnTo>
                    <a:lnTo>
                      <a:pt x="18300" y="3811"/>
                    </a:lnTo>
                    <a:lnTo>
                      <a:pt x="18900" y="6352"/>
                    </a:lnTo>
                    <a:lnTo>
                      <a:pt x="18900" y="17152"/>
                    </a:lnTo>
                    <a:lnTo>
                      <a:pt x="18900" y="18741"/>
                    </a:lnTo>
                    <a:lnTo>
                      <a:pt x="19200" y="19058"/>
                    </a:lnTo>
                    <a:lnTo>
                      <a:pt x="20100" y="19058"/>
                    </a:lnTo>
                    <a:lnTo>
                      <a:pt x="21600" y="19058"/>
                    </a:lnTo>
                    <a:lnTo>
                      <a:pt x="21600" y="21282"/>
                    </a:lnTo>
                    <a:lnTo>
                      <a:pt x="19200" y="21282"/>
                    </a:lnTo>
                    <a:lnTo>
                      <a:pt x="17700" y="21282"/>
                    </a:lnTo>
                    <a:lnTo>
                      <a:pt x="16800" y="20011"/>
                    </a:lnTo>
                    <a:lnTo>
                      <a:pt x="16500" y="19058"/>
                    </a:lnTo>
                    <a:lnTo>
                      <a:pt x="16500" y="17470"/>
                    </a:lnTo>
                    <a:lnTo>
                      <a:pt x="15300" y="19058"/>
                    </a:lnTo>
                    <a:lnTo>
                      <a:pt x="13800" y="20011"/>
                    </a:lnTo>
                    <a:lnTo>
                      <a:pt x="11100" y="21282"/>
                    </a:lnTo>
                    <a:lnTo>
                      <a:pt x="7200" y="21600"/>
                    </a:lnTo>
                    <a:lnTo>
                      <a:pt x="4800" y="21600"/>
                    </a:lnTo>
                    <a:lnTo>
                      <a:pt x="2400" y="20647"/>
                    </a:lnTo>
                    <a:lnTo>
                      <a:pt x="1199" y="19694"/>
                    </a:lnTo>
                    <a:lnTo>
                      <a:pt x="299" y="18741"/>
                    </a:lnTo>
                    <a:lnTo>
                      <a:pt x="0" y="17152"/>
                    </a:lnTo>
                    <a:lnTo>
                      <a:pt x="0" y="15564"/>
                    </a:lnTo>
                    <a:lnTo>
                      <a:pt x="0" y="13976"/>
                    </a:lnTo>
                    <a:lnTo>
                      <a:pt x="899" y="12388"/>
                    </a:lnTo>
                    <a:lnTo>
                      <a:pt x="1799" y="11435"/>
                    </a:lnTo>
                    <a:lnTo>
                      <a:pt x="2700" y="10482"/>
                    </a:lnTo>
                    <a:lnTo>
                      <a:pt x="6300" y="9211"/>
                    </a:lnTo>
                    <a:lnTo>
                      <a:pt x="9600" y="9211"/>
                    </a:lnTo>
                    <a:lnTo>
                      <a:pt x="12900" y="8894"/>
                    </a:lnTo>
                    <a:lnTo>
                      <a:pt x="15000" y="8258"/>
                    </a:lnTo>
                    <a:lnTo>
                      <a:pt x="15900" y="7941"/>
                    </a:lnTo>
                    <a:lnTo>
                      <a:pt x="15900" y="6352"/>
                    </a:lnTo>
                    <a:lnTo>
                      <a:pt x="15900" y="4764"/>
                    </a:lnTo>
                    <a:lnTo>
                      <a:pt x="14400" y="3176"/>
                    </a:lnTo>
                    <a:lnTo>
                      <a:pt x="12600" y="2541"/>
                    </a:lnTo>
                    <a:lnTo>
                      <a:pt x="9600" y="2541"/>
                    </a:lnTo>
                    <a:lnTo>
                      <a:pt x="6600" y="2541"/>
                    </a:lnTo>
                    <a:lnTo>
                      <a:pt x="4800" y="3811"/>
                    </a:lnTo>
                    <a:lnTo>
                      <a:pt x="3900" y="4764"/>
                    </a:lnTo>
                    <a:lnTo>
                      <a:pt x="3299" y="6670"/>
                    </a:lnTo>
                    <a:lnTo>
                      <a:pt x="299" y="6670"/>
                    </a:lnTo>
                    <a:close/>
                    <a:moveTo>
                      <a:pt x="15900" y="9847"/>
                    </a:moveTo>
                    <a:lnTo>
                      <a:pt x="15900" y="9847"/>
                    </a:lnTo>
                    <a:lnTo>
                      <a:pt x="15000" y="10482"/>
                    </a:lnTo>
                    <a:lnTo>
                      <a:pt x="13500" y="10800"/>
                    </a:lnTo>
                    <a:lnTo>
                      <a:pt x="7500" y="11435"/>
                    </a:lnTo>
                    <a:lnTo>
                      <a:pt x="5100" y="12070"/>
                    </a:lnTo>
                    <a:lnTo>
                      <a:pt x="3900" y="13023"/>
                    </a:lnTo>
                    <a:lnTo>
                      <a:pt x="2700" y="13976"/>
                    </a:lnTo>
                    <a:lnTo>
                      <a:pt x="2400" y="15564"/>
                    </a:lnTo>
                    <a:lnTo>
                      <a:pt x="2700" y="17470"/>
                    </a:lnTo>
                    <a:lnTo>
                      <a:pt x="4200" y="18741"/>
                    </a:lnTo>
                    <a:lnTo>
                      <a:pt x="5700" y="19694"/>
                    </a:lnTo>
                    <a:lnTo>
                      <a:pt x="8100" y="19694"/>
                    </a:lnTo>
                    <a:lnTo>
                      <a:pt x="11100" y="19058"/>
                    </a:lnTo>
                    <a:lnTo>
                      <a:pt x="13500" y="18105"/>
                    </a:lnTo>
                    <a:lnTo>
                      <a:pt x="14400" y="17152"/>
                    </a:lnTo>
                    <a:lnTo>
                      <a:pt x="15300" y="15882"/>
                    </a:lnTo>
                    <a:lnTo>
                      <a:pt x="15900" y="14611"/>
                    </a:lnTo>
                    <a:lnTo>
                      <a:pt x="15900" y="13341"/>
                    </a:lnTo>
                    <a:lnTo>
                      <a:pt x="15900" y="984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9" name="AutoShape 16"/>
              <p:cNvSpPr>
                <a:spLocks/>
              </p:cNvSpPr>
              <p:nvPr/>
            </p:nvSpPr>
            <p:spPr bwMode="auto">
              <a:xfrm>
                <a:off x="10363200" y="9251950"/>
                <a:ext cx="71438"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059"/>
                    </a:moveTo>
                    <a:lnTo>
                      <a:pt x="18857" y="8059"/>
                    </a:lnTo>
                    <a:lnTo>
                      <a:pt x="18171" y="5480"/>
                    </a:lnTo>
                    <a:lnTo>
                      <a:pt x="16457" y="3868"/>
                    </a:lnTo>
                    <a:lnTo>
                      <a:pt x="14400" y="2579"/>
                    </a:lnTo>
                    <a:lnTo>
                      <a:pt x="11999" y="2579"/>
                    </a:lnTo>
                    <a:lnTo>
                      <a:pt x="7542" y="3223"/>
                    </a:lnTo>
                    <a:lnTo>
                      <a:pt x="6171" y="3868"/>
                    </a:lnTo>
                    <a:lnTo>
                      <a:pt x="4800" y="4835"/>
                    </a:lnTo>
                    <a:lnTo>
                      <a:pt x="3771" y="5802"/>
                    </a:lnTo>
                    <a:lnTo>
                      <a:pt x="3085" y="6770"/>
                    </a:lnTo>
                    <a:lnTo>
                      <a:pt x="2742" y="9994"/>
                    </a:lnTo>
                    <a:lnTo>
                      <a:pt x="2742" y="21600"/>
                    </a:lnTo>
                    <a:lnTo>
                      <a:pt x="0" y="21600"/>
                    </a:lnTo>
                    <a:lnTo>
                      <a:pt x="0" y="644"/>
                    </a:lnTo>
                    <a:lnTo>
                      <a:pt x="2742" y="644"/>
                    </a:lnTo>
                    <a:lnTo>
                      <a:pt x="2742" y="4835"/>
                    </a:lnTo>
                    <a:lnTo>
                      <a:pt x="4457" y="3223"/>
                    </a:lnTo>
                    <a:lnTo>
                      <a:pt x="6171" y="1611"/>
                    </a:lnTo>
                    <a:lnTo>
                      <a:pt x="8914" y="644"/>
                    </a:lnTo>
                    <a:lnTo>
                      <a:pt x="11999" y="0"/>
                    </a:lnTo>
                    <a:lnTo>
                      <a:pt x="14742" y="0"/>
                    </a:lnTo>
                    <a:lnTo>
                      <a:pt x="16457" y="644"/>
                    </a:lnTo>
                    <a:lnTo>
                      <a:pt x="18171" y="1611"/>
                    </a:lnTo>
                    <a:lnTo>
                      <a:pt x="19885" y="2256"/>
                    </a:lnTo>
                    <a:lnTo>
                      <a:pt x="20571" y="3868"/>
                    </a:lnTo>
                    <a:lnTo>
                      <a:pt x="20914" y="5480"/>
                    </a:lnTo>
                    <a:lnTo>
                      <a:pt x="21600" y="8382"/>
                    </a:lnTo>
                    <a:lnTo>
                      <a:pt x="21600" y="21600"/>
                    </a:lnTo>
                    <a:lnTo>
                      <a:pt x="18857" y="21600"/>
                    </a:lnTo>
                    <a:lnTo>
                      <a:pt x="18857" y="805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0" name="AutoShape 17"/>
              <p:cNvSpPr>
                <a:spLocks/>
              </p:cNvSpPr>
              <p:nvPr/>
            </p:nvSpPr>
            <p:spPr bwMode="auto">
              <a:xfrm>
                <a:off x="10487025" y="9224963"/>
                <a:ext cx="117475" cy="106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51" y="8272"/>
                    </a:moveTo>
                    <a:lnTo>
                      <a:pt x="16251" y="8272"/>
                    </a:lnTo>
                    <a:lnTo>
                      <a:pt x="15634" y="6434"/>
                    </a:lnTo>
                    <a:lnTo>
                      <a:pt x="14605" y="4825"/>
                    </a:lnTo>
                    <a:lnTo>
                      <a:pt x="12960" y="4136"/>
                    </a:lnTo>
                    <a:lnTo>
                      <a:pt x="10902" y="3676"/>
                    </a:lnTo>
                    <a:lnTo>
                      <a:pt x="9668" y="4136"/>
                    </a:lnTo>
                    <a:lnTo>
                      <a:pt x="8228" y="4595"/>
                    </a:lnTo>
                    <a:lnTo>
                      <a:pt x="7405" y="5285"/>
                    </a:lnTo>
                    <a:lnTo>
                      <a:pt x="6582" y="6434"/>
                    </a:lnTo>
                    <a:lnTo>
                      <a:pt x="5965" y="7123"/>
                    </a:lnTo>
                    <a:lnTo>
                      <a:pt x="5554" y="8502"/>
                    </a:lnTo>
                    <a:lnTo>
                      <a:pt x="5348" y="10800"/>
                    </a:lnTo>
                    <a:lnTo>
                      <a:pt x="5554" y="13097"/>
                    </a:lnTo>
                    <a:lnTo>
                      <a:pt x="5965" y="14246"/>
                    </a:lnTo>
                    <a:lnTo>
                      <a:pt x="6582" y="15165"/>
                    </a:lnTo>
                    <a:lnTo>
                      <a:pt x="7405" y="16085"/>
                    </a:lnTo>
                    <a:lnTo>
                      <a:pt x="8228" y="16774"/>
                    </a:lnTo>
                    <a:lnTo>
                      <a:pt x="9668" y="17463"/>
                    </a:lnTo>
                    <a:lnTo>
                      <a:pt x="10902" y="17463"/>
                    </a:lnTo>
                    <a:lnTo>
                      <a:pt x="12960" y="17004"/>
                    </a:lnTo>
                    <a:lnTo>
                      <a:pt x="14194" y="16314"/>
                    </a:lnTo>
                    <a:lnTo>
                      <a:pt x="15634" y="14936"/>
                    </a:lnTo>
                    <a:lnTo>
                      <a:pt x="16045" y="14246"/>
                    </a:lnTo>
                    <a:lnTo>
                      <a:pt x="16251" y="13097"/>
                    </a:lnTo>
                    <a:lnTo>
                      <a:pt x="21600" y="13097"/>
                    </a:lnTo>
                    <a:lnTo>
                      <a:pt x="21188" y="14936"/>
                    </a:lnTo>
                    <a:lnTo>
                      <a:pt x="20571" y="16774"/>
                    </a:lnTo>
                    <a:lnTo>
                      <a:pt x="19542" y="18153"/>
                    </a:lnTo>
                    <a:lnTo>
                      <a:pt x="18308" y="19302"/>
                    </a:lnTo>
                    <a:lnTo>
                      <a:pt x="16662" y="20451"/>
                    </a:lnTo>
                    <a:lnTo>
                      <a:pt x="15017" y="20910"/>
                    </a:lnTo>
                    <a:lnTo>
                      <a:pt x="12960" y="21140"/>
                    </a:lnTo>
                    <a:lnTo>
                      <a:pt x="10902" y="21600"/>
                    </a:lnTo>
                    <a:lnTo>
                      <a:pt x="8640" y="21140"/>
                    </a:lnTo>
                    <a:lnTo>
                      <a:pt x="6377" y="20910"/>
                    </a:lnTo>
                    <a:lnTo>
                      <a:pt x="4731" y="19991"/>
                    </a:lnTo>
                    <a:lnTo>
                      <a:pt x="3085" y="19072"/>
                    </a:lnTo>
                    <a:lnTo>
                      <a:pt x="1645" y="17463"/>
                    </a:lnTo>
                    <a:lnTo>
                      <a:pt x="1028" y="15625"/>
                    </a:lnTo>
                    <a:lnTo>
                      <a:pt x="411" y="13327"/>
                    </a:lnTo>
                    <a:lnTo>
                      <a:pt x="0" y="10800"/>
                    </a:lnTo>
                    <a:lnTo>
                      <a:pt x="411" y="7812"/>
                    </a:lnTo>
                    <a:lnTo>
                      <a:pt x="1028" y="5514"/>
                    </a:lnTo>
                    <a:lnTo>
                      <a:pt x="1645" y="3676"/>
                    </a:lnTo>
                    <a:lnTo>
                      <a:pt x="3085" y="2297"/>
                    </a:lnTo>
                    <a:lnTo>
                      <a:pt x="4731" y="1148"/>
                    </a:lnTo>
                    <a:lnTo>
                      <a:pt x="6377" y="459"/>
                    </a:lnTo>
                    <a:lnTo>
                      <a:pt x="8640" y="0"/>
                    </a:lnTo>
                    <a:lnTo>
                      <a:pt x="10902" y="0"/>
                    </a:lnTo>
                    <a:lnTo>
                      <a:pt x="14194" y="0"/>
                    </a:lnTo>
                    <a:lnTo>
                      <a:pt x="16045" y="689"/>
                    </a:lnTo>
                    <a:lnTo>
                      <a:pt x="17691" y="1608"/>
                    </a:lnTo>
                    <a:lnTo>
                      <a:pt x="18925" y="2757"/>
                    </a:lnTo>
                    <a:lnTo>
                      <a:pt x="20365" y="3676"/>
                    </a:lnTo>
                    <a:lnTo>
                      <a:pt x="21188" y="5514"/>
                    </a:lnTo>
                    <a:lnTo>
                      <a:pt x="21600" y="8272"/>
                    </a:lnTo>
                    <a:lnTo>
                      <a:pt x="16251" y="827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1" name="AutoShape 18"/>
              <p:cNvSpPr>
                <a:spLocks/>
              </p:cNvSpPr>
              <p:nvPr/>
            </p:nvSpPr>
            <p:spPr bwMode="auto">
              <a:xfrm>
                <a:off x="10612438"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24" y="0"/>
                    </a:moveTo>
                    <a:lnTo>
                      <a:pt x="10924" y="0"/>
                    </a:lnTo>
                    <a:lnTo>
                      <a:pt x="13158" y="591"/>
                    </a:lnTo>
                    <a:lnTo>
                      <a:pt x="15393" y="887"/>
                    </a:lnTo>
                    <a:lnTo>
                      <a:pt x="17379" y="1479"/>
                    </a:lnTo>
                    <a:lnTo>
                      <a:pt x="18868" y="2958"/>
                    </a:lnTo>
                    <a:lnTo>
                      <a:pt x="20110" y="4438"/>
                    </a:lnTo>
                    <a:lnTo>
                      <a:pt x="20855" y="5917"/>
                    </a:lnTo>
                    <a:lnTo>
                      <a:pt x="21600" y="8284"/>
                    </a:lnTo>
                    <a:lnTo>
                      <a:pt x="21600" y="10652"/>
                    </a:lnTo>
                    <a:lnTo>
                      <a:pt x="21600" y="13315"/>
                    </a:lnTo>
                    <a:lnTo>
                      <a:pt x="20855" y="15386"/>
                    </a:lnTo>
                    <a:lnTo>
                      <a:pt x="20110" y="17161"/>
                    </a:lnTo>
                    <a:lnTo>
                      <a:pt x="18868" y="18641"/>
                    </a:lnTo>
                    <a:lnTo>
                      <a:pt x="17379" y="20120"/>
                    </a:lnTo>
                    <a:lnTo>
                      <a:pt x="15393" y="20712"/>
                    </a:lnTo>
                    <a:lnTo>
                      <a:pt x="13158" y="21008"/>
                    </a:lnTo>
                    <a:lnTo>
                      <a:pt x="10924" y="21600"/>
                    </a:lnTo>
                    <a:lnTo>
                      <a:pt x="8441" y="21008"/>
                    </a:lnTo>
                    <a:lnTo>
                      <a:pt x="6455" y="20712"/>
                    </a:lnTo>
                    <a:lnTo>
                      <a:pt x="4468" y="20120"/>
                    </a:lnTo>
                    <a:lnTo>
                      <a:pt x="2731" y="18641"/>
                    </a:lnTo>
                    <a:lnTo>
                      <a:pt x="1737" y="17161"/>
                    </a:lnTo>
                    <a:lnTo>
                      <a:pt x="744" y="15386"/>
                    </a:lnTo>
                    <a:lnTo>
                      <a:pt x="0" y="13315"/>
                    </a:lnTo>
                    <a:lnTo>
                      <a:pt x="0" y="10652"/>
                    </a:lnTo>
                    <a:lnTo>
                      <a:pt x="0" y="8284"/>
                    </a:lnTo>
                    <a:lnTo>
                      <a:pt x="744" y="5917"/>
                    </a:lnTo>
                    <a:lnTo>
                      <a:pt x="1737" y="4438"/>
                    </a:lnTo>
                    <a:lnTo>
                      <a:pt x="2731" y="2958"/>
                    </a:lnTo>
                    <a:lnTo>
                      <a:pt x="4468" y="1479"/>
                    </a:lnTo>
                    <a:lnTo>
                      <a:pt x="6455" y="887"/>
                    </a:lnTo>
                    <a:lnTo>
                      <a:pt x="8441" y="591"/>
                    </a:lnTo>
                    <a:lnTo>
                      <a:pt x="10924" y="0"/>
                    </a:lnTo>
                    <a:close/>
                    <a:moveTo>
                      <a:pt x="10924" y="16865"/>
                    </a:moveTo>
                    <a:lnTo>
                      <a:pt x="10924" y="16865"/>
                    </a:lnTo>
                    <a:lnTo>
                      <a:pt x="13158" y="16273"/>
                    </a:lnTo>
                    <a:lnTo>
                      <a:pt x="14896" y="15386"/>
                    </a:lnTo>
                    <a:lnTo>
                      <a:pt x="15641" y="13315"/>
                    </a:lnTo>
                    <a:lnTo>
                      <a:pt x="16137" y="10652"/>
                    </a:lnTo>
                    <a:lnTo>
                      <a:pt x="15641" y="8284"/>
                    </a:lnTo>
                    <a:lnTo>
                      <a:pt x="14896" y="6213"/>
                    </a:lnTo>
                    <a:lnTo>
                      <a:pt x="13158" y="5326"/>
                    </a:lnTo>
                    <a:lnTo>
                      <a:pt x="10924" y="4734"/>
                    </a:lnTo>
                    <a:lnTo>
                      <a:pt x="8937" y="5326"/>
                    </a:lnTo>
                    <a:lnTo>
                      <a:pt x="6951" y="6213"/>
                    </a:lnTo>
                    <a:lnTo>
                      <a:pt x="5958" y="8284"/>
                    </a:lnTo>
                    <a:lnTo>
                      <a:pt x="5710" y="10652"/>
                    </a:lnTo>
                    <a:lnTo>
                      <a:pt x="5958" y="13315"/>
                    </a:lnTo>
                    <a:lnTo>
                      <a:pt x="6951" y="15386"/>
                    </a:lnTo>
                    <a:lnTo>
                      <a:pt x="8937" y="16273"/>
                    </a:lnTo>
                    <a:lnTo>
                      <a:pt x="10924" y="1686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2" name="AutoShape 19"/>
              <p:cNvSpPr>
                <a:spLocks/>
              </p:cNvSpPr>
              <p:nvPr/>
            </p:nvSpPr>
            <p:spPr bwMode="auto">
              <a:xfrm>
                <a:off x="10725150" y="9248775"/>
                <a:ext cx="87313"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631" y="9529"/>
                    </a:moveTo>
                    <a:lnTo>
                      <a:pt x="15631" y="9529"/>
                    </a:lnTo>
                    <a:lnTo>
                      <a:pt x="15347" y="7623"/>
                    </a:lnTo>
                    <a:lnTo>
                      <a:pt x="14210" y="6035"/>
                    </a:lnTo>
                    <a:lnTo>
                      <a:pt x="13357" y="5717"/>
                    </a:lnTo>
                    <a:lnTo>
                      <a:pt x="11652" y="5082"/>
                    </a:lnTo>
                    <a:lnTo>
                      <a:pt x="9378" y="5717"/>
                    </a:lnTo>
                    <a:lnTo>
                      <a:pt x="7957" y="6670"/>
                    </a:lnTo>
                    <a:lnTo>
                      <a:pt x="6536" y="8576"/>
                    </a:lnTo>
                    <a:lnTo>
                      <a:pt x="5968" y="11117"/>
                    </a:lnTo>
                    <a:lnTo>
                      <a:pt x="5968" y="21600"/>
                    </a:lnTo>
                    <a:lnTo>
                      <a:pt x="0" y="21600"/>
                    </a:lnTo>
                    <a:lnTo>
                      <a:pt x="0" y="317"/>
                    </a:lnTo>
                    <a:lnTo>
                      <a:pt x="5968" y="317"/>
                    </a:lnTo>
                    <a:lnTo>
                      <a:pt x="5968" y="3494"/>
                    </a:lnTo>
                    <a:lnTo>
                      <a:pt x="7105" y="1905"/>
                    </a:lnTo>
                    <a:lnTo>
                      <a:pt x="8810" y="952"/>
                    </a:lnTo>
                    <a:lnTo>
                      <a:pt x="11084" y="0"/>
                    </a:lnTo>
                    <a:lnTo>
                      <a:pt x="13926" y="0"/>
                    </a:lnTo>
                    <a:lnTo>
                      <a:pt x="16200" y="0"/>
                    </a:lnTo>
                    <a:lnTo>
                      <a:pt x="19042" y="1588"/>
                    </a:lnTo>
                    <a:lnTo>
                      <a:pt x="20178" y="2541"/>
                    </a:lnTo>
                    <a:lnTo>
                      <a:pt x="20747" y="3494"/>
                    </a:lnTo>
                    <a:lnTo>
                      <a:pt x="21600" y="5082"/>
                    </a:lnTo>
                    <a:lnTo>
                      <a:pt x="21600" y="7623"/>
                    </a:lnTo>
                    <a:lnTo>
                      <a:pt x="21600" y="21600"/>
                    </a:lnTo>
                    <a:lnTo>
                      <a:pt x="15631" y="21600"/>
                    </a:lnTo>
                    <a:lnTo>
                      <a:pt x="15631" y="952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3" name="AutoShape 20"/>
              <p:cNvSpPr>
                <a:spLocks/>
              </p:cNvSpPr>
              <p:nvPr/>
            </p:nvSpPr>
            <p:spPr bwMode="auto">
              <a:xfrm>
                <a:off x="10826750" y="9248775"/>
                <a:ext cx="95250"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942" y="8284"/>
                    </a:moveTo>
                    <a:lnTo>
                      <a:pt x="15942" y="8284"/>
                    </a:lnTo>
                    <a:lnTo>
                      <a:pt x="14914" y="6805"/>
                    </a:lnTo>
                    <a:lnTo>
                      <a:pt x="14142" y="5326"/>
                    </a:lnTo>
                    <a:lnTo>
                      <a:pt x="12857" y="4734"/>
                    </a:lnTo>
                    <a:lnTo>
                      <a:pt x="11314" y="4734"/>
                    </a:lnTo>
                    <a:lnTo>
                      <a:pt x="8742" y="5326"/>
                    </a:lnTo>
                    <a:lnTo>
                      <a:pt x="7200" y="6213"/>
                    </a:lnTo>
                    <a:lnTo>
                      <a:pt x="5914" y="8284"/>
                    </a:lnTo>
                    <a:lnTo>
                      <a:pt x="5914" y="10652"/>
                    </a:lnTo>
                    <a:lnTo>
                      <a:pt x="5914" y="13315"/>
                    </a:lnTo>
                    <a:lnTo>
                      <a:pt x="7200" y="15386"/>
                    </a:lnTo>
                    <a:lnTo>
                      <a:pt x="8742" y="16273"/>
                    </a:lnTo>
                    <a:lnTo>
                      <a:pt x="11314" y="16865"/>
                    </a:lnTo>
                    <a:lnTo>
                      <a:pt x="12857" y="16273"/>
                    </a:lnTo>
                    <a:lnTo>
                      <a:pt x="14142" y="15682"/>
                    </a:lnTo>
                    <a:lnTo>
                      <a:pt x="15428" y="14498"/>
                    </a:lnTo>
                    <a:lnTo>
                      <a:pt x="15942" y="13019"/>
                    </a:lnTo>
                    <a:lnTo>
                      <a:pt x="21600" y="13019"/>
                    </a:lnTo>
                    <a:lnTo>
                      <a:pt x="21342" y="15386"/>
                    </a:lnTo>
                    <a:lnTo>
                      <a:pt x="20314" y="17161"/>
                    </a:lnTo>
                    <a:lnTo>
                      <a:pt x="19028" y="18641"/>
                    </a:lnTo>
                    <a:lnTo>
                      <a:pt x="18000" y="19528"/>
                    </a:lnTo>
                    <a:lnTo>
                      <a:pt x="16200" y="20712"/>
                    </a:lnTo>
                    <a:lnTo>
                      <a:pt x="14657" y="21008"/>
                    </a:lnTo>
                    <a:lnTo>
                      <a:pt x="10800" y="21600"/>
                    </a:lnTo>
                    <a:lnTo>
                      <a:pt x="8228" y="21008"/>
                    </a:lnTo>
                    <a:lnTo>
                      <a:pt x="6171" y="20712"/>
                    </a:lnTo>
                    <a:lnTo>
                      <a:pt x="4628" y="20120"/>
                    </a:lnTo>
                    <a:lnTo>
                      <a:pt x="2828" y="18641"/>
                    </a:lnTo>
                    <a:lnTo>
                      <a:pt x="1799" y="17161"/>
                    </a:lnTo>
                    <a:lnTo>
                      <a:pt x="514" y="15386"/>
                    </a:lnTo>
                    <a:lnTo>
                      <a:pt x="0" y="13315"/>
                    </a:lnTo>
                    <a:lnTo>
                      <a:pt x="0" y="10652"/>
                    </a:lnTo>
                    <a:lnTo>
                      <a:pt x="0" y="8284"/>
                    </a:lnTo>
                    <a:lnTo>
                      <a:pt x="771" y="5917"/>
                    </a:lnTo>
                    <a:lnTo>
                      <a:pt x="1799" y="4438"/>
                    </a:lnTo>
                    <a:lnTo>
                      <a:pt x="2828" y="2958"/>
                    </a:lnTo>
                    <a:lnTo>
                      <a:pt x="4628" y="1479"/>
                    </a:lnTo>
                    <a:lnTo>
                      <a:pt x="6685" y="887"/>
                    </a:lnTo>
                    <a:lnTo>
                      <a:pt x="8742" y="591"/>
                    </a:lnTo>
                    <a:lnTo>
                      <a:pt x="11314" y="0"/>
                    </a:lnTo>
                    <a:lnTo>
                      <a:pt x="14657" y="591"/>
                    </a:lnTo>
                    <a:lnTo>
                      <a:pt x="16200" y="887"/>
                    </a:lnTo>
                    <a:lnTo>
                      <a:pt x="17485" y="2071"/>
                    </a:lnTo>
                    <a:lnTo>
                      <a:pt x="19028" y="2958"/>
                    </a:lnTo>
                    <a:lnTo>
                      <a:pt x="20057" y="4438"/>
                    </a:lnTo>
                    <a:lnTo>
                      <a:pt x="21342" y="5917"/>
                    </a:lnTo>
                    <a:lnTo>
                      <a:pt x="21600" y="8284"/>
                    </a:lnTo>
                    <a:lnTo>
                      <a:pt x="15942" y="828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4" name="AutoShape 21"/>
              <p:cNvSpPr>
                <a:spLocks/>
              </p:cNvSpPr>
              <p:nvPr/>
            </p:nvSpPr>
            <p:spPr bwMode="auto">
              <a:xfrm>
                <a:off x="10931525" y="9248775"/>
                <a:ext cx="65088"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17"/>
                    </a:moveTo>
                    <a:lnTo>
                      <a:pt x="8100" y="317"/>
                    </a:lnTo>
                    <a:lnTo>
                      <a:pt x="8100" y="4447"/>
                    </a:lnTo>
                    <a:lnTo>
                      <a:pt x="8485" y="4447"/>
                    </a:lnTo>
                    <a:lnTo>
                      <a:pt x="10414" y="2541"/>
                    </a:lnTo>
                    <a:lnTo>
                      <a:pt x="13114" y="952"/>
                    </a:lnTo>
                    <a:lnTo>
                      <a:pt x="15428" y="0"/>
                    </a:lnTo>
                    <a:lnTo>
                      <a:pt x="18514" y="0"/>
                    </a:lnTo>
                    <a:lnTo>
                      <a:pt x="21600" y="0"/>
                    </a:lnTo>
                    <a:lnTo>
                      <a:pt x="21600" y="6670"/>
                    </a:lnTo>
                    <a:lnTo>
                      <a:pt x="19285" y="6035"/>
                    </a:lnTo>
                    <a:lnTo>
                      <a:pt x="16971" y="6035"/>
                    </a:lnTo>
                    <a:lnTo>
                      <a:pt x="13114" y="6035"/>
                    </a:lnTo>
                    <a:lnTo>
                      <a:pt x="10414" y="7623"/>
                    </a:lnTo>
                    <a:lnTo>
                      <a:pt x="9257" y="9529"/>
                    </a:lnTo>
                    <a:lnTo>
                      <a:pt x="8485" y="12388"/>
                    </a:lnTo>
                    <a:lnTo>
                      <a:pt x="8485" y="21600"/>
                    </a:lnTo>
                    <a:lnTo>
                      <a:pt x="0" y="21600"/>
                    </a:lnTo>
                    <a:lnTo>
                      <a:pt x="0" y="3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5" name="AutoShape 22"/>
              <p:cNvSpPr>
                <a:spLocks/>
              </p:cNvSpPr>
              <p:nvPr/>
            </p:nvSpPr>
            <p:spPr bwMode="auto">
              <a:xfrm>
                <a:off x="11001375" y="9248775"/>
                <a:ext cx="100013"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390" y="17753"/>
                    </a:lnTo>
                    <a:lnTo>
                      <a:pt x="18409" y="18641"/>
                    </a:lnTo>
                    <a:lnTo>
                      <a:pt x="17181" y="19528"/>
                    </a:lnTo>
                    <a:lnTo>
                      <a:pt x="14236" y="21008"/>
                    </a:lnTo>
                    <a:lnTo>
                      <a:pt x="10800" y="21600"/>
                    </a:lnTo>
                    <a:lnTo>
                      <a:pt x="8345" y="21008"/>
                    </a:lnTo>
                    <a:lnTo>
                      <a:pt x="6381" y="20712"/>
                    </a:lnTo>
                    <a:lnTo>
                      <a:pt x="4418" y="20120"/>
                    </a:lnTo>
                    <a:lnTo>
                      <a:pt x="2945" y="18641"/>
                    </a:lnTo>
                    <a:lnTo>
                      <a:pt x="1718" y="17161"/>
                    </a:lnTo>
                    <a:lnTo>
                      <a:pt x="981" y="15386"/>
                    </a:lnTo>
                    <a:lnTo>
                      <a:pt x="0" y="13315"/>
                    </a:lnTo>
                    <a:lnTo>
                      <a:pt x="0" y="10652"/>
                    </a:lnTo>
                    <a:lnTo>
                      <a:pt x="0" y="8284"/>
                    </a:lnTo>
                    <a:lnTo>
                      <a:pt x="981" y="5917"/>
                    </a:lnTo>
                    <a:lnTo>
                      <a:pt x="1718" y="4438"/>
                    </a:lnTo>
                    <a:lnTo>
                      <a:pt x="2945" y="2958"/>
                    </a:lnTo>
                    <a:lnTo>
                      <a:pt x="4418" y="1479"/>
                    </a:lnTo>
                    <a:lnTo>
                      <a:pt x="6381" y="887"/>
                    </a:lnTo>
                    <a:lnTo>
                      <a:pt x="8345" y="591"/>
                    </a:lnTo>
                    <a:lnTo>
                      <a:pt x="10800" y="0"/>
                    </a:lnTo>
                    <a:lnTo>
                      <a:pt x="13254" y="591"/>
                    </a:lnTo>
                    <a:lnTo>
                      <a:pt x="15463" y="887"/>
                    </a:lnTo>
                    <a:lnTo>
                      <a:pt x="17181"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218" y="14794"/>
                    </a:lnTo>
                    <a:lnTo>
                      <a:pt x="21109" y="14794"/>
                    </a:lnTo>
                    <a:close/>
                    <a:moveTo>
                      <a:pt x="15954" y="8580"/>
                    </a:moveTo>
                    <a:lnTo>
                      <a:pt x="15954" y="8580"/>
                    </a:lnTo>
                    <a:lnTo>
                      <a:pt x="15463" y="7101"/>
                    </a:lnTo>
                    <a:lnTo>
                      <a:pt x="14727" y="5917"/>
                    </a:lnTo>
                    <a:lnTo>
                      <a:pt x="13254" y="4734"/>
                    </a:lnTo>
                    <a:lnTo>
                      <a:pt x="12027" y="4438"/>
                    </a:lnTo>
                    <a:lnTo>
                      <a:pt x="10800" y="4438"/>
                    </a:lnTo>
                    <a:lnTo>
                      <a:pt x="9081" y="4438"/>
                    </a:lnTo>
                    <a:lnTo>
                      <a:pt x="8100" y="4734"/>
                    </a:lnTo>
                    <a:lnTo>
                      <a:pt x="6381" y="6213"/>
                    </a:lnTo>
                    <a:lnTo>
                      <a:pt x="5645"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6" name="AutoShape 23"/>
              <p:cNvSpPr>
                <a:spLocks/>
              </p:cNvSpPr>
              <p:nvPr/>
            </p:nvSpPr>
            <p:spPr bwMode="auto">
              <a:xfrm>
                <a:off x="11102975" y="9229725"/>
                <a:ext cx="60325"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705" y="0"/>
                    </a:moveTo>
                    <a:lnTo>
                      <a:pt x="14264" y="0"/>
                    </a:lnTo>
                    <a:lnTo>
                      <a:pt x="14264" y="5096"/>
                    </a:lnTo>
                    <a:lnTo>
                      <a:pt x="21600" y="5096"/>
                    </a:lnTo>
                    <a:lnTo>
                      <a:pt x="21600" y="8737"/>
                    </a:lnTo>
                    <a:lnTo>
                      <a:pt x="14264" y="8737"/>
                    </a:lnTo>
                    <a:lnTo>
                      <a:pt x="14264" y="16260"/>
                    </a:lnTo>
                    <a:lnTo>
                      <a:pt x="15079" y="16988"/>
                    </a:lnTo>
                    <a:lnTo>
                      <a:pt x="15079" y="17231"/>
                    </a:lnTo>
                    <a:lnTo>
                      <a:pt x="16301" y="17716"/>
                    </a:lnTo>
                    <a:lnTo>
                      <a:pt x="17524" y="17716"/>
                    </a:lnTo>
                    <a:lnTo>
                      <a:pt x="21600" y="17716"/>
                    </a:lnTo>
                    <a:lnTo>
                      <a:pt x="21600" y="21357"/>
                    </a:lnTo>
                    <a:lnTo>
                      <a:pt x="15079" y="21600"/>
                    </a:lnTo>
                    <a:lnTo>
                      <a:pt x="9781" y="21357"/>
                    </a:lnTo>
                    <a:lnTo>
                      <a:pt x="8558" y="20871"/>
                    </a:lnTo>
                    <a:lnTo>
                      <a:pt x="7335" y="20386"/>
                    </a:lnTo>
                    <a:lnTo>
                      <a:pt x="6520" y="19658"/>
                    </a:lnTo>
                    <a:lnTo>
                      <a:pt x="5705" y="18930"/>
                    </a:lnTo>
                    <a:lnTo>
                      <a:pt x="5705" y="16988"/>
                    </a:lnTo>
                    <a:lnTo>
                      <a:pt x="5705" y="8737"/>
                    </a:lnTo>
                    <a:lnTo>
                      <a:pt x="0" y="8737"/>
                    </a:lnTo>
                    <a:lnTo>
                      <a:pt x="0" y="5096"/>
                    </a:lnTo>
                    <a:lnTo>
                      <a:pt x="5705" y="5096"/>
                    </a:lnTo>
                    <a:lnTo>
                      <a:pt x="5705"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7" name="AutoShape 24"/>
              <p:cNvSpPr>
                <a:spLocks/>
              </p:cNvSpPr>
              <p:nvPr/>
            </p:nvSpPr>
            <p:spPr bwMode="auto">
              <a:xfrm>
                <a:off x="11168063"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1" y="14794"/>
                    </a:moveTo>
                    <a:lnTo>
                      <a:pt x="21351" y="14794"/>
                    </a:lnTo>
                    <a:lnTo>
                      <a:pt x="20358" y="16273"/>
                    </a:lnTo>
                    <a:lnTo>
                      <a:pt x="19613" y="17753"/>
                    </a:lnTo>
                    <a:lnTo>
                      <a:pt x="18372" y="18641"/>
                    </a:lnTo>
                    <a:lnTo>
                      <a:pt x="17131" y="19528"/>
                    </a:lnTo>
                    <a:lnTo>
                      <a:pt x="14400" y="21008"/>
                    </a:lnTo>
                    <a:lnTo>
                      <a:pt x="10924" y="21600"/>
                    </a:lnTo>
                    <a:lnTo>
                      <a:pt x="8689" y="21008"/>
                    </a:lnTo>
                    <a:lnTo>
                      <a:pt x="6455" y="20712"/>
                    </a:lnTo>
                    <a:lnTo>
                      <a:pt x="4717" y="20120"/>
                    </a:lnTo>
                    <a:lnTo>
                      <a:pt x="3227" y="18641"/>
                    </a:lnTo>
                    <a:lnTo>
                      <a:pt x="1986" y="17161"/>
                    </a:lnTo>
                    <a:lnTo>
                      <a:pt x="744" y="15386"/>
                    </a:lnTo>
                    <a:lnTo>
                      <a:pt x="496" y="13315"/>
                    </a:lnTo>
                    <a:lnTo>
                      <a:pt x="0" y="10652"/>
                    </a:lnTo>
                    <a:lnTo>
                      <a:pt x="496" y="8284"/>
                    </a:lnTo>
                    <a:lnTo>
                      <a:pt x="744" y="5917"/>
                    </a:lnTo>
                    <a:lnTo>
                      <a:pt x="1986" y="4438"/>
                    </a:lnTo>
                    <a:lnTo>
                      <a:pt x="3227" y="2958"/>
                    </a:lnTo>
                    <a:lnTo>
                      <a:pt x="4717" y="1479"/>
                    </a:lnTo>
                    <a:lnTo>
                      <a:pt x="6455" y="887"/>
                    </a:lnTo>
                    <a:lnTo>
                      <a:pt x="8689" y="591"/>
                    </a:lnTo>
                    <a:lnTo>
                      <a:pt x="10924" y="0"/>
                    </a:lnTo>
                    <a:lnTo>
                      <a:pt x="13655" y="591"/>
                    </a:lnTo>
                    <a:lnTo>
                      <a:pt x="15641" y="887"/>
                    </a:lnTo>
                    <a:lnTo>
                      <a:pt x="17627" y="2071"/>
                    </a:lnTo>
                    <a:lnTo>
                      <a:pt x="18868" y="3254"/>
                    </a:lnTo>
                    <a:lnTo>
                      <a:pt x="20110" y="4734"/>
                    </a:lnTo>
                    <a:lnTo>
                      <a:pt x="20855" y="6805"/>
                    </a:lnTo>
                    <a:lnTo>
                      <a:pt x="21351" y="9172"/>
                    </a:lnTo>
                    <a:lnTo>
                      <a:pt x="21600" y="12131"/>
                    </a:lnTo>
                    <a:lnTo>
                      <a:pt x="21600" y="12427"/>
                    </a:lnTo>
                    <a:lnTo>
                      <a:pt x="5710" y="12427"/>
                    </a:lnTo>
                    <a:lnTo>
                      <a:pt x="5958" y="13906"/>
                    </a:lnTo>
                    <a:lnTo>
                      <a:pt x="6703" y="15682"/>
                    </a:lnTo>
                    <a:lnTo>
                      <a:pt x="8441" y="16865"/>
                    </a:lnTo>
                    <a:lnTo>
                      <a:pt x="10924" y="17161"/>
                    </a:lnTo>
                    <a:lnTo>
                      <a:pt x="12413" y="17161"/>
                    </a:lnTo>
                    <a:lnTo>
                      <a:pt x="13655" y="16865"/>
                    </a:lnTo>
                    <a:lnTo>
                      <a:pt x="14896" y="15682"/>
                    </a:lnTo>
                    <a:lnTo>
                      <a:pt x="15641" y="14794"/>
                    </a:lnTo>
                    <a:lnTo>
                      <a:pt x="21351" y="14794"/>
                    </a:lnTo>
                    <a:close/>
                    <a:moveTo>
                      <a:pt x="16137" y="8580"/>
                    </a:moveTo>
                    <a:lnTo>
                      <a:pt x="16137" y="8580"/>
                    </a:lnTo>
                    <a:lnTo>
                      <a:pt x="15641" y="7101"/>
                    </a:lnTo>
                    <a:lnTo>
                      <a:pt x="14896" y="5917"/>
                    </a:lnTo>
                    <a:lnTo>
                      <a:pt x="13158" y="4734"/>
                    </a:lnTo>
                    <a:lnTo>
                      <a:pt x="11917" y="4438"/>
                    </a:lnTo>
                    <a:lnTo>
                      <a:pt x="10924" y="4438"/>
                    </a:lnTo>
                    <a:lnTo>
                      <a:pt x="9186" y="4438"/>
                    </a:lnTo>
                    <a:lnTo>
                      <a:pt x="8441" y="4734"/>
                    </a:lnTo>
                    <a:lnTo>
                      <a:pt x="6703" y="6213"/>
                    </a:lnTo>
                    <a:lnTo>
                      <a:pt x="5958" y="7693"/>
                    </a:lnTo>
                    <a:lnTo>
                      <a:pt x="5710" y="8580"/>
                    </a:lnTo>
                    <a:lnTo>
                      <a:pt x="16137"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8" name="AutoShape 25"/>
              <p:cNvSpPr>
                <a:spLocks/>
              </p:cNvSpPr>
              <p:nvPr/>
            </p:nvSpPr>
            <p:spPr bwMode="auto">
              <a:xfrm>
                <a:off x="11333163" y="9226550"/>
                <a:ext cx="101600"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4241" y="0"/>
                    </a:lnTo>
                    <a:lnTo>
                      <a:pt x="16140" y="242"/>
                    </a:lnTo>
                    <a:lnTo>
                      <a:pt x="17802" y="728"/>
                    </a:lnTo>
                    <a:lnTo>
                      <a:pt x="19226" y="1213"/>
                    </a:lnTo>
                    <a:lnTo>
                      <a:pt x="19938" y="2426"/>
                    </a:lnTo>
                    <a:lnTo>
                      <a:pt x="20887" y="3155"/>
                    </a:lnTo>
                    <a:lnTo>
                      <a:pt x="21125" y="4368"/>
                    </a:lnTo>
                    <a:lnTo>
                      <a:pt x="21600" y="6552"/>
                    </a:lnTo>
                    <a:lnTo>
                      <a:pt x="21600" y="8251"/>
                    </a:lnTo>
                    <a:lnTo>
                      <a:pt x="21125" y="9707"/>
                    </a:lnTo>
                    <a:lnTo>
                      <a:pt x="20413" y="10921"/>
                    </a:lnTo>
                    <a:lnTo>
                      <a:pt x="19701" y="11649"/>
                    </a:lnTo>
                    <a:lnTo>
                      <a:pt x="18989" y="12862"/>
                    </a:lnTo>
                    <a:lnTo>
                      <a:pt x="17802" y="13348"/>
                    </a:lnTo>
                    <a:lnTo>
                      <a:pt x="16140" y="13591"/>
                    </a:lnTo>
                    <a:lnTo>
                      <a:pt x="14716" y="13591"/>
                    </a:lnTo>
                    <a:lnTo>
                      <a:pt x="5934" y="13591"/>
                    </a:lnTo>
                    <a:lnTo>
                      <a:pt x="5934" y="21600"/>
                    </a:lnTo>
                    <a:lnTo>
                      <a:pt x="0" y="21600"/>
                    </a:lnTo>
                    <a:lnTo>
                      <a:pt x="0" y="0"/>
                    </a:lnTo>
                    <a:close/>
                    <a:moveTo>
                      <a:pt x="5934" y="9707"/>
                    </a:moveTo>
                    <a:lnTo>
                      <a:pt x="11868" y="9707"/>
                    </a:lnTo>
                    <a:lnTo>
                      <a:pt x="13054" y="9707"/>
                    </a:lnTo>
                    <a:lnTo>
                      <a:pt x="14241" y="9465"/>
                    </a:lnTo>
                    <a:lnTo>
                      <a:pt x="15428" y="8494"/>
                    </a:lnTo>
                    <a:lnTo>
                      <a:pt x="15903" y="7038"/>
                    </a:lnTo>
                    <a:lnTo>
                      <a:pt x="15428" y="5339"/>
                    </a:lnTo>
                    <a:lnTo>
                      <a:pt x="14716" y="4368"/>
                    </a:lnTo>
                    <a:lnTo>
                      <a:pt x="13529" y="3883"/>
                    </a:lnTo>
                    <a:lnTo>
                      <a:pt x="12342" y="3883"/>
                    </a:lnTo>
                    <a:lnTo>
                      <a:pt x="5934" y="3883"/>
                    </a:lnTo>
                    <a:lnTo>
                      <a:pt x="5934" y="970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9" name="AutoShape 26"/>
              <p:cNvSpPr>
                <a:spLocks/>
              </p:cNvSpPr>
              <p:nvPr/>
            </p:nvSpPr>
            <p:spPr bwMode="auto">
              <a:xfrm>
                <a:off x="11449050" y="9224963"/>
                <a:ext cx="23813"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696"/>
                    </a:moveTo>
                    <a:lnTo>
                      <a:pt x="21600" y="5696"/>
                    </a:lnTo>
                    <a:lnTo>
                      <a:pt x="21600" y="21600"/>
                    </a:lnTo>
                    <a:lnTo>
                      <a:pt x="0" y="21600"/>
                    </a:lnTo>
                    <a:lnTo>
                      <a:pt x="0" y="5696"/>
                    </a:lnTo>
                    <a:close/>
                    <a:moveTo>
                      <a:pt x="0" y="0"/>
                    </a:moveTo>
                    <a:lnTo>
                      <a:pt x="21600" y="0"/>
                    </a:lnTo>
                    <a:lnTo>
                      <a:pt x="21600" y="3797"/>
                    </a:lnTo>
                    <a:lnTo>
                      <a:pt x="0" y="3797"/>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0" name="AutoShape 27"/>
              <p:cNvSpPr>
                <a:spLocks/>
              </p:cNvSpPr>
              <p:nvPr/>
            </p:nvSpPr>
            <p:spPr bwMode="auto">
              <a:xfrm>
                <a:off x="11491913" y="9248775"/>
                <a:ext cx="93662" cy="104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34"/>
                    </a:moveTo>
                    <a:lnTo>
                      <a:pt x="5400" y="234"/>
                    </a:lnTo>
                    <a:lnTo>
                      <a:pt x="5400" y="2113"/>
                    </a:lnTo>
                    <a:lnTo>
                      <a:pt x="7200" y="1173"/>
                    </a:lnTo>
                    <a:lnTo>
                      <a:pt x="8485" y="234"/>
                    </a:lnTo>
                    <a:lnTo>
                      <a:pt x="10028" y="0"/>
                    </a:lnTo>
                    <a:lnTo>
                      <a:pt x="11828" y="0"/>
                    </a:lnTo>
                    <a:lnTo>
                      <a:pt x="13885" y="0"/>
                    </a:lnTo>
                    <a:lnTo>
                      <a:pt x="15942" y="234"/>
                    </a:lnTo>
                    <a:lnTo>
                      <a:pt x="17485" y="1173"/>
                    </a:lnTo>
                    <a:lnTo>
                      <a:pt x="18771" y="1878"/>
                    </a:lnTo>
                    <a:lnTo>
                      <a:pt x="20057" y="3052"/>
                    </a:lnTo>
                    <a:lnTo>
                      <a:pt x="20828" y="4460"/>
                    </a:lnTo>
                    <a:lnTo>
                      <a:pt x="21600" y="6104"/>
                    </a:lnTo>
                    <a:lnTo>
                      <a:pt x="21600" y="7982"/>
                    </a:lnTo>
                    <a:lnTo>
                      <a:pt x="21600" y="9860"/>
                    </a:lnTo>
                    <a:lnTo>
                      <a:pt x="20828" y="11269"/>
                    </a:lnTo>
                    <a:lnTo>
                      <a:pt x="20057" y="12913"/>
                    </a:lnTo>
                    <a:lnTo>
                      <a:pt x="19285" y="14086"/>
                    </a:lnTo>
                    <a:lnTo>
                      <a:pt x="17485" y="15026"/>
                    </a:lnTo>
                    <a:lnTo>
                      <a:pt x="15942" y="15965"/>
                    </a:lnTo>
                    <a:lnTo>
                      <a:pt x="14142" y="16199"/>
                    </a:lnTo>
                    <a:lnTo>
                      <a:pt x="12085" y="16669"/>
                    </a:lnTo>
                    <a:lnTo>
                      <a:pt x="10028" y="16199"/>
                    </a:lnTo>
                    <a:lnTo>
                      <a:pt x="8485" y="15965"/>
                    </a:lnTo>
                    <a:lnTo>
                      <a:pt x="6685" y="15026"/>
                    </a:lnTo>
                    <a:lnTo>
                      <a:pt x="5400" y="14086"/>
                    </a:lnTo>
                    <a:lnTo>
                      <a:pt x="5400" y="21600"/>
                    </a:lnTo>
                    <a:lnTo>
                      <a:pt x="0" y="21600"/>
                    </a:lnTo>
                    <a:lnTo>
                      <a:pt x="0" y="234"/>
                    </a:lnTo>
                    <a:close/>
                    <a:moveTo>
                      <a:pt x="10800" y="12913"/>
                    </a:moveTo>
                    <a:lnTo>
                      <a:pt x="10800" y="12913"/>
                    </a:lnTo>
                    <a:lnTo>
                      <a:pt x="12600" y="12443"/>
                    </a:lnTo>
                    <a:lnTo>
                      <a:pt x="14142" y="11739"/>
                    </a:lnTo>
                    <a:lnTo>
                      <a:pt x="15428" y="10095"/>
                    </a:lnTo>
                    <a:lnTo>
                      <a:pt x="15942" y="8217"/>
                    </a:lnTo>
                    <a:lnTo>
                      <a:pt x="15428" y="6104"/>
                    </a:lnTo>
                    <a:lnTo>
                      <a:pt x="14142" y="4930"/>
                    </a:lnTo>
                    <a:lnTo>
                      <a:pt x="12600" y="3756"/>
                    </a:lnTo>
                    <a:lnTo>
                      <a:pt x="10800" y="3756"/>
                    </a:lnTo>
                    <a:lnTo>
                      <a:pt x="8742" y="3756"/>
                    </a:lnTo>
                    <a:lnTo>
                      <a:pt x="7200" y="4930"/>
                    </a:lnTo>
                    <a:lnTo>
                      <a:pt x="5914" y="6104"/>
                    </a:lnTo>
                    <a:lnTo>
                      <a:pt x="5400" y="8217"/>
                    </a:lnTo>
                    <a:lnTo>
                      <a:pt x="5914" y="10095"/>
                    </a:lnTo>
                    <a:lnTo>
                      <a:pt x="7200" y="11739"/>
                    </a:lnTo>
                    <a:lnTo>
                      <a:pt x="8742" y="12443"/>
                    </a:lnTo>
                    <a:lnTo>
                      <a:pt x="10800" y="1291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1" name="AutoShape 28"/>
              <p:cNvSpPr>
                <a:spLocks/>
              </p:cNvSpPr>
              <p:nvPr/>
            </p:nvSpPr>
            <p:spPr bwMode="auto">
              <a:xfrm>
                <a:off x="11595100" y="9248775"/>
                <a:ext cx="96838"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636" y="17753"/>
                    </a:lnTo>
                    <a:lnTo>
                      <a:pt x="18409" y="18641"/>
                    </a:lnTo>
                    <a:lnTo>
                      <a:pt x="17181" y="19528"/>
                    </a:lnTo>
                    <a:lnTo>
                      <a:pt x="14481" y="21008"/>
                    </a:lnTo>
                    <a:lnTo>
                      <a:pt x="10800" y="21600"/>
                    </a:lnTo>
                    <a:lnTo>
                      <a:pt x="8836" y="21008"/>
                    </a:lnTo>
                    <a:lnTo>
                      <a:pt x="6381" y="20712"/>
                    </a:lnTo>
                    <a:lnTo>
                      <a:pt x="4909" y="20120"/>
                    </a:lnTo>
                    <a:lnTo>
                      <a:pt x="3190" y="18641"/>
                    </a:lnTo>
                    <a:lnTo>
                      <a:pt x="1963" y="17161"/>
                    </a:lnTo>
                    <a:lnTo>
                      <a:pt x="981" y="15386"/>
                    </a:lnTo>
                    <a:lnTo>
                      <a:pt x="490" y="13315"/>
                    </a:lnTo>
                    <a:lnTo>
                      <a:pt x="0" y="10652"/>
                    </a:lnTo>
                    <a:lnTo>
                      <a:pt x="490" y="8284"/>
                    </a:lnTo>
                    <a:lnTo>
                      <a:pt x="981" y="5917"/>
                    </a:lnTo>
                    <a:lnTo>
                      <a:pt x="1963" y="4438"/>
                    </a:lnTo>
                    <a:lnTo>
                      <a:pt x="3190" y="2958"/>
                    </a:lnTo>
                    <a:lnTo>
                      <a:pt x="4909" y="1479"/>
                    </a:lnTo>
                    <a:lnTo>
                      <a:pt x="6381" y="887"/>
                    </a:lnTo>
                    <a:lnTo>
                      <a:pt x="8836" y="591"/>
                    </a:lnTo>
                    <a:lnTo>
                      <a:pt x="10800" y="0"/>
                    </a:lnTo>
                    <a:lnTo>
                      <a:pt x="13500" y="591"/>
                    </a:lnTo>
                    <a:lnTo>
                      <a:pt x="15463" y="887"/>
                    </a:lnTo>
                    <a:lnTo>
                      <a:pt x="17672"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463" y="14794"/>
                    </a:lnTo>
                    <a:lnTo>
                      <a:pt x="21109" y="14794"/>
                    </a:lnTo>
                    <a:close/>
                    <a:moveTo>
                      <a:pt x="15954" y="8580"/>
                    </a:moveTo>
                    <a:lnTo>
                      <a:pt x="15954" y="8580"/>
                    </a:lnTo>
                    <a:lnTo>
                      <a:pt x="15463" y="7101"/>
                    </a:lnTo>
                    <a:lnTo>
                      <a:pt x="14727" y="5917"/>
                    </a:lnTo>
                    <a:lnTo>
                      <a:pt x="13254" y="4734"/>
                    </a:lnTo>
                    <a:lnTo>
                      <a:pt x="12272" y="4438"/>
                    </a:lnTo>
                    <a:lnTo>
                      <a:pt x="10800" y="4438"/>
                    </a:lnTo>
                    <a:lnTo>
                      <a:pt x="9327" y="4438"/>
                    </a:lnTo>
                    <a:lnTo>
                      <a:pt x="8345" y="4734"/>
                    </a:lnTo>
                    <a:lnTo>
                      <a:pt x="6872" y="6213"/>
                    </a:lnTo>
                    <a:lnTo>
                      <a:pt x="6136"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2" name="AutoShape 29"/>
              <p:cNvSpPr>
                <a:spLocks/>
              </p:cNvSpPr>
              <p:nvPr/>
            </p:nvSpPr>
            <p:spPr bwMode="auto">
              <a:xfrm>
                <a:off x="11739563" y="9231313"/>
                <a:ext cx="103187"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00" y="15144"/>
                    </a:moveTo>
                    <a:lnTo>
                      <a:pt x="5165" y="15144"/>
                    </a:lnTo>
                    <a:lnTo>
                      <a:pt x="2113" y="21600"/>
                    </a:lnTo>
                    <a:lnTo>
                      <a:pt x="0" y="21600"/>
                    </a:lnTo>
                    <a:lnTo>
                      <a:pt x="9391" y="0"/>
                    </a:lnTo>
                    <a:lnTo>
                      <a:pt x="11973" y="0"/>
                    </a:lnTo>
                    <a:lnTo>
                      <a:pt x="21600" y="21600"/>
                    </a:lnTo>
                    <a:lnTo>
                      <a:pt x="18782" y="21600"/>
                    </a:lnTo>
                    <a:lnTo>
                      <a:pt x="16200" y="15144"/>
                    </a:lnTo>
                    <a:close/>
                    <a:moveTo>
                      <a:pt x="10565" y="1986"/>
                    </a:moveTo>
                    <a:lnTo>
                      <a:pt x="6104" y="12662"/>
                    </a:lnTo>
                    <a:lnTo>
                      <a:pt x="15495" y="12662"/>
                    </a:lnTo>
                    <a:lnTo>
                      <a:pt x="10565" y="198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3" name="AutoShape 30"/>
              <p:cNvSpPr>
                <a:spLocks/>
              </p:cNvSpPr>
              <p:nvPr/>
            </p:nvSpPr>
            <p:spPr bwMode="auto">
              <a:xfrm>
                <a:off x="11845925" y="9256713"/>
                <a:ext cx="71438"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7142" y="4382"/>
                    </a:lnTo>
                    <a:lnTo>
                      <a:pt x="15771" y="3443"/>
                    </a:lnTo>
                    <a:lnTo>
                      <a:pt x="13371" y="2504"/>
                    </a:lnTo>
                    <a:lnTo>
                      <a:pt x="10628" y="2504"/>
                    </a:lnTo>
                    <a:lnTo>
                      <a:pt x="7885" y="2504"/>
                    </a:lnTo>
                    <a:lnTo>
                      <a:pt x="6171" y="2817"/>
                    </a:lnTo>
                    <a:lnTo>
                      <a:pt x="4457" y="4069"/>
                    </a:lnTo>
                    <a:lnTo>
                      <a:pt x="4114" y="5947"/>
                    </a:lnTo>
                    <a:lnTo>
                      <a:pt x="4457" y="6886"/>
                    </a:lnTo>
                    <a:lnTo>
                      <a:pt x="5828" y="7826"/>
                    </a:lnTo>
                    <a:lnTo>
                      <a:pt x="7885" y="8452"/>
                    </a:lnTo>
                    <a:lnTo>
                      <a:pt x="12342" y="9078"/>
                    </a:lnTo>
                    <a:lnTo>
                      <a:pt x="16800" y="10017"/>
                    </a:lnTo>
                    <a:lnTo>
                      <a:pt x="19542" y="10956"/>
                    </a:lnTo>
                    <a:lnTo>
                      <a:pt x="20571" y="11582"/>
                    </a:lnTo>
                    <a:lnTo>
                      <a:pt x="21257" y="12521"/>
                    </a:lnTo>
                    <a:lnTo>
                      <a:pt x="21600" y="15026"/>
                    </a:lnTo>
                    <a:lnTo>
                      <a:pt x="21600" y="16591"/>
                    </a:lnTo>
                    <a:lnTo>
                      <a:pt x="21257" y="17530"/>
                    </a:lnTo>
                    <a:lnTo>
                      <a:pt x="20228" y="18469"/>
                    </a:lnTo>
                    <a:lnTo>
                      <a:pt x="18857" y="19721"/>
                    </a:lnTo>
                    <a:lnTo>
                      <a:pt x="15771" y="20973"/>
                    </a:lnTo>
                    <a:lnTo>
                      <a:pt x="11314" y="21600"/>
                    </a:lnTo>
                    <a:lnTo>
                      <a:pt x="6857" y="20973"/>
                    </a:lnTo>
                    <a:lnTo>
                      <a:pt x="4457" y="20660"/>
                    </a:lnTo>
                    <a:lnTo>
                      <a:pt x="2742" y="19721"/>
                    </a:lnTo>
                    <a:lnTo>
                      <a:pt x="1714" y="18469"/>
                    </a:lnTo>
                    <a:lnTo>
                      <a:pt x="685" y="17530"/>
                    </a:lnTo>
                    <a:lnTo>
                      <a:pt x="0" y="15965"/>
                    </a:lnTo>
                    <a:lnTo>
                      <a:pt x="0" y="14400"/>
                    </a:lnTo>
                    <a:lnTo>
                      <a:pt x="2742" y="14400"/>
                    </a:lnTo>
                    <a:lnTo>
                      <a:pt x="4114" y="16591"/>
                    </a:lnTo>
                    <a:lnTo>
                      <a:pt x="5142" y="18156"/>
                    </a:lnTo>
                    <a:lnTo>
                      <a:pt x="7885" y="18469"/>
                    </a:lnTo>
                    <a:lnTo>
                      <a:pt x="11314" y="19095"/>
                    </a:lnTo>
                    <a:lnTo>
                      <a:pt x="14400" y="18469"/>
                    </a:lnTo>
                    <a:lnTo>
                      <a:pt x="16800" y="18156"/>
                    </a:lnTo>
                    <a:lnTo>
                      <a:pt x="18514" y="17217"/>
                    </a:lnTo>
                    <a:lnTo>
                      <a:pt x="18514" y="15026"/>
                    </a:lnTo>
                    <a:lnTo>
                      <a:pt x="18514" y="14086"/>
                    </a:lnTo>
                    <a:lnTo>
                      <a:pt x="17142" y="13147"/>
                    </a:lnTo>
                    <a:lnTo>
                      <a:pt x="14400" y="11895"/>
                    </a:lnTo>
                    <a:lnTo>
                      <a:pt x="9942" y="11582"/>
                    </a:lnTo>
                    <a:lnTo>
                      <a:pt x="5828" y="10956"/>
                    </a:lnTo>
                    <a:lnTo>
                      <a:pt x="2742" y="10017"/>
                    </a:lnTo>
                    <a:lnTo>
                      <a:pt x="1714" y="9078"/>
                    </a:lnTo>
                    <a:lnTo>
                      <a:pt x="1371" y="8452"/>
                    </a:lnTo>
                    <a:lnTo>
                      <a:pt x="685" y="5947"/>
                    </a:lnTo>
                    <a:lnTo>
                      <a:pt x="1371" y="3443"/>
                    </a:lnTo>
                    <a:lnTo>
                      <a:pt x="2399" y="2504"/>
                    </a:lnTo>
                    <a:lnTo>
                      <a:pt x="3428" y="1878"/>
                    </a:lnTo>
                    <a:lnTo>
                      <a:pt x="6171" y="313"/>
                    </a:lnTo>
                    <a:lnTo>
                      <a:pt x="10628" y="0"/>
                    </a:lnTo>
                    <a:lnTo>
                      <a:pt x="15085" y="313"/>
                    </a:lnTo>
                    <a:lnTo>
                      <a:pt x="16800" y="939"/>
                    </a:lnTo>
                    <a:lnTo>
                      <a:pt x="18514" y="1878"/>
                    </a:lnTo>
                    <a:lnTo>
                      <a:pt x="19542" y="2504"/>
                    </a:lnTo>
                    <a:lnTo>
                      <a:pt x="20228" y="4069"/>
                    </a:lnTo>
                    <a:lnTo>
                      <a:pt x="21257"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4" name="AutoShape 31"/>
              <p:cNvSpPr>
                <a:spLocks/>
              </p:cNvSpPr>
              <p:nvPr/>
            </p:nvSpPr>
            <p:spPr bwMode="auto">
              <a:xfrm>
                <a:off x="11925300" y="9256713"/>
                <a:ext cx="69850"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6457" y="4382"/>
                    </a:lnTo>
                    <a:lnTo>
                      <a:pt x="15428" y="3443"/>
                    </a:lnTo>
                    <a:lnTo>
                      <a:pt x="13371" y="2504"/>
                    </a:lnTo>
                    <a:lnTo>
                      <a:pt x="9942" y="2504"/>
                    </a:lnTo>
                    <a:lnTo>
                      <a:pt x="7542" y="2504"/>
                    </a:lnTo>
                    <a:lnTo>
                      <a:pt x="5485" y="2817"/>
                    </a:lnTo>
                    <a:lnTo>
                      <a:pt x="4457" y="4069"/>
                    </a:lnTo>
                    <a:lnTo>
                      <a:pt x="3771" y="5947"/>
                    </a:lnTo>
                    <a:lnTo>
                      <a:pt x="3771" y="6886"/>
                    </a:lnTo>
                    <a:lnTo>
                      <a:pt x="5485" y="7826"/>
                    </a:lnTo>
                    <a:lnTo>
                      <a:pt x="7542" y="8452"/>
                    </a:lnTo>
                    <a:lnTo>
                      <a:pt x="12000" y="9078"/>
                    </a:lnTo>
                    <a:lnTo>
                      <a:pt x="16114" y="10017"/>
                    </a:lnTo>
                    <a:lnTo>
                      <a:pt x="19199" y="10956"/>
                    </a:lnTo>
                    <a:lnTo>
                      <a:pt x="20571" y="11582"/>
                    </a:lnTo>
                    <a:lnTo>
                      <a:pt x="20914" y="12521"/>
                    </a:lnTo>
                    <a:lnTo>
                      <a:pt x="21600" y="15026"/>
                    </a:lnTo>
                    <a:lnTo>
                      <a:pt x="21600" y="16591"/>
                    </a:lnTo>
                    <a:lnTo>
                      <a:pt x="20914" y="17530"/>
                    </a:lnTo>
                    <a:lnTo>
                      <a:pt x="19885" y="18469"/>
                    </a:lnTo>
                    <a:lnTo>
                      <a:pt x="18857" y="19721"/>
                    </a:lnTo>
                    <a:lnTo>
                      <a:pt x="15428" y="20973"/>
                    </a:lnTo>
                    <a:lnTo>
                      <a:pt x="10971" y="21600"/>
                    </a:lnTo>
                    <a:lnTo>
                      <a:pt x="6171" y="20973"/>
                    </a:lnTo>
                    <a:lnTo>
                      <a:pt x="4457" y="20660"/>
                    </a:lnTo>
                    <a:lnTo>
                      <a:pt x="2742" y="19721"/>
                    </a:lnTo>
                    <a:lnTo>
                      <a:pt x="1714" y="18469"/>
                    </a:lnTo>
                    <a:lnTo>
                      <a:pt x="342" y="17530"/>
                    </a:lnTo>
                    <a:lnTo>
                      <a:pt x="0" y="15965"/>
                    </a:lnTo>
                    <a:lnTo>
                      <a:pt x="0" y="14400"/>
                    </a:lnTo>
                    <a:lnTo>
                      <a:pt x="2742" y="14400"/>
                    </a:lnTo>
                    <a:lnTo>
                      <a:pt x="3428" y="16591"/>
                    </a:lnTo>
                    <a:lnTo>
                      <a:pt x="4799" y="18156"/>
                    </a:lnTo>
                    <a:lnTo>
                      <a:pt x="7200" y="18469"/>
                    </a:lnTo>
                    <a:lnTo>
                      <a:pt x="10971" y="19095"/>
                    </a:lnTo>
                    <a:lnTo>
                      <a:pt x="13714" y="18469"/>
                    </a:lnTo>
                    <a:lnTo>
                      <a:pt x="16457" y="18156"/>
                    </a:lnTo>
                    <a:lnTo>
                      <a:pt x="17828" y="17217"/>
                    </a:lnTo>
                    <a:lnTo>
                      <a:pt x="18171" y="15026"/>
                    </a:lnTo>
                    <a:lnTo>
                      <a:pt x="18171" y="14086"/>
                    </a:lnTo>
                    <a:lnTo>
                      <a:pt x="16457" y="13147"/>
                    </a:lnTo>
                    <a:lnTo>
                      <a:pt x="14399" y="11895"/>
                    </a:lnTo>
                    <a:lnTo>
                      <a:pt x="9942" y="11582"/>
                    </a:lnTo>
                    <a:lnTo>
                      <a:pt x="5485" y="10956"/>
                    </a:lnTo>
                    <a:lnTo>
                      <a:pt x="2742" y="10017"/>
                    </a:lnTo>
                    <a:lnTo>
                      <a:pt x="1714" y="9078"/>
                    </a:lnTo>
                    <a:lnTo>
                      <a:pt x="1028" y="8452"/>
                    </a:lnTo>
                    <a:lnTo>
                      <a:pt x="342" y="5947"/>
                    </a:lnTo>
                    <a:lnTo>
                      <a:pt x="1028" y="3443"/>
                    </a:lnTo>
                    <a:lnTo>
                      <a:pt x="1714" y="2504"/>
                    </a:lnTo>
                    <a:lnTo>
                      <a:pt x="2742" y="1878"/>
                    </a:lnTo>
                    <a:lnTo>
                      <a:pt x="6171" y="313"/>
                    </a:lnTo>
                    <a:lnTo>
                      <a:pt x="9942" y="0"/>
                    </a:lnTo>
                    <a:lnTo>
                      <a:pt x="14742" y="313"/>
                    </a:lnTo>
                    <a:lnTo>
                      <a:pt x="16457" y="939"/>
                    </a:lnTo>
                    <a:lnTo>
                      <a:pt x="17828" y="1878"/>
                    </a:lnTo>
                    <a:lnTo>
                      <a:pt x="18857" y="2504"/>
                    </a:lnTo>
                    <a:lnTo>
                      <a:pt x="19885" y="4069"/>
                    </a:lnTo>
                    <a:lnTo>
                      <a:pt x="20571"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5" name="AutoShape 32"/>
              <p:cNvSpPr>
                <a:spLocks/>
              </p:cNvSpPr>
              <p:nvPr/>
            </p:nvSpPr>
            <p:spPr bwMode="auto">
              <a:xfrm>
                <a:off x="120030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2" y="0"/>
                    </a:moveTo>
                    <a:lnTo>
                      <a:pt x="10652" y="0"/>
                    </a:lnTo>
                    <a:lnTo>
                      <a:pt x="13315" y="313"/>
                    </a:lnTo>
                    <a:lnTo>
                      <a:pt x="15386" y="939"/>
                    </a:lnTo>
                    <a:lnTo>
                      <a:pt x="17161" y="1878"/>
                    </a:lnTo>
                    <a:lnTo>
                      <a:pt x="18641" y="3443"/>
                    </a:lnTo>
                    <a:lnTo>
                      <a:pt x="20120" y="5008"/>
                    </a:lnTo>
                    <a:lnTo>
                      <a:pt x="21008" y="6573"/>
                    </a:lnTo>
                    <a:lnTo>
                      <a:pt x="21600" y="8452"/>
                    </a:lnTo>
                    <a:lnTo>
                      <a:pt x="21600" y="10643"/>
                    </a:lnTo>
                    <a:lnTo>
                      <a:pt x="21600" y="13147"/>
                    </a:lnTo>
                    <a:lnTo>
                      <a:pt x="21008" y="14400"/>
                    </a:lnTo>
                    <a:lnTo>
                      <a:pt x="20120" y="16591"/>
                    </a:lnTo>
                    <a:lnTo>
                      <a:pt x="18641" y="18156"/>
                    </a:lnTo>
                    <a:lnTo>
                      <a:pt x="17161" y="19721"/>
                    </a:lnTo>
                    <a:lnTo>
                      <a:pt x="15386" y="20660"/>
                    </a:lnTo>
                    <a:lnTo>
                      <a:pt x="13315" y="20973"/>
                    </a:lnTo>
                    <a:lnTo>
                      <a:pt x="10652" y="21600"/>
                    </a:lnTo>
                    <a:lnTo>
                      <a:pt x="7989" y="20973"/>
                    </a:lnTo>
                    <a:lnTo>
                      <a:pt x="5621" y="20660"/>
                    </a:lnTo>
                    <a:lnTo>
                      <a:pt x="3846" y="19721"/>
                    </a:lnTo>
                    <a:lnTo>
                      <a:pt x="2367" y="18156"/>
                    </a:lnTo>
                    <a:lnTo>
                      <a:pt x="1479" y="16591"/>
                    </a:lnTo>
                    <a:lnTo>
                      <a:pt x="591" y="14400"/>
                    </a:lnTo>
                    <a:lnTo>
                      <a:pt x="0" y="13147"/>
                    </a:lnTo>
                    <a:lnTo>
                      <a:pt x="0" y="10643"/>
                    </a:lnTo>
                    <a:lnTo>
                      <a:pt x="0" y="8452"/>
                    </a:lnTo>
                    <a:lnTo>
                      <a:pt x="591" y="6573"/>
                    </a:lnTo>
                    <a:lnTo>
                      <a:pt x="1479" y="5008"/>
                    </a:lnTo>
                    <a:lnTo>
                      <a:pt x="2367" y="3443"/>
                    </a:lnTo>
                    <a:lnTo>
                      <a:pt x="3846" y="1878"/>
                    </a:lnTo>
                    <a:lnTo>
                      <a:pt x="5621" y="939"/>
                    </a:lnTo>
                    <a:lnTo>
                      <a:pt x="7989" y="313"/>
                    </a:lnTo>
                    <a:lnTo>
                      <a:pt x="10652" y="0"/>
                    </a:lnTo>
                    <a:close/>
                    <a:moveTo>
                      <a:pt x="10652" y="19095"/>
                    </a:moveTo>
                    <a:lnTo>
                      <a:pt x="10652" y="19095"/>
                    </a:lnTo>
                    <a:lnTo>
                      <a:pt x="12427" y="19095"/>
                    </a:lnTo>
                    <a:lnTo>
                      <a:pt x="13906" y="18469"/>
                    </a:lnTo>
                    <a:lnTo>
                      <a:pt x="15386" y="17530"/>
                    </a:lnTo>
                    <a:lnTo>
                      <a:pt x="16865" y="16591"/>
                    </a:lnTo>
                    <a:lnTo>
                      <a:pt x="17753" y="15652"/>
                    </a:lnTo>
                    <a:lnTo>
                      <a:pt x="18049" y="14086"/>
                    </a:lnTo>
                    <a:lnTo>
                      <a:pt x="18641" y="12521"/>
                    </a:lnTo>
                    <a:lnTo>
                      <a:pt x="18641" y="10643"/>
                    </a:lnTo>
                    <a:lnTo>
                      <a:pt x="18641" y="9078"/>
                    </a:lnTo>
                    <a:lnTo>
                      <a:pt x="18049" y="7513"/>
                    </a:lnTo>
                    <a:lnTo>
                      <a:pt x="17753" y="5947"/>
                    </a:lnTo>
                    <a:lnTo>
                      <a:pt x="16865" y="5008"/>
                    </a:lnTo>
                    <a:lnTo>
                      <a:pt x="15386" y="4069"/>
                    </a:lnTo>
                    <a:lnTo>
                      <a:pt x="13906" y="2817"/>
                    </a:lnTo>
                    <a:lnTo>
                      <a:pt x="12427" y="2504"/>
                    </a:lnTo>
                    <a:lnTo>
                      <a:pt x="10652" y="2504"/>
                    </a:lnTo>
                    <a:lnTo>
                      <a:pt x="8580" y="2504"/>
                    </a:lnTo>
                    <a:lnTo>
                      <a:pt x="7101" y="2817"/>
                    </a:lnTo>
                    <a:lnTo>
                      <a:pt x="5621" y="4069"/>
                    </a:lnTo>
                    <a:lnTo>
                      <a:pt x="4734" y="5008"/>
                    </a:lnTo>
                    <a:lnTo>
                      <a:pt x="3846" y="5947"/>
                    </a:lnTo>
                    <a:lnTo>
                      <a:pt x="2958" y="7513"/>
                    </a:lnTo>
                    <a:lnTo>
                      <a:pt x="2958" y="9078"/>
                    </a:lnTo>
                    <a:lnTo>
                      <a:pt x="2367" y="10643"/>
                    </a:lnTo>
                    <a:lnTo>
                      <a:pt x="2958" y="12521"/>
                    </a:lnTo>
                    <a:lnTo>
                      <a:pt x="2958" y="14086"/>
                    </a:lnTo>
                    <a:lnTo>
                      <a:pt x="3846" y="15652"/>
                    </a:lnTo>
                    <a:lnTo>
                      <a:pt x="4734" y="16591"/>
                    </a:lnTo>
                    <a:lnTo>
                      <a:pt x="5621" y="17530"/>
                    </a:lnTo>
                    <a:lnTo>
                      <a:pt x="7101" y="18469"/>
                    </a:lnTo>
                    <a:lnTo>
                      <a:pt x="8580" y="19095"/>
                    </a:lnTo>
                    <a:lnTo>
                      <a:pt x="10652"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6" name="AutoShape 33"/>
              <p:cNvSpPr>
                <a:spLocks/>
              </p:cNvSpPr>
              <p:nvPr/>
            </p:nvSpPr>
            <p:spPr bwMode="auto">
              <a:xfrm>
                <a:off x="12096750" y="9256713"/>
                <a:ext cx="79375"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460"/>
                    </a:moveTo>
                    <a:lnTo>
                      <a:pt x="21600" y="13460"/>
                    </a:lnTo>
                    <a:lnTo>
                      <a:pt x="20660" y="15965"/>
                    </a:lnTo>
                    <a:lnTo>
                      <a:pt x="19095" y="18469"/>
                    </a:lnTo>
                    <a:lnTo>
                      <a:pt x="17530" y="19721"/>
                    </a:lnTo>
                    <a:lnTo>
                      <a:pt x="15965" y="20660"/>
                    </a:lnTo>
                    <a:lnTo>
                      <a:pt x="14086" y="20973"/>
                    </a:lnTo>
                    <a:lnTo>
                      <a:pt x="11582" y="21600"/>
                    </a:lnTo>
                    <a:lnTo>
                      <a:pt x="9078" y="20973"/>
                    </a:lnTo>
                    <a:lnTo>
                      <a:pt x="6573" y="20660"/>
                    </a:lnTo>
                    <a:lnTo>
                      <a:pt x="4382" y="19721"/>
                    </a:lnTo>
                    <a:lnTo>
                      <a:pt x="2817" y="18469"/>
                    </a:lnTo>
                    <a:lnTo>
                      <a:pt x="1878" y="17217"/>
                    </a:lnTo>
                    <a:lnTo>
                      <a:pt x="939" y="15026"/>
                    </a:lnTo>
                    <a:lnTo>
                      <a:pt x="313" y="13147"/>
                    </a:lnTo>
                    <a:lnTo>
                      <a:pt x="0" y="10643"/>
                    </a:lnTo>
                    <a:lnTo>
                      <a:pt x="313" y="8452"/>
                    </a:lnTo>
                    <a:lnTo>
                      <a:pt x="939" y="6573"/>
                    </a:lnTo>
                    <a:lnTo>
                      <a:pt x="1565" y="4382"/>
                    </a:lnTo>
                    <a:lnTo>
                      <a:pt x="2817" y="2817"/>
                    </a:lnTo>
                    <a:lnTo>
                      <a:pt x="4382" y="1878"/>
                    </a:lnTo>
                    <a:lnTo>
                      <a:pt x="6573" y="939"/>
                    </a:lnTo>
                    <a:lnTo>
                      <a:pt x="8452" y="313"/>
                    </a:lnTo>
                    <a:lnTo>
                      <a:pt x="11582" y="0"/>
                    </a:lnTo>
                    <a:lnTo>
                      <a:pt x="13460" y="313"/>
                    </a:lnTo>
                    <a:lnTo>
                      <a:pt x="15652" y="939"/>
                    </a:lnTo>
                    <a:lnTo>
                      <a:pt x="17530" y="1252"/>
                    </a:lnTo>
                    <a:lnTo>
                      <a:pt x="18782" y="2504"/>
                    </a:lnTo>
                    <a:lnTo>
                      <a:pt x="20660" y="5008"/>
                    </a:lnTo>
                    <a:lnTo>
                      <a:pt x="21600" y="7513"/>
                    </a:lnTo>
                    <a:lnTo>
                      <a:pt x="18782" y="7513"/>
                    </a:lnTo>
                    <a:lnTo>
                      <a:pt x="17530" y="5008"/>
                    </a:lnTo>
                    <a:lnTo>
                      <a:pt x="15965" y="3443"/>
                    </a:lnTo>
                    <a:lnTo>
                      <a:pt x="14086" y="2817"/>
                    </a:lnTo>
                    <a:lnTo>
                      <a:pt x="11582" y="2504"/>
                    </a:lnTo>
                    <a:lnTo>
                      <a:pt x="9391" y="2504"/>
                    </a:lnTo>
                    <a:lnTo>
                      <a:pt x="7513" y="2817"/>
                    </a:lnTo>
                    <a:lnTo>
                      <a:pt x="5947" y="4069"/>
                    </a:lnTo>
                    <a:lnTo>
                      <a:pt x="5008" y="5008"/>
                    </a:lnTo>
                    <a:lnTo>
                      <a:pt x="4069" y="5947"/>
                    </a:lnTo>
                    <a:lnTo>
                      <a:pt x="3443" y="7513"/>
                    </a:lnTo>
                    <a:lnTo>
                      <a:pt x="2817" y="10643"/>
                    </a:lnTo>
                    <a:lnTo>
                      <a:pt x="2817" y="12521"/>
                    </a:lnTo>
                    <a:lnTo>
                      <a:pt x="3443" y="14086"/>
                    </a:lnTo>
                    <a:lnTo>
                      <a:pt x="4069" y="15652"/>
                    </a:lnTo>
                    <a:lnTo>
                      <a:pt x="5008" y="16591"/>
                    </a:lnTo>
                    <a:lnTo>
                      <a:pt x="6573" y="17530"/>
                    </a:lnTo>
                    <a:lnTo>
                      <a:pt x="8139" y="18469"/>
                    </a:lnTo>
                    <a:lnTo>
                      <a:pt x="9391" y="19095"/>
                    </a:lnTo>
                    <a:lnTo>
                      <a:pt x="11582" y="19095"/>
                    </a:lnTo>
                    <a:lnTo>
                      <a:pt x="14086" y="18469"/>
                    </a:lnTo>
                    <a:lnTo>
                      <a:pt x="16591" y="17530"/>
                    </a:lnTo>
                    <a:lnTo>
                      <a:pt x="18156" y="15652"/>
                    </a:lnTo>
                    <a:lnTo>
                      <a:pt x="18782" y="13460"/>
                    </a:lnTo>
                    <a:lnTo>
                      <a:pt x="21600" y="1346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7" name="AutoShape 34"/>
              <p:cNvSpPr>
                <a:spLocks/>
              </p:cNvSpPr>
              <p:nvPr/>
            </p:nvSpPr>
            <p:spPr bwMode="auto">
              <a:xfrm>
                <a:off x="12184063" y="9231313"/>
                <a:ext cx="11112"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8" name="AutoShape 35"/>
              <p:cNvSpPr>
                <a:spLocks/>
              </p:cNvSpPr>
              <p:nvPr/>
            </p:nvSpPr>
            <p:spPr bwMode="auto">
              <a:xfrm>
                <a:off x="122062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52" y="6886"/>
                    </a:moveTo>
                    <a:lnTo>
                      <a:pt x="1152" y="6886"/>
                    </a:lnTo>
                    <a:lnTo>
                      <a:pt x="1439" y="4069"/>
                    </a:lnTo>
                    <a:lnTo>
                      <a:pt x="2303" y="2817"/>
                    </a:lnTo>
                    <a:lnTo>
                      <a:pt x="3456" y="1878"/>
                    </a:lnTo>
                    <a:lnTo>
                      <a:pt x="4320" y="939"/>
                    </a:lnTo>
                    <a:lnTo>
                      <a:pt x="5759" y="313"/>
                    </a:lnTo>
                    <a:lnTo>
                      <a:pt x="9792" y="0"/>
                    </a:lnTo>
                    <a:lnTo>
                      <a:pt x="14112" y="313"/>
                    </a:lnTo>
                    <a:lnTo>
                      <a:pt x="16416" y="1252"/>
                    </a:lnTo>
                    <a:lnTo>
                      <a:pt x="17280" y="2504"/>
                    </a:lnTo>
                    <a:lnTo>
                      <a:pt x="17856" y="3443"/>
                    </a:lnTo>
                    <a:lnTo>
                      <a:pt x="18144" y="5947"/>
                    </a:lnTo>
                    <a:lnTo>
                      <a:pt x="18144" y="16591"/>
                    </a:lnTo>
                    <a:lnTo>
                      <a:pt x="18720" y="18156"/>
                    </a:lnTo>
                    <a:lnTo>
                      <a:pt x="19296" y="18469"/>
                    </a:lnTo>
                    <a:lnTo>
                      <a:pt x="20160" y="18469"/>
                    </a:lnTo>
                    <a:lnTo>
                      <a:pt x="21600" y="18469"/>
                    </a:lnTo>
                    <a:lnTo>
                      <a:pt x="21600" y="20660"/>
                    </a:lnTo>
                    <a:lnTo>
                      <a:pt x="19296" y="20973"/>
                    </a:lnTo>
                    <a:lnTo>
                      <a:pt x="17280" y="20660"/>
                    </a:lnTo>
                    <a:lnTo>
                      <a:pt x="16704" y="19721"/>
                    </a:lnTo>
                    <a:lnTo>
                      <a:pt x="16416" y="18469"/>
                    </a:lnTo>
                    <a:lnTo>
                      <a:pt x="16416" y="17530"/>
                    </a:lnTo>
                    <a:lnTo>
                      <a:pt x="15840" y="17530"/>
                    </a:lnTo>
                    <a:lnTo>
                      <a:pt x="15552" y="18469"/>
                    </a:lnTo>
                    <a:lnTo>
                      <a:pt x="13536" y="20034"/>
                    </a:lnTo>
                    <a:lnTo>
                      <a:pt x="11232" y="20973"/>
                    </a:lnTo>
                    <a:lnTo>
                      <a:pt x="7487" y="21600"/>
                    </a:lnTo>
                    <a:lnTo>
                      <a:pt x="4608" y="20973"/>
                    </a:lnTo>
                    <a:lnTo>
                      <a:pt x="2303" y="20034"/>
                    </a:lnTo>
                    <a:lnTo>
                      <a:pt x="1439" y="19095"/>
                    </a:lnTo>
                    <a:lnTo>
                      <a:pt x="1152" y="18156"/>
                    </a:lnTo>
                    <a:lnTo>
                      <a:pt x="575" y="17217"/>
                    </a:lnTo>
                    <a:lnTo>
                      <a:pt x="0" y="15652"/>
                    </a:lnTo>
                    <a:lnTo>
                      <a:pt x="575" y="13460"/>
                    </a:lnTo>
                    <a:lnTo>
                      <a:pt x="1152" y="11895"/>
                    </a:lnTo>
                    <a:lnTo>
                      <a:pt x="2016" y="10956"/>
                    </a:lnTo>
                    <a:lnTo>
                      <a:pt x="3456" y="10017"/>
                    </a:lnTo>
                    <a:lnTo>
                      <a:pt x="6048" y="9391"/>
                    </a:lnTo>
                    <a:lnTo>
                      <a:pt x="9504" y="9078"/>
                    </a:lnTo>
                    <a:lnTo>
                      <a:pt x="13248" y="9078"/>
                    </a:lnTo>
                    <a:lnTo>
                      <a:pt x="14976" y="8452"/>
                    </a:lnTo>
                    <a:lnTo>
                      <a:pt x="15840" y="7513"/>
                    </a:lnTo>
                    <a:lnTo>
                      <a:pt x="15840" y="6573"/>
                    </a:lnTo>
                    <a:lnTo>
                      <a:pt x="15552" y="4382"/>
                    </a:lnTo>
                    <a:lnTo>
                      <a:pt x="14399" y="3443"/>
                    </a:lnTo>
                    <a:lnTo>
                      <a:pt x="12672" y="2504"/>
                    </a:lnTo>
                    <a:lnTo>
                      <a:pt x="9792" y="2504"/>
                    </a:lnTo>
                    <a:lnTo>
                      <a:pt x="7200" y="2504"/>
                    </a:lnTo>
                    <a:lnTo>
                      <a:pt x="5184" y="3443"/>
                    </a:lnTo>
                    <a:lnTo>
                      <a:pt x="3744" y="5008"/>
                    </a:lnTo>
                    <a:lnTo>
                      <a:pt x="3456" y="6886"/>
                    </a:lnTo>
                    <a:lnTo>
                      <a:pt x="1152" y="6886"/>
                    </a:lnTo>
                    <a:close/>
                    <a:moveTo>
                      <a:pt x="15840" y="10017"/>
                    </a:moveTo>
                    <a:lnTo>
                      <a:pt x="15840" y="10017"/>
                    </a:lnTo>
                    <a:lnTo>
                      <a:pt x="14976" y="10643"/>
                    </a:lnTo>
                    <a:lnTo>
                      <a:pt x="13536" y="10956"/>
                    </a:lnTo>
                    <a:lnTo>
                      <a:pt x="7487" y="11582"/>
                    </a:lnTo>
                    <a:lnTo>
                      <a:pt x="5759" y="11895"/>
                    </a:lnTo>
                    <a:lnTo>
                      <a:pt x="4320" y="12521"/>
                    </a:lnTo>
                    <a:lnTo>
                      <a:pt x="3456" y="13460"/>
                    </a:lnTo>
                    <a:lnTo>
                      <a:pt x="2880" y="15026"/>
                    </a:lnTo>
                    <a:lnTo>
                      <a:pt x="3456" y="17217"/>
                    </a:lnTo>
                    <a:lnTo>
                      <a:pt x="4320" y="18469"/>
                    </a:lnTo>
                    <a:lnTo>
                      <a:pt x="6048" y="19095"/>
                    </a:lnTo>
                    <a:lnTo>
                      <a:pt x="8064" y="19095"/>
                    </a:lnTo>
                    <a:lnTo>
                      <a:pt x="10656" y="19095"/>
                    </a:lnTo>
                    <a:lnTo>
                      <a:pt x="13536" y="17530"/>
                    </a:lnTo>
                    <a:lnTo>
                      <a:pt x="14399" y="16591"/>
                    </a:lnTo>
                    <a:lnTo>
                      <a:pt x="15552" y="15652"/>
                    </a:lnTo>
                    <a:lnTo>
                      <a:pt x="15840" y="14400"/>
                    </a:lnTo>
                    <a:lnTo>
                      <a:pt x="15840" y="13147"/>
                    </a:lnTo>
                    <a:lnTo>
                      <a:pt x="15840" y="100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9" name="AutoShape 36"/>
              <p:cNvSpPr>
                <a:spLocks/>
              </p:cNvSpPr>
              <p:nvPr/>
            </p:nvSpPr>
            <p:spPr bwMode="auto">
              <a:xfrm>
                <a:off x="12288838" y="9236075"/>
                <a:ext cx="47625" cy="96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714" y="0"/>
                    </a:moveTo>
                    <a:lnTo>
                      <a:pt x="12857" y="0"/>
                    </a:lnTo>
                    <a:lnTo>
                      <a:pt x="12857" y="4828"/>
                    </a:lnTo>
                    <a:lnTo>
                      <a:pt x="21600" y="4828"/>
                    </a:lnTo>
                    <a:lnTo>
                      <a:pt x="21600" y="6861"/>
                    </a:lnTo>
                    <a:lnTo>
                      <a:pt x="12857" y="6861"/>
                    </a:lnTo>
                    <a:lnTo>
                      <a:pt x="12857" y="17534"/>
                    </a:lnTo>
                    <a:lnTo>
                      <a:pt x="12857" y="18550"/>
                    </a:lnTo>
                    <a:lnTo>
                      <a:pt x="13371" y="19312"/>
                    </a:lnTo>
                    <a:lnTo>
                      <a:pt x="14914" y="19567"/>
                    </a:lnTo>
                    <a:lnTo>
                      <a:pt x="16971" y="19567"/>
                    </a:lnTo>
                    <a:lnTo>
                      <a:pt x="21600" y="19567"/>
                    </a:lnTo>
                    <a:lnTo>
                      <a:pt x="21600" y="21600"/>
                    </a:lnTo>
                    <a:lnTo>
                      <a:pt x="16971" y="21600"/>
                    </a:lnTo>
                    <a:lnTo>
                      <a:pt x="11828" y="21345"/>
                    </a:lnTo>
                    <a:lnTo>
                      <a:pt x="9257" y="20583"/>
                    </a:lnTo>
                    <a:lnTo>
                      <a:pt x="8742" y="19312"/>
                    </a:lnTo>
                    <a:lnTo>
                      <a:pt x="7714" y="17534"/>
                    </a:lnTo>
                    <a:lnTo>
                      <a:pt x="7714" y="6861"/>
                    </a:lnTo>
                    <a:lnTo>
                      <a:pt x="0" y="6861"/>
                    </a:lnTo>
                    <a:lnTo>
                      <a:pt x="0" y="4828"/>
                    </a:lnTo>
                    <a:lnTo>
                      <a:pt x="7714" y="4828"/>
                    </a:lnTo>
                    <a:lnTo>
                      <a:pt x="7714"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0" name="AutoShape 37"/>
              <p:cNvSpPr>
                <a:spLocks/>
              </p:cNvSpPr>
              <p:nvPr/>
            </p:nvSpPr>
            <p:spPr bwMode="auto">
              <a:xfrm>
                <a:off x="12347575" y="9231313"/>
                <a:ext cx="7938"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1" name="AutoShape 38"/>
              <p:cNvSpPr>
                <a:spLocks/>
              </p:cNvSpPr>
              <p:nvPr/>
            </p:nvSpPr>
            <p:spPr bwMode="auto">
              <a:xfrm>
                <a:off x="12369800" y="9256713"/>
                <a:ext cx="80963"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47" y="0"/>
                    </a:moveTo>
                    <a:lnTo>
                      <a:pt x="10947" y="0"/>
                    </a:lnTo>
                    <a:lnTo>
                      <a:pt x="13315" y="313"/>
                    </a:lnTo>
                    <a:lnTo>
                      <a:pt x="15682" y="939"/>
                    </a:lnTo>
                    <a:lnTo>
                      <a:pt x="17753" y="1878"/>
                    </a:lnTo>
                    <a:lnTo>
                      <a:pt x="19232" y="3443"/>
                    </a:lnTo>
                    <a:lnTo>
                      <a:pt x="20120" y="5008"/>
                    </a:lnTo>
                    <a:lnTo>
                      <a:pt x="21008" y="6573"/>
                    </a:lnTo>
                    <a:lnTo>
                      <a:pt x="21600" y="8452"/>
                    </a:lnTo>
                    <a:lnTo>
                      <a:pt x="21600" y="10643"/>
                    </a:lnTo>
                    <a:lnTo>
                      <a:pt x="21600" y="13147"/>
                    </a:lnTo>
                    <a:lnTo>
                      <a:pt x="21008" y="14400"/>
                    </a:lnTo>
                    <a:lnTo>
                      <a:pt x="20120" y="16591"/>
                    </a:lnTo>
                    <a:lnTo>
                      <a:pt x="19232" y="18156"/>
                    </a:lnTo>
                    <a:lnTo>
                      <a:pt x="17753" y="19721"/>
                    </a:lnTo>
                    <a:lnTo>
                      <a:pt x="15682" y="20660"/>
                    </a:lnTo>
                    <a:lnTo>
                      <a:pt x="13315" y="20973"/>
                    </a:lnTo>
                    <a:lnTo>
                      <a:pt x="10947" y="21600"/>
                    </a:lnTo>
                    <a:lnTo>
                      <a:pt x="8284" y="20973"/>
                    </a:lnTo>
                    <a:lnTo>
                      <a:pt x="6213" y="20660"/>
                    </a:lnTo>
                    <a:lnTo>
                      <a:pt x="4438" y="19721"/>
                    </a:lnTo>
                    <a:lnTo>
                      <a:pt x="2958" y="18156"/>
                    </a:lnTo>
                    <a:lnTo>
                      <a:pt x="1479" y="16591"/>
                    </a:lnTo>
                    <a:lnTo>
                      <a:pt x="591" y="14400"/>
                    </a:lnTo>
                    <a:lnTo>
                      <a:pt x="0" y="13147"/>
                    </a:lnTo>
                    <a:lnTo>
                      <a:pt x="0" y="10643"/>
                    </a:lnTo>
                    <a:lnTo>
                      <a:pt x="0" y="8452"/>
                    </a:lnTo>
                    <a:lnTo>
                      <a:pt x="591" y="6573"/>
                    </a:lnTo>
                    <a:lnTo>
                      <a:pt x="1479" y="5008"/>
                    </a:lnTo>
                    <a:lnTo>
                      <a:pt x="2958" y="3443"/>
                    </a:lnTo>
                    <a:lnTo>
                      <a:pt x="4438" y="1878"/>
                    </a:lnTo>
                    <a:lnTo>
                      <a:pt x="6213" y="939"/>
                    </a:lnTo>
                    <a:lnTo>
                      <a:pt x="8284" y="313"/>
                    </a:lnTo>
                    <a:lnTo>
                      <a:pt x="10947" y="0"/>
                    </a:lnTo>
                    <a:close/>
                    <a:moveTo>
                      <a:pt x="10947" y="19095"/>
                    </a:moveTo>
                    <a:lnTo>
                      <a:pt x="10947" y="19095"/>
                    </a:lnTo>
                    <a:lnTo>
                      <a:pt x="12427" y="19095"/>
                    </a:lnTo>
                    <a:lnTo>
                      <a:pt x="14498" y="18469"/>
                    </a:lnTo>
                    <a:lnTo>
                      <a:pt x="15682" y="17530"/>
                    </a:lnTo>
                    <a:lnTo>
                      <a:pt x="16865" y="16591"/>
                    </a:lnTo>
                    <a:lnTo>
                      <a:pt x="17753" y="15652"/>
                    </a:lnTo>
                    <a:lnTo>
                      <a:pt x="18345" y="14086"/>
                    </a:lnTo>
                    <a:lnTo>
                      <a:pt x="18641" y="12521"/>
                    </a:lnTo>
                    <a:lnTo>
                      <a:pt x="19232" y="10643"/>
                    </a:lnTo>
                    <a:lnTo>
                      <a:pt x="18641" y="9078"/>
                    </a:lnTo>
                    <a:lnTo>
                      <a:pt x="18345" y="7513"/>
                    </a:lnTo>
                    <a:lnTo>
                      <a:pt x="17753" y="5947"/>
                    </a:lnTo>
                    <a:lnTo>
                      <a:pt x="16865" y="5008"/>
                    </a:lnTo>
                    <a:lnTo>
                      <a:pt x="15682" y="4069"/>
                    </a:lnTo>
                    <a:lnTo>
                      <a:pt x="14498" y="2817"/>
                    </a:lnTo>
                    <a:lnTo>
                      <a:pt x="12427" y="2504"/>
                    </a:lnTo>
                    <a:lnTo>
                      <a:pt x="10947" y="2504"/>
                    </a:lnTo>
                    <a:lnTo>
                      <a:pt x="9172" y="2504"/>
                    </a:lnTo>
                    <a:lnTo>
                      <a:pt x="7101" y="2817"/>
                    </a:lnTo>
                    <a:lnTo>
                      <a:pt x="6213" y="4069"/>
                    </a:lnTo>
                    <a:lnTo>
                      <a:pt x="4734" y="5008"/>
                    </a:lnTo>
                    <a:lnTo>
                      <a:pt x="3846" y="5947"/>
                    </a:lnTo>
                    <a:lnTo>
                      <a:pt x="3254" y="7513"/>
                    </a:lnTo>
                    <a:lnTo>
                      <a:pt x="2958" y="9078"/>
                    </a:lnTo>
                    <a:lnTo>
                      <a:pt x="2958" y="10643"/>
                    </a:lnTo>
                    <a:lnTo>
                      <a:pt x="2958" y="12521"/>
                    </a:lnTo>
                    <a:lnTo>
                      <a:pt x="3254" y="14086"/>
                    </a:lnTo>
                    <a:lnTo>
                      <a:pt x="3846" y="15652"/>
                    </a:lnTo>
                    <a:lnTo>
                      <a:pt x="4734" y="16591"/>
                    </a:lnTo>
                    <a:lnTo>
                      <a:pt x="6213" y="17530"/>
                    </a:lnTo>
                    <a:lnTo>
                      <a:pt x="7101" y="18469"/>
                    </a:lnTo>
                    <a:lnTo>
                      <a:pt x="9172" y="19095"/>
                    </a:lnTo>
                    <a:lnTo>
                      <a:pt x="10947"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2" name="AutoShape 39"/>
              <p:cNvSpPr>
                <a:spLocks/>
              </p:cNvSpPr>
              <p:nvPr/>
            </p:nvSpPr>
            <p:spPr bwMode="auto">
              <a:xfrm>
                <a:off x="12466638" y="9256713"/>
                <a:ext cx="69850" cy="74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181"/>
                    </a:moveTo>
                    <a:lnTo>
                      <a:pt x="18857" y="8181"/>
                    </a:lnTo>
                    <a:lnTo>
                      <a:pt x="18171" y="5563"/>
                    </a:lnTo>
                    <a:lnTo>
                      <a:pt x="16457" y="3600"/>
                    </a:lnTo>
                    <a:lnTo>
                      <a:pt x="14742" y="2945"/>
                    </a:lnTo>
                    <a:lnTo>
                      <a:pt x="12000" y="2618"/>
                    </a:lnTo>
                    <a:lnTo>
                      <a:pt x="7542" y="2945"/>
                    </a:lnTo>
                    <a:lnTo>
                      <a:pt x="6514" y="3600"/>
                    </a:lnTo>
                    <a:lnTo>
                      <a:pt x="4799" y="4581"/>
                    </a:lnTo>
                    <a:lnTo>
                      <a:pt x="4457" y="5563"/>
                    </a:lnTo>
                    <a:lnTo>
                      <a:pt x="3085" y="7200"/>
                    </a:lnTo>
                    <a:lnTo>
                      <a:pt x="2742" y="10472"/>
                    </a:lnTo>
                    <a:lnTo>
                      <a:pt x="2742" y="21600"/>
                    </a:lnTo>
                    <a:lnTo>
                      <a:pt x="0" y="21600"/>
                    </a:lnTo>
                    <a:lnTo>
                      <a:pt x="0" y="327"/>
                    </a:lnTo>
                    <a:lnTo>
                      <a:pt x="2742" y="327"/>
                    </a:lnTo>
                    <a:lnTo>
                      <a:pt x="2742" y="4581"/>
                    </a:lnTo>
                    <a:lnTo>
                      <a:pt x="3085" y="4581"/>
                    </a:lnTo>
                    <a:lnTo>
                      <a:pt x="4457" y="2945"/>
                    </a:lnTo>
                    <a:lnTo>
                      <a:pt x="6171" y="1309"/>
                    </a:lnTo>
                    <a:lnTo>
                      <a:pt x="8914" y="327"/>
                    </a:lnTo>
                    <a:lnTo>
                      <a:pt x="12000" y="0"/>
                    </a:lnTo>
                    <a:lnTo>
                      <a:pt x="14742" y="327"/>
                    </a:lnTo>
                    <a:lnTo>
                      <a:pt x="16457" y="327"/>
                    </a:lnTo>
                    <a:lnTo>
                      <a:pt x="18171" y="1309"/>
                    </a:lnTo>
                    <a:lnTo>
                      <a:pt x="19885" y="2618"/>
                    </a:lnTo>
                    <a:lnTo>
                      <a:pt x="20571" y="3600"/>
                    </a:lnTo>
                    <a:lnTo>
                      <a:pt x="20914" y="5236"/>
                    </a:lnTo>
                    <a:lnTo>
                      <a:pt x="21600" y="8836"/>
                    </a:lnTo>
                    <a:lnTo>
                      <a:pt x="21600" y="21600"/>
                    </a:lnTo>
                    <a:lnTo>
                      <a:pt x="18857" y="21600"/>
                    </a:lnTo>
                    <a:lnTo>
                      <a:pt x="18857" y="818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grpSp>
        <p:sp>
          <p:nvSpPr>
            <p:cNvPr id="87" name="AutoShape 41"/>
            <p:cNvSpPr>
              <a:spLocks/>
            </p:cNvSpPr>
            <p:nvPr/>
          </p:nvSpPr>
          <p:spPr bwMode="auto">
            <a:xfrm>
              <a:off x="4498285" y="6525034"/>
              <a:ext cx="1447725" cy="2383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913863" hangingPunct="0"/>
              <a:r>
                <a:rPr lang="en-US" sz="1000" dirty="0">
                  <a:solidFill>
                    <a:srgbClr val="FFFFFF"/>
                  </a:solidFill>
                  <a:sym typeface="Arial" pitchFamily="34" charset="0"/>
                </a:rPr>
                <a:t>www.concrete-pipe.org</a:t>
              </a:r>
              <a:endParaRPr lang="en-US" sz="3000" dirty="0">
                <a:solidFill>
                  <a:srgbClr val="FFFFFF"/>
                </a:solidFill>
                <a:latin typeface="Helvetica Light" charset="0"/>
                <a:cs typeface="+mn-cs"/>
                <a:sym typeface="Helvetica Light" charset="0"/>
              </a:endParaRPr>
            </a:p>
          </p:txBody>
        </p:sp>
      </p:grpSp>
      <p:sp>
        <p:nvSpPr>
          <p:cNvPr id="124" name="Slide Number Placeholder 46"/>
          <p:cNvSpPr txBox="1">
            <a:spLocks/>
          </p:cNvSpPr>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effectLst>
                  <a:outerShdw blurRad="38100" dist="38100" dir="2700000" algn="tl">
                    <a:srgbClr val="000000"/>
                  </a:outerShdw>
                </a:effectLst>
                <a:latin typeface="Arial" charset="0"/>
                <a:ea typeface="+mn-ea"/>
                <a:cs typeface="+mn-cs"/>
              </a:defRPr>
            </a:lvl1pPr>
            <a:lvl2pPr marL="457130" algn="l" rtl="0" eaLnBrk="0" fontAlgn="base" hangingPunct="0">
              <a:spcBef>
                <a:spcPct val="0"/>
              </a:spcBef>
              <a:spcAft>
                <a:spcPct val="0"/>
              </a:spcAft>
              <a:defRPr kern="1200">
                <a:solidFill>
                  <a:schemeClr val="tx1"/>
                </a:solidFill>
                <a:latin typeface="Arial" charset="0"/>
                <a:ea typeface="+mn-ea"/>
                <a:cs typeface="+mn-cs"/>
              </a:defRPr>
            </a:lvl2pPr>
            <a:lvl3pPr marL="914259" algn="l" rtl="0" eaLnBrk="0" fontAlgn="base" hangingPunct="0">
              <a:spcBef>
                <a:spcPct val="0"/>
              </a:spcBef>
              <a:spcAft>
                <a:spcPct val="0"/>
              </a:spcAft>
              <a:defRPr kern="1200">
                <a:solidFill>
                  <a:schemeClr val="tx1"/>
                </a:solidFill>
                <a:latin typeface="Arial" charset="0"/>
                <a:ea typeface="+mn-ea"/>
                <a:cs typeface="+mn-cs"/>
              </a:defRPr>
            </a:lvl3pPr>
            <a:lvl4pPr marL="1371390" algn="l" rtl="0" eaLnBrk="0" fontAlgn="base" hangingPunct="0">
              <a:spcBef>
                <a:spcPct val="0"/>
              </a:spcBef>
              <a:spcAft>
                <a:spcPct val="0"/>
              </a:spcAft>
              <a:defRPr kern="1200">
                <a:solidFill>
                  <a:schemeClr val="tx1"/>
                </a:solidFill>
                <a:latin typeface="Arial" charset="0"/>
                <a:ea typeface="+mn-ea"/>
                <a:cs typeface="+mn-cs"/>
              </a:defRPr>
            </a:lvl4pPr>
            <a:lvl5pPr marL="1828519" algn="l" rtl="0" eaLnBrk="0" fontAlgn="base" hangingPunct="0">
              <a:spcBef>
                <a:spcPct val="0"/>
              </a:spcBef>
              <a:spcAft>
                <a:spcPct val="0"/>
              </a:spcAft>
              <a:defRPr kern="1200">
                <a:solidFill>
                  <a:schemeClr val="tx1"/>
                </a:solidFill>
                <a:latin typeface="Arial" charset="0"/>
                <a:ea typeface="+mn-ea"/>
                <a:cs typeface="+mn-cs"/>
              </a:defRPr>
            </a:lvl5pPr>
            <a:lvl6pPr marL="2285649" algn="l" defTabSz="914259" rtl="0" eaLnBrk="1" latinLnBrk="0" hangingPunct="1">
              <a:defRPr kern="1200">
                <a:solidFill>
                  <a:schemeClr val="tx1"/>
                </a:solidFill>
                <a:latin typeface="Arial" charset="0"/>
                <a:ea typeface="+mn-ea"/>
                <a:cs typeface="+mn-cs"/>
              </a:defRPr>
            </a:lvl6pPr>
            <a:lvl7pPr marL="2742780" algn="l" defTabSz="914259" rtl="0" eaLnBrk="1" latinLnBrk="0" hangingPunct="1">
              <a:defRPr kern="1200">
                <a:solidFill>
                  <a:schemeClr val="tx1"/>
                </a:solidFill>
                <a:latin typeface="Arial" charset="0"/>
                <a:ea typeface="+mn-ea"/>
                <a:cs typeface="+mn-cs"/>
              </a:defRPr>
            </a:lvl7pPr>
            <a:lvl8pPr marL="3199908" algn="l" defTabSz="914259" rtl="0" eaLnBrk="1" latinLnBrk="0" hangingPunct="1">
              <a:defRPr kern="1200">
                <a:solidFill>
                  <a:schemeClr val="tx1"/>
                </a:solidFill>
                <a:latin typeface="Arial" charset="0"/>
                <a:ea typeface="+mn-ea"/>
                <a:cs typeface="+mn-cs"/>
              </a:defRPr>
            </a:lvl8pPr>
            <a:lvl9pPr marL="3657039" algn="l" defTabSz="914259" rtl="0" eaLnBrk="1" latinLnBrk="0" hangingPunct="1">
              <a:defRPr kern="1200">
                <a:solidFill>
                  <a:schemeClr val="tx1"/>
                </a:solidFill>
                <a:latin typeface="Arial" charset="0"/>
                <a:ea typeface="+mn-ea"/>
                <a:cs typeface="+mn-cs"/>
              </a:defRPr>
            </a:lvl9pPr>
          </a:lstStyle>
          <a:p>
            <a:pPr>
              <a:defRPr/>
            </a:pPr>
            <a:fld id="{1B73624D-C9D5-42DA-AF29-6A886602944E}" type="slidenum">
              <a:rPr lang="en-US" smtClean="0">
                <a:solidFill>
                  <a:srgbClr val="FFFFFF"/>
                </a:solidFill>
              </a:rPr>
              <a:pPr>
                <a:defRPr/>
              </a:pPr>
              <a:t>11</a:t>
            </a:fld>
            <a:endParaRPr lang="en-US" dirty="0">
              <a:solidFill>
                <a:srgbClr val="FFFFFF"/>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5760" y="160410"/>
            <a:ext cx="1328480" cy="17683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935" y="4855961"/>
            <a:ext cx="2535728" cy="1913987"/>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328" y="1981200"/>
            <a:ext cx="8698152" cy="27434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600" y="4888527"/>
            <a:ext cx="1856144" cy="185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4898555"/>
            <a:ext cx="1905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83531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750"/>
                                  </p:stCondLst>
                                  <p:childTnLst>
                                    <p:set>
                                      <p:cBhvr>
                                        <p:cTn id="10" dur="1" fill="hold">
                                          <p:stCondLst>
                                            <p:cond delay="0"/>
                                          </p:stCondLst>
                                        </p:cTn>
                                        <p:tgtEl>
                                          <p:spTgt spid="1029"/>
                                        </p:tgtEl>
                                        <p:attrNameLst>
                                          <p:attrName>style.visibility</p:attrName>
                                        </p:attrNameLst>
                                      </p:cBhvr>
                                      <p:to>
                                        <p:strVal val="visible"/>
                                      </p:to>
                                    </p:set>
                                    <p:animEffect transition="in" filter="fade">
                                      <p:cBhvr>
                                        <p:cTn id="11" dur="500"/>
                                        <p:tgtEl>
                                          <p:spTgt spid="1029"/>
                                        </p:tgtEl>
                                      </p:cBhvr>
                                    </p:animEffect>
                                  </p:childTnLst>
                                </p:cTn>
                              </p:par>
                            </p:childTnLst>
                          </p:cTn>
                        </p:par>
                        <p:par>
                          <p:cTn id="12" fill="hold">
                            <p:stCondLst>
                              <p:cond delay="1750"/>
                            </p:stCondLst>
                            <p:childTnLst>
                              <p:par>
                                <p:cTn id="13" presetID="10" presetClass="entr" presetSubtype="0" fill="hold" nodeType="afterEffect">
                                  <p:stCondLst>
                                    <p:cond delay="75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par>
                          <p:cTn id="16" fill="hold">
                            <p:stCondLst>
                              <p:cond delay="3000"/>
                            </p:stCondLst>
                            <p:childTnLst>
                              <p:par>
                                <p:cTn id="17" presetID="10" presetClass="entr" presetSubtype="0" fill="hold" nodeType="afterEffect">
                                  <p:stCondLst>
                                    <p:cond delay="75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101" name="AutoShape 5"/>
          <p:cNvSpPr>
            <a:spLocks/>
          </p:cNvSpPr>
          <p:nvPr/>
        </p:nvSpPr>
        <p:spPr bwMode="auto">
          <a:xfrm>
            <a:off x="1203275" y="-2232"/>
            <a:ext cx="1553766" cy="6868046"/>
          </a:xfrm>
          <a:custGeom>
            <a:avLst/>
            <a:gdLst>
              <a:gd name="T0" fmla="*/ 10735 w 21471"/>
              <a:gd name="T1" fmla="+- 0 10802 5"/>
              <a:gd name="T2" fmla="*/ 10802 h 21595"/>
              <a:gd name="T3" fmla="*/ 10735 w 21471"/>
              <a:gd name="T4" fmla="+- 0 10802 5"/>
              <a:gd name="T5" fmla="*/ 10802 h 21595"/>
              <a:gd name="T6" fmla="*/ 10735 w 21471"/>
              <a:gd name="T7" fmla="+- 0 10802 5"/>
              <a:gd name="T8" fmla="*/ 10802 h 21595"/>
              <a:gd name="T9" fmla="*/ 10735 w 21471"/>
              <a:gd name="T10" fmla="+- 0 10802 5"/>
              <a:gd name="T11" fmla="*/ 10802 h 21595"/>
            </a:gdLst>
            <a:ahLst/>
            <a:cxnLst>
              <a:cxn ang="0">
                <a:pos x="T0" y="T2"/>
              </a:cxn>
              <a:cxn ang="0">
                <a:pos x="T3" y="T5"/>
              </a:cxn>
              <a:cxn ang="0">
                <a:pos x="T6" y="T8"/>
              </a:cxn>
              <a:cxn ang="0">
                <a:pos x="T9" y="T11"/>
              </a:cxn>
            </a:cxnLst>
            <a:rect l="0" t="0" r="r" b="b"/>
            <a:pathLst>
              <a:path w="21471" h="21595">
                <a:moveTo>
                  <a:pt x="350" y="21595"/>
                </a:moveTo>
                <a:lnTo>
                  <a:pt x="13683" y="21595"/>
                </a:lnTo>
                <a:cubicBezTo>
                  <a:pt x="17192" y="19758"/>
                  <a:pt x="21600" y="14183"/>
                  <a:pt x="21468" y="10585"/>
                </a:cubicBezTo>
                <a:cubicBezTo>
                  <a:pt x="20240" y="4646"/>
                  <a:pt x="16446" y="1736"/>
                  <a:pt x="12916" y="9"/>
                </a:cubicBezTo>
                <a:cubicBezTo>
                  <a:pt x="12960" y="-5"/>
                  <a:pt x="0" y="9"/>
                  <a:pt x="0" y="-1"/>
                </a:cubicBezTo>
                <a:cubicBezTo>
                  <a:pt x="1381" y="1821"/>
                  <a:pt x="6030" y="5869"/>
                  <a:pt x="6447" y="10775"/>
                </a:cubicBezTo>
                <a:cubicBezTo>
                  <a:pt x="5833" y="16434"/>
                  <a:pt x="350" y="21595"/>
                  <a:pt x="350" y="21595"/>
                </a:cubicBezTo>
                <a:close/>
              </a:path>
            </a:pathLst>
          </a:custGeom>
          <a:solidFill>
            <a:schemeClr val="tx1"/>
          </a:solidFill>
          <a:ln w="12700" cap="flat" cmpd="sng">
            <a:noFill/>
            <a:prstDash val="solid"/>
            <a:miter lim="0"/>
            <a:headEnd/>
            <a:tailEnd/>
          </a:ln>
          <a:effectLst/>
          <a:extLst/>
        </p:spPr>
        <p:txBody>
          <a:bodyPr lIns="0" tIns="0" rIns="0" bIns="0"/>
          <a:lstStyle/>
          <a:p>
            <a:pPr algn="ctr" defTabSz="913863" hangingPunct="0">
              <a:spcBef>
                <a:spcPts val="1687"/>
              </a:spcBef>
            </a:pPr>
            <a:endParaRPr lang="en-US" sz="3900" b="1">
              <a:solidFill>
                <a:srgbClr val="F08F49"/>
              </a:solidFill>
              <a:sym typeface="Arial" pitchFamily="34" charset="0"/>
            </a:endParaRPr>
          </a:p>
        </p:txBody>
      </p:sp>
      <p:grpSp>
        <p:nvGrpSpPr>
          <p:cNvPr id="85" name="Group 84"/>
          <p:cNvGrpSpPr/>
          <p:nvPr/>
        </p:nvGrpSpPr>
        <p:grpSpPr>
          <a:xfrm>
            <a:off x="3875629" y="5992985"/>
            <a:ext cx="2656967" cy="849016"/>
            <a:chOff x="3896232" y="5914329"/>
            <a:chExt cx="2656967" cy="849016"/>
          </a:xfrm>
        </p:grpSpPr>
        <p:grpSp>
          <p:nvGrpSpPr>
            <p:cNvPr id="86" name="Group 85"/>
            <p:cNvGrpSpPr/>
            <p:nvPr/>
          </p:nvGrpSpPr>
          <p:grpSpPr>
            <a:xfrm>
              <a:off x="3896232" y="5914329"/>
              <a:ext cx="2656967" cy="579025"/>
              <a:chOff x="9772650" y="8759825"/>
              <a:chExt cx="2763838" cy="593725"/>
            </a:xfrm>
          </p:grpSpPr>
          <p:sp>
            <p:nvSpPr>
              <p:cNvPr id="88" name="AutoShape 5"/>
              <p:cNvSpPr>
                <a:spLocks/>
              </p:cNvSpPr>
              <p:nvPr/>
            </p:nvSpPr>
            <p:spPr bwMode="auto">
              <a:xfrm>
                <a:off x="11218863" y="8820150"/>
                <a:ext cx="82550" cy="79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99" y="0"/>
                    </a:moveTo>
                    <a:lnTo>
                      <a:pt x="899" y="0"/>
                    </a:lnTo>
                    <a:lnTo>
                      <a:pt x="2400" y="626"/>
                    </a:lnTo>
                    <a:lnTo>
                      <a:pt x="5100" y="2191"/>
                    </a:lnTo>
                    <a:lnTo>
                      <a:pt x="9600" y="5008"/>
                    </a:lnTo>
                    <a:lnTo>
                      <a:pt x="11999" y="7200"/>
                    </a:lnTo>
                    <a:lnTo>
                      <a:pt x="13799" y="9704"/>
                    </a:lnTo>
                    <a:lnTo>
                      <a:pt x="17700" y="14086"/>
                    </a:lnTo>
                    <a:lnTo>
                      <a:pt x="20099" y="18156"/>
                    </a:lnTo>
                    <a:lnTo>
                      <a:pt x="21600" y="21600"/>
                    </a:lnTo>
                    <a:lnTo>
                      <a:pt x="4800" y="21600"/>
                    </a:lnTo>
                    <a:lnTo>
                      <a:pt x="0" y="17217"/>
                    </a:lnTo>
                    <a:lnTo>
                      <a:pt x="13799" y="17217"/>
                    </a:lnTo>
                    <a:lnTo>
                      <a:pt x="12600" y="14086"/>
                    </a:lnTo>
                    <a:lnTo>
                      <a:pt x="8999" y="8765"/>
                    </a:lnTo>
                    <a:lnTo>
                      <a:pt x="6299" y="5008"/>
                    </a:lnTo>
                    <a:lnTo>
                      <a:pt x="3599" y="2191"/>
                    </a:lnTo>
                    <a:lnTo>
                      <a:pt x="899"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89" name="AutoShape 6"/>
              <p:cNvSpPr>
                <a:spLocks/>
              </p:cNvSpPr>
              <p:nvPr/>
            </p:nvSpPr>
            <p:spPr bwMode="auto">
              <a:xfrm>
                <a:off x="11064875" y="9032875"/>
                <a:ext cx="236538"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0" y="0"/>
                    </a:moveTo>
                    <a:lnTo>
                      <a:pt x="21600" y="526"/>
                    </a:lnTo>
                    <a:lnTo>
                      <a:pt x="21085" y="2107"/>
                    </a:lnTo>
                    <a:lnTo>
                      <a:pt x="20777" y="4741"/>
                    </a:lnTo>
                    <a:lnTo>
                      <a:pt x="19954" y="7375"/>
                    </a:lnTo>
                    <a:lnTo>
                      <a:pt x="18925" y="10273"/>
                    </a:lnTo>
                    <a:lnTo>
                      <a:pt x="17794" y="13170"/>
                    </a:lnTo>
                    <a:lnTo>
                      <a:pt x="16148" y="16331"/>
                    </a:lnTo>
                    <a:lnTo>
                      <a:pt x="14194" y="18702"/>
                    </a:lnTo>
                    <a:lnTo>
                      <a:pt x="12651" y="20019"/>
                    </a:lnTo>
                    <a:lnTo>
                      <a:pt x="11314" y="20809"/>
                    </a:lnTo>
                    <a:lnTo>
                      <a:pt x="9874" y="21600"/>
                    </a:lnTo>
                    <a:lnTo>
                      <a:pt x="8537" y="21600"/>
                    </a:lnTo>
                    <a:lnTo>
                      <a:pt x="7302" y="21600"/>
                    </a:lnTo>
                    <a:lnTo>
                      <a:pt x="6171" y="21336"/>
                    </a:lnTo>
                    <a:lnTo>
                      <a:pt x="4011" y="20019"/>
                    </a:lnTo>
                    <a:lnTo>
                      <a:pt x="2365" y="18439"/>
                    </a:lnTo>
                    <a:lnTo>
                      <a:pt x="1028" y="16595"/>
                    </a:lnTo>
                    <a:lnTo>
                      <a:pt x="0" y="14487"/>
                    </a:lnTo>
                    <a:lnTo>
                      <a:pt x="1028" y="15804"/>
                    </a:lnTo>
                    <a:lnTo>
                      <a:pt x="2159" y="16595"/>
                    </a:lnTo>
                    <a:lnTo>
                      <a:pt x="3805" y="17121"/>
                    </a:lnTo>
                    <a:lnTo>
                      <a:pt x="5657" y="17385"/>
                    </a:lnTo>
                    <a:lnTo>
                      <a:pt x="7714" y="17385"/>
                    </a:lnTo>
                    <a:lnTo>
                      <a:pt x="9668" y="16331"/>
                    </a:lnTo>
                    <a:lnTo>
                      <a:pt x="10800" y="15278"/>
                    </a:lnTo>
                    <a:lnTo>
                      <a:pt x="11828" y="13960"/>
                    </a:lnTo>
                    <a:lnTo>
                      <a:pt x="13474" y="11590"/>
                    </a:lnTo>
                    <a:lnTo>
                      <a:pt x="14811" y="8956"/>
                    </a:lnTo>
                    <a:lnTo>
                      <a:pt x="15942" y="6848"/>
                    </a:lnTo>
                    <a:lnTo>
                      <a:pt x="16765" y="4741"/>
                    </a:lnTo>
                    <a:lnTo>
                      <a:pt x="17588" y="1317"/>
                    </a:lnTo>
                    <a:lnTo>
                      <a:pt x="1800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0" name="AutoShape 7"/>
              <p:cNvSpPr>
                <a:spLocks/>
              </p:cNvSpPr>
              <p:nvPr/>
            </p:nvSpPr>
            <p:spPr bwMode="auto">
              <a:xfrm>
                <a:off x="11163300" y="8759825"/>
                <a:ext cx="219075" cy="403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19" y="18780"/>
                    </a:moveTo>
                    <a:lnTo>
                      <a:pt x="14919" y="18780"/>
                    </a:lnTo>
                    <a:lnTo>
                      <a:pt x="13694" y="19380"/>
                    </a:lnTo>
                    <a:lnTo>
                      <a:pt x="12247" y="19860"/>
                    </a:lnTo>
                    <a:lnTo>
                      <a:pt x="11022" y="20340"/>
                    </a:lnTo>
                    <a:lnTo>
                      <a:pt x="9686" y="20639"/>
                    </a:lnTo>
                    <a:lnTo>
                      <a:pt x="7237" y="21120"/>
                    </a:lnTo>
                    <a:lnTo>
                      <a:pt x="4898" y="21420"/>
                    </a:lnTo>
                    <a:lnTo>
                      <a:pt x="2894" y="21600"/>
                    </a:lnTo>
                    <a:lnTo>
                      <a:pt x="1447" y="21600"/>
                    </a:lnTo>
                    <a:lnTo>
                      <a:pt x="0" y="21600"/>
                    </a:lnTo>
                    <a:lnTo>
                      <a:pt x="1447" y="21479"/>
                    </a:lnTo>
                    <a:lnTo>
                      <a:pt x="3117" y="21300"/>
                    </a:lnTo>
                    <a:lnTo>
                      <a:pt x="5010" y="20999"/>
                    </a:lnTo>
                    <a:lnTo>
                      <a:pt x="7237" y="20520"/>
                    </a:lnTo>
                    <a:lnTo>
                      <a:pt x="9686" y="19739"/>
                    </a:lnTo>
                    <a:lnTo>
                      <a:pt x="10800" y="19260"/>
                    </a:lnTo>
                    <a:lnTo>
                      <a:pt x="12024" y="18780"/>
                    </a:lnTo>
                    <a:lnTo>
                      <a:pt x="13360" y="18120"/>
                    </a:lnTo>
                    <a:lnTo>
                      <a:pt x="14362" y="17459"/>
                    </a:lnTo>
                    <a:lnTo>
                      <a:pt x="15253" y="16740"/>
                    </a:lnTo>
                    <a:lnTo>
                      <a:pt x="16032" y="16080"/>
                    </a:lnTo>
                    <a:lnTo>
                      <a:pt x="16701" y="15299"/>
                    </a:lnTo>
                    <a:lnTo>
                      <a:pt x="17257" y="14460"/>
                    </a:lnTo>
                    <a:lnTo>
                      <a:pt x="17814" y="13560"/>
                    </a:lnTo>
                    <a:lnTo>
                      <a:pt x="18148" y="12720"/>
                    </a:lnTo>
                    <a:lnTo>
                      <a:pt x="18371" y="11700"/>
                    </a:lnTo>
                    <a:lnTo>
                      <a:pt x="18593" y="10739"/>
                    </a:lnTo>
                    <a:lnTo>
                      <a:pt x="18371" y="9779"/>
                    </a:lnTo>
                    <a:lnTo>
                      <a:pt x="18148" y="8820"/>
                    </a:lnTo>
                    <a:lnTo>
                      <a:pt x="17814" y="7979"/>
                    </a:lnTo>
                    <a:lnTo>
                      <a:pt x="17480" y="7200"/>
                    </a:lnTo>
                    <a:lnTo>
                      <a:pt x="16701" y="6480"/>
                    </a:lnTo>
                    <a:lnTo>
                      <a:pt x="16255" y="5820"/>
                    </a:lnTo>
                    <a:lnTo>
                      <a:pt x="14808" y="4560"/>
                    </a:lnTo>
                    <a:lnTo>
                      <a:pt x="13694" y="3780"/>
                    </a:lnTo>
                    <a:lnTo>
                      <a:pt x="12470" y="3119"/>
                    </a:lnTo>
                    <a:lnTo>
                      <a:pt x="11356" y="2520"/>
                    </a:lnTo>
                    <a:lnTo>
                      <a:pt x="10131" y="2040"/>
                    </a:lnTo>
                    <a:lnTo>
                      <a:pt x="8795" y="1560"/>
                    </a:lnTo>
                    <a:lnTo>
                      <a:pt x="7571" y="1200"/>
                    </a:lnTo>
                    <a:lnTo>
                      <a:pt x="5232" y="720"/>
                    </a:lnTo>
                    <a:lnTo>
                      <a:pt x="3228" y="300"/>
                    </a:lnTo>
                    <a:lnTo>
                      <a:pt x="1670" y="120"/>
                    </a:lnTo>
                    <a:lnTo>
                      <a:pt x="0" y="0"/>
                    </a:lnTo>
                    <a:lnTo>
                      <a:pt x="1670" y="0"/>
                    </a:lnTo>
                    <a:lnTo>
                      <a:pt x="3228" y="0"/>
                    </a:lnTo>
                    <a:lnTo>
                      <a:pt x="5567" y="180"/>
                    </a:lnTo>
                    <a:lnTo>
                      <a:pt x="7905" y="600"/>
                    </a:lnTo>
                    <a:lnTo>
                      <a:pt x="9352" y="900"/>
                    </a:lnTo>
                    <a:lnTo>
                      <a:pt x="10577" y="1200"/>
                    </a:lnTo>
                    <a:lnTo>
                      <a:pt x="12024" y="1560"/>
                    </a:lnTo>
                    <a:lnTo>
                      <a:pt x="13472" y="2160"/>
                    </a:lnTo>
                    <a:lnTo>
                      <a:pt x="14808" y="2700"/>
                    </a:lnTo>
                    <a:lnTo>
                      <a:pt x="16032" y="3419"/>
                    </a:lnTo>
                    <a:lnTo>
                      <a:pt x="17814" y="4560"/>
                    </a:lnTo>
                    <a:lnTo>
                      <a:pt x="18705" y="5340"/>
                    </a:lnTo>
                    <a:lnTo>
                      <a:pt x="19595" y="6180"/>
                    </a:lnTo>
                    <a:lnTo>
                      <a:pt x="20375" y="7200"/>
                    </a:lnTo>
                    <a:lnTo>
                      <a:pt x="21043" y="8220"/>
                    </a:lnTo>
                    <a:lnTo>
                      <a:pt x="21377" y="9480"/>
                    </a:lnTo>
                    <a:lnTo>
                      <a:pt x="21600" y="10739"/>
                    </a:lnTo>
                    <a:lnTo>
                      <a:pt x="21377" y="12120"/>
                    </a:lnTo>
                    <a:lnTo>
                      <a:pt x="21043" y="13380"/>
                    </a:lnTo>
                    <a:lnTo>
                      <a:pt x="20375" y="14519"/>
                    </a:lnTo>
                    <a:lnTo>
                      <a:pt x="19484" y="15600"/>
                    </a:lnTo>
                    <a:lnTo>
                      <a:pt x="18593" y="16440"/>
                    </a:lnTo>
                    <a:lnTo>
                      <a:pt x="17480" y="17340"/>
                    </a:lnTo>
                    <a:lnTo>
                      <a:pt x="16255" y="18120"/>
                    </a:lnTo>
                    <a:lnTo>
                      <a:pt x="14919" y="187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1" name="AutoShape 8"/>
              <p:cNvSpPr>
                <a:spLocks/>
              </p:cNvSpPr>
              <p:nvPr/>
            </p:nvSpPr>
            <p:spPr bwMode="auto">
              <a:xfrm>
                <a:off x="11023600" y="8840788"/>
                <a:ext cx="163513" cy="204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492"/>
                    </a:moveTo>
                    <a:lnTo>
                      <a:pt x="21600" y="2492"/>
                    </a:lnTo>
                    <a:lnTo>
                      <a:pt x="20693" y="1898"/>
                    </a:lnTo>
                    <a:lnTo>
                      <a:pt x="19787" y="1305"/>
                    </a:lnTo>
                    <a:lnTo>
                      <a:pt x="18276" y="712"/>
                    </a:lnTo>
                    <a:lnTo>
                      <a:pt x="16313" y="118"/>
                    </a:lnTo>
                    <a:lnTo>
                      <a:pt x="14047" y="0"/>
                    </a:lnTo>
                    <a:lnTo>
                      <a:pt x="11630" y="118"/>
                    </a:lnTo>
                    <a:lnTo>
                      <a:pt x="10422" y="356"/>
                    </a:lnTo>
                    <a:lnTo>
                      <a:pt x="8911" y="712"/>
                    </a:lnTo>
                    <a:lnTo>
                      <a:pt x="7703" y="1186"/>
                    </a:lnTo>
                    <a:lnTo>
                      <a:pt x="6495" y="1661"/>
                    </a:lnTo>
                    <a:lnTo>
                      <a:pt x="4531" y="2848"/>
                    </a:lnTo>
                    <a:lnTo>
                      <a:pt x="2869" y="4391"/>
                    </a:lnTo>
                    <a:lnTo>
                      <a:pt x="1359" y="6052"/>
                    </a:lnTo>
                    <a:lnTo>
                      <a:pt x="755" y="8070"/>
                    </a:lnTo>
                    <a:lnTo>
                      <a:pt x="151" y="9969"/>
                    </a:lnTo>
                    <a:lnTo>
                      <a:pt x="0" y="11868"/>
                    </a:lnTo>
                    <a:lnTo>
                      <a:pt x="453" y="13529"/>
                    </a:lnTo>
                    <a:lnTo>
                      <a:pt x="1208" y="15665"/>
                    </a:lnTo>
                    <a:lnTo>
                      <a:pt x="2567" y="17446"/>
                    </a:lnTo>
                    <a:lnTo>
                      <a:pt x="3927" y="18989"/>
                    </a:lnTo>
                    <a:lnTo>
                      <a:pt x="5588" y="19938"/>
                    </a:lnTo>
                    <a:lnTo>
                      <a:pt x="6797" y="20650"/>
                    </a:lnTo>
                    <a:lnTo>
                      <a:pt x="8005" y="21243"/>
                    </a:lnTo>
                    <a:lnTo>
                      <a:pt x="9213" y="21600"/>
                    </a:lnTo>
                    <a:lnTo>
                      <a:pt x="8307" y="20887"/>
                    </a:lnTo>
                    <a:lnTo>
                      <a:pt x="7250" y="20057"/>
                    </a:lnTo>
                    <a:lnTo>
                      <a:pt x="6344" y="18989"/>
                    </a:lnTo>
                    <a:lnTo>
                      <a:pt x="5286" y="17446"/>
                    </a:lnTo>
                    <a:lnTo>
                      <a:pt x="4380" y="15665"/>
                    </a:lnTo>
                    <a:lnTo>
                      <a:pt x="4078" y="14004"/>
                    </a:lnTo>
                    <a:lnTo>
                      <a:pt x="4078" y="13054"/>
                    </a:lnTo>
                    <a:lnTo>
                      <a:pt x="4078" y="11868"/>
                    </a:lnTo>
                    <a:lnTo>
                      <a:pt x="4531" y="10087"/>
                    </a:lnTo>
                    <a:lnTo>
                      <a:pt x="5286" y="8426"/>
                    </a:lnTo>
                    <a:lnTo>
                      <a:pt x="6344" y="7120"/>
                    </a:lnTo>
                    <a:lnTo>
                      <a:pt x="7250" y="5934"/>
                    </a:lnTo>
                    <a:lnTo>
                      <a:pt x="8307" y="5103"/>
                    </a:lnTo>
                    <a:lnTo>
                      <a:pt x="9213" y="4391"/>
                    </a:lnTo>
                    <a:lnTo>
                      <a:pt x="10875" y="3441"/>
                    </a:lnTo>
                    <a:lnTo>
                      <a:pt x="13141" y="2492"/>
                    </a:lnTo>
                    <a:lnTo>
                      <a:pt x="15104" y="2136"/>
                    </a:lnTo>
                    <a:lnTo>
                      <a:pt x="16766" y="1898"/>
                    </a:lnTo>
                    <a:lnTo>
                      <a:pt x="18427" y="1898"/>
                    </a:lnTo>
                    <a:lnTo>
                      <a:pt x="20995" y="2136"/>
                    </a:lnTo>
                    <a:lnTo>
                      <a:pt x="21600" y="249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2" name="AutoShape 9"/>
              <p:cNvSpPr>
                <a:spLocks/>
              </p:cNvSpPr>
              <p:nvPr/>
            </p:nvSpPr>
            <p:spPr bwMode="auto">
              <a:xfrm>
                <a:off x="9772650" y="9226550"/>
                <a:ext cx="104775"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434" y="14804"/>
                    </a:moveTo>
                    <a:lnTo>
                      <a:pt x="5400" y="14804"/>
                    </a:lnTo>
                    <a:lnTo>
                      <a:pt x="2817" y="21600"/>
                    </a:lnTo>
                    <a:lnTo>
                      <a:pt x="0" y="21600"/>
                    </a:lnTo>
                    <a:lnTo>
                      <a:pt x="9626" y="0"/>
                    </a:lnTo>
                    <a:lnTo>
                      <a:pt x="12208" y="0"/>
                    </a:lnTo>
                    <a:lnTo>
                      <a:pt x="21600" y="21600"/>
                    </a:lnTo>
                    <a:lnTo>
                      <a:pt x="19017" y="21600"/>
                    </a:lnTo>
                    <a:lnTo>
                      <a:pt x="16434" y="14804"/>
                    </a:lnTo>
                    <a:close/>
                    <a:moveTo>
                      <a:pt x="11034" y="2426"/>
                    </a:moveTo>
                    <a:lnTo>
                      <a:pt x="6104" y="12862"/>
                    </a:lnTo>
                    <a:lnTo>
                      <a:pt x="15495" y="12862"/>
                    </a:lnTo>
                    <a:lnTo>
                      <a:pt x="11034" y="242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3" name="AutoShape 10"/>
              <p:cNvSpPr>
                <a:spLocks/>
              </p:cNvSpPr>
              <p:nvPr/>
            </p:nvSpPr>
            <p:spPr bwMode="auto">
              <a:xfrm>
                <a:off x="9883775" y="9251950"/>
                <a:ext cx="123825"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8382"/>
                    </a:moveTo>
                    <a:lnTo>
                      <a:pt x="19636" y="8382"/>
                    </a:lnTo>
                    <a:lnTo>
                      <a:pt x="19243" y="5802"/>
                    </a:lnTo>
                    <a:lnTo>
                      <a:pt x="18654" y="3868"/>
                    </a:lnTo>
                    <a:lnTo>
                      <a:pt x="17476" y="2579"/>
                    </a:lnTo>
                    <a:lnTo>
                      <a:pt x="15905" y="2579"/>
                    </a:lnTo>
                    <a:lnTo>
                      <a:pt x="13941" y="2579"/>
                    </a:lnTo>
                    <a:lnTo>
                      <a:pt x="12567" y="4191"/>
                    </a:lnTo>
                    <a:lnTo>
                      <a:pt x="11781" y="6447"/>
                    </a:lnTo>
                    <a:lnTo>
                      <a:pt x="11781" y="9026"/>
                    </a:lnTo>
                    <a:lnTo>
                      <a:pt x="11781" y="21600"/>
                    </a:lnTo>
                    <a:lnTo>
                      <a:pt x="9818" y="21600"/>
                    </a:lnTo>
                    <a:lnTo>
                      <a:pt x="9818" y="7414"/>
                    </a:lnTo>
                    <a:lnTo>
                      <a:pt x="9425" y="5480"/>
                    </a:lnTo>
                    <a:lnTo>
                      <a:pt x="8836" y="3868"/>
                    </a:lnTo>
                    <a:lnTo>
                      <a:pt x="7854" y="2579"/>
                    </a:lnTo>
                    <a:lnTo>
                      <a:pt x="6283" y="2579"/>
                    </a:lnTo>
                    <a:lnTo>
                      <a:pt x="4320" y="2579"/>
                    </a:lnTo>
                    <a:lnTo>
                      <a:pt x="2749" y="4191"/>
                    </a:lnTo>
                    <a:lnTo>
                      <a:pt x="2552" y="5480"/>
                    </a:lnTo>
                    <a:lnTo>
                      <a:pt x="1767" y="6447"/>
                    </a:lnTo>
                    <a:lnTo>
                      <a:pt x="1570" y="9349"/>
                    </a:lnTo>
                    <a:lnTo>
                      <a:pt x="1570" y="21600"/>
                    </a:lnTo>
                    <a:lnTo>
                      <a:pt x="0" y="21600"/>
                    </a:lnTo>
                    <a:lnTo>
                      <a:pt x="0" y="644"/>
                    </a:lnTo>
                    <a:lnTo>
                      <a:pt x="1570" y="644"/>
                    </a:lnTo>
                    <a:lnTo>
                      <a:pt x="1570" y="4191"/>
                    </a:lnTo>
                    <a:lnTo>
                      <a:pt x="1767" y="4191"/>
                    </a:lnTo>
                    <a:lnTo>
                      <a:pt x="2552" y="2579"/>
                    </a:lnTo>
                    <a:lnTo>
                      <a:pt x="3534" y="1611"/>
                    </a:lnTo>
                    <a:lnTo>
                      <a:pt x="4712" y="644"/>
                    </a:lnTo>
                    <a:lnTo>
                      <a:pt x="6676" y="0"/>
                    </a:lnTo>
                    <a:lnTo>
                      <a:pt x="8443" y="644"/>
                    </a:lnTo>
                    <a:lnTo>
                      <a:pt x="9818" y="1611"/>
                    </a:lnTo>
                    <a:lnTo>
                      <a:pt x="10800" y="3223"/>
                    </a:lnTo>
                    <a:lnTo>
                      <a:pt x="11389" y="4835"/>
                    </a:lnTo>
                    <a:lnTo>
                      <a:pt x="11978" y="3223"/>
                    </a:lnTo>
                    <a:lnTo>
                      <a:pt x="12960" y="1611"/>
                    </a:lnTo>
                    <a:lnTo>
                      <a:pt x="14530" y="644"/>
                    </a:lnTo>
                    <a:lnTo>
                      <a:pt x="16101" y="0"/>
                    </a:lnTo>
                    <a:lnTo>
                      <a:pt x="18654" y="644"/>
                    </a:lnTo>
                    <a:lnTo>
                      <a:pt x="19243" y="1289"/>
                    </a:lnTo>
                    <a:lnTo>
                      <a:pt x="20225" y="2256"/>
                    </a:lnTo>
                    <a:lnTo>
                      <a:pt x="20618" y="3223"/>
                    </a:lnTo>
                    <a:lnTo>
                      <a:pt x="21207" y="4191"/>
                    </a:lnTo>
                    <a:lnTo>
                      <a:pt x="21600" y="7414"/>
                    </a:lnTo>
                    <a:lnTo>
                      <a:pt x="21600" y="21600"/>
                    </a:lnTo>
                    <a:lnTo>
                      <a:pt x="19636" y="21600"/>
                    </a:lnTo>
                    <a:lnTo>
                      <a:pt x="19636" y="838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4" name="AutoShape 11"/>
              <p:cNvSpPr>
                <a:spLocks/>
              </p:cNvSpPr>
              <p:nvPr/>
            </p:nvSpPr>
            <p:spPr bwMode="auto">
              <a:xfrm>
                <a:off x="10018713" y="9251950"/>
                <a:ext cx="8255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1" y="14611"/>
                    </a:moveTo>
                    <a:lnTo>
                      <a:pt x="20991" y="14611"/>
                    </a:lnTo>
                    <a:lnTo>
                      <a:pt x="20078" y="17152"/>
                    </a:lnTo>
                    <a:lnTo>
                      <a:pt x="18253" y="19694"/>
                    </a:lnTo>
                    <a:lnTo>
                      <a:pt x="16732" y="20647"/>
                    </a:lnTo>
                    <a:lnTo>
                      <a:pt x="14602" y="21282"/>
                    </a:lnTo>
                    <a:lnTo>
                      <a:pt x="12777" y="21600"/>
                    </a:lnTo>
                    <a:lnTo>
                      <a:pt x="10952" y="21600"/>
                    </a:lnTo>
                    <a:lnTo>
                      <a:pt x="7909" y="21600"/>
                    </a:lnTo>
                    <a:lnTo>
                      <a:pt x="5780" y="20647"/>
                    </a:lnTo>
                    <a:lnTo>
                      <a:pt x="3954" y="19694"/>
                    </a:lnTo>
                    <a:lnTo>
                      <a:pt x="2433" y="18105"/>
                    </a:lnTo>
                    <a:lnTo>
                      <a:pt x="1521" y="16517"/>
                    </a:lnTo>
                    <a:lnTo>
                      <a:pt x="608" y="14611"/>
                    </a:lnTo>
                    <a:lnTo>
                      <a:pt x="0" y="10800"/>
                    </a:lnTo>
                    <a:lnTo>
                      <a:pt x="0" y="8894"/>
                    </a:lnTo>
                    <a:lnTo>
                      <a:pt x="608" y="6670"/>
                    </a:lnTo>
                    <a:lnTo>
                      <a:pt x="1521" y="4764"/>
                    </a:lnTo>
                    <a:lnTo>
                      <a:pt x="2433" y="3176"/>
                    </a:lnTo>
                    <a:lnTo>
                      <a:pt x="3954" y="2223"/>
                    </a:lnTo>
                    <a:lnTo>
                      <a:pt x="5780" y="1270"/>
                    </a:lnTo>
                    <a:lnTo>
                      <a:pt x="8214" y="0"/>
                    </a:lnTo>
                    <a:lnTo>
                      <a:pt x="10952" y="0"/>
                    </a:lnTo>
                    <a:lnTo>
                      <a:pt x="14602" y="635"/>
                    </a:lnTo>
                    <a:lnTo>
                      <a:pt x="16123" y="1270"/>
                    </a:lnTo>
                    <a:lnTo>
                      <a:pt x="18253" y="2223"/>
                    </a:lnTo>
                    <a:lnTo>
                      <a:pt x="19774" y="3811"/>
                    </a:lnTo>
                    <a:lnTo>
                      <a:pt x="20687" y="5717"/>
                    </a:lnTo>
                    <a:lnTo>
                      <a:pt x="21600" y="8258"/>
                    </a:lnTo>
                    <a:lnTo>
                      <a:pt x="21600" y="11435"/>
                    </a:lnTo>
                    <a:lnTo>
                      <a:pt x="3042" y="11435"/>
                    </a:lnTo>
                    <a:lnTo>
                      <a:pt x="3346" y="14611"/>
                    </a:lnTo>
                    <a:lnTo>
                      <a:pt x="4867" y="17152"/>
                    </a:lnTo>
                    <a:lnTo>
                      <a:pt x="5780" y="18105"/>
                    </a:lnTo>
                    <a:lnTo>
                      <a:pt x="7301" y="18741"/>
                    </a:lnTo>
                    <a:lnTo>
                      <a:pt x="8822" y="19058"/>
                    </a:lnTo>
                    <a:lnTo>
                      <a:pt x="10952" y="19058"/>
                    </a:lnTo>
                    <a:lnTo>
                      <a:pt x="13690" y="19058"/>
                    </a:lnTo>
                    <a:lnTo>
                      <a:pt x="16123" y="18105"/>
                    </a:lnTo>
                    <a:lnTo>
                      <a:pt x="17645" y="16517"/>
                    </a:lnTo>
                    <a:lnTo>
                      <a:pt x="18557" y="14611"/>
                    </a:lnTo>
                    <a:lnTo>
                      <a:pt x="20991" y="14611"/>
                    </a:lnTo>
                    <a:close/>
                    <a:moveTo>
                      <a:pt x="19166" y="9211"/>
                    </a:moveTo>
                    <a:lnTo>
                      <a:pt x="19166" y="9211"/>
                    </a:lnTo>
                    <a:lnTo>
                      <a:pt x="18557" y="7941"/>
                    </a:lnTo>
                    <a:lnTo>
                      <a:pt x="17645" y="6352"/>
                    </a:lnTo>
                    <a:lnTo>
                      <a:pt x="17340" y="4764"/>
                    </a:lnTo>
                    <a:lnTo>
                      <a:pt x="16123" y="4129"/>
                    </a:lnTo>
                    <a:lnTo>
                      <a:pt x="13690" y="2541"/>
                    </a:lnTo>
                    <a:lnTo>
                      <a:pt x="10952" y="2541"/>
                    </a:lnTo>
                    <a:lnTo>
                      <a:pt x="8214" y="2541"/>
                    </a:lnTo>
                    <a:lnTo>
                      <a:pt x="5780" y="4129"/>
                    </a:lnTo>
                    <a:lnTo>
                      <a:pt x="4867" y="5399"/>
                    </a:lnTo>
                    <a:lnTo>
                      <a:pt x="3954" y="6352"/>
                    </a:lnTo>
                    <a:lnTo>
                      <a:pt x="3346" y="7941"/>
                    </a:lnTo>
                    <a:lnTo>
                      <a:pt x="3042" y="9211"/>
                    </a:lnTo>
                    <a:lnTo>
                      <a:pt x="19166" y="921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5" name="AutoShape 12"/>
              <p:cNvSpPr>
                <a:spLocks/>
              </p:cNvSpPr>
              <p:nvPr/>
            </p:nvSpPr>
            <p:spPr bwMode="auto">
              <a:xfrm>
                <a:off x="10113963" y="9251950"/>
                <a:ext cx="46037"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4"/>
                    </a:moveTo>
                    <a:lnTo>
                      <a:pt x="5268" y="644"/>
                    </a:lnTo>
                    <a:lnTo>
                      <a:pt x="5268" y="5480"/>
                    </a:lnTo>
                    <a:lnTo>
                      <a:pt x="6848" y="3868"/>
                    </a:lnTo>
                    <a:lnTo>
                      <a:pt x="9482" y="1611"/>
                    </a:lnTo>
                    <a:lnTo>
                      <a:pt x="13170" y="644"/>
                    </a:lnTo>
                    <a:lnTo>
                      <a:pt x="17912" y="0"/>
                    </a:lnTo>
                    <a:lnTo>
                      <a:pt x="21600" y="0"/>
                    </a:lnTo>
                    <a:lnTo>
                      <a:pt x="21600" y="3223"/>
                    </a:lnTo>
                    <a:lnTo>
                      <a:pt x="17385" y="2579"/>
                    </a:lnTo>
                    <a:lnTo>
                      <a:pt x="13170" y="3223"/>
                    </a:lnTo>
                    <a:lnTo>
                      <a:pt x="8956" y="4835"/>
                    </a:lnTo>
                    <a:lnTo>
                      <a:pt x="7902" y="5802"/>
                    </a:lnTo>
                    <a:lnTo>
                      <a:pt x="6321" y="6770"/>
                    </a:lnTo>
                    <a:lnTo>
                      <a:pt x="5268" y="9026"/>
                    </a:lnTo>
                    <a:lnTo>
                      <a:pt x="5268" y="10961"/>
                    </a:lnTo>
                    <a:lnTo>
                      <a:pt x="5268" y="21600"/>
                    </a:lnTo>
                    <a:lnTo>
                      <a:pt x="0" y="21600"/>
                    </a:lnTo>
                    <a:lnTo>
                      <a:pt x="0" y="64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6" name="AutoShape 13"/>
              <p:cNvSpPr>
                <a:spLocks/>
              </p:cNvSpPr>
              <p:nvPr/>
            </p:nvSpPr>
            <p:spPr bwMode="auto">
              <a:xfrm>
                <a:off x="10166350" y="9226550"/>
                <a:ext cx="7938"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155"/>
                    </a:lnTo>
                    <a:lnTo>
                      <a:pt x="0" y="3155"/>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7" name="AutoShape 14"/>
              <p:cNvSpPr>
                <a:spLocks/>
              </p:cNvSpPr>
              <p:nvPr/>
            </p:nvSpPr>
            <p:spPr bwMode="auto">
              <a:xfrm>
                <a:off x="10188575" y="9251950"/>
                <a:ext cx="7620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976"/>
                    </a:moveTo>
                    <a:lnTo>
                      <a:pt x="21600" y="13976"/>
                    </a:lnTo>
                    <a:lnTo>
                      <a:pt x="21277" y="15882"/>
                    </a:lnTo>
                    <a:lnTo>
                      <a:pt x="19020" y="18741"/>
                    </a:lnTo>
                    <a:lnTo>
                      <a:pt x="18053" y="20011"/>
                    </a:lnTo>
                    <a:lnTo>
                      <a:pt x="16119" y="21282"/>
                    </a:lnTo>
                    <a:lnTo>
                      <a:pt x="13862" y="21600"/>
                    </a:lnTo>
                    <a:lnTo>
                      <a:pt x="11283" y="21600"/>
                    </a:lnTo>
                    <a:lnTo>
                      <a:pt x="8704" y="21600"/>
                    </a:lnTo>
                    <a:lnTo>
                      <a:pt x="6770" y="21282"/>
                    </a:lnTo>
                    <a:lnTo>
                      <a:pt x="4513" y="20011"/>
                    </a:lnTo>
                    <a:lnTo>
                      <a:pt x="2901" y="18741"/>
                    </a:lnTo>
                    <a:lnTo>
                      <a:pt x="1289" y="17152"/>
                    </a:lnTo>
                    <a:lnTo>
                      <a:pt x="322" y="15564"/>
                    </a:lnTo>
                    <a:lnTo>
                      <a:pt x="0" y="13341"/>
                    </a:lnTo>
                    <a:lnTo>
                      <a:pt x="0" y="10800"/>
                    </a:lnTo>
                    <a:lnTo>
                      <a:pt x="0" y="8894"/>
                    </a:lnTo>
                    <a:lnTo>
                      <a:pt x="322" y="6670"/>
                    </a:lnTo>
                    <a:lnTo>
                      <a:pt x="1289" y="4764"/>
                    </a:lnTo>
                    <a:lnTo>
                      <a:pt x="2579" y="3176"/>
                    </a:lnTo>
                    <a:lnTo>
                      <a:pt x="4191" y="1588"/>
                    </a:lnTo>
                    <a:lnTo>
                      <a:pt x="6125" y="635"/>
                    </a:lnTo>
                    <a:lnTo>
                      <a:pt x="8704" y="0"/>
                    </a:lnTo>
                    <a:lnTo>
                      <a:pt x="11283" y="0"/>
                    </a:lnTo>
                    <a:lnTo>
                      <a:pt x="13862" y="0"/>
                    </a:lnTo>
                    <a:lnTo>
                      <a:pt x="16119" y="635"/>
                    </a:lnTo>
                    <a:lnTo>
                      <a:pt x="17731" y="1588"/>
                    </a:lnTo>
                    <a:lnTo>
                      <a:pt x="19020" y="2541"/>
                    </a:lnTo>
                    <a:lnTo>
                      <a:pt x="21277" y="4764"/>
                    </a:lnTo>
                    <a:lnTo>
                      <a:pt x="21600" y="7305"/>
                    </a:lnTo>
                    <a:lnTo>
                      <a:pt x="18698" y="7305"/>
                    </a:lnTo>
                    <a:lnTo>
                      <a:pt x="17731" y="5399"/>
                    </a:lnTo>
                    <a:lnTo>
                      <a:pt x="16119" y="3811"/>
                    </a:lnTo>
                    <a:lnTo>
                      <a:pt x="13862" y="2541"/>
                    </a:lnTo>
                    <a:lnTo>
                      <a:pt x="11283" y="2541"/>
                    </a:lnTo>
                    <a:lnTo>
                      <a:pt x="9349" y="2541"/>
                    </a:lnTo>
                    <a:lnTo>
                      <a:pt x="7737" y="3176"/>
                    </a:lnTo>
                    <a:lnTo>
                      <a:pt x="6125" y="3811"/>
                    </a:lnTo>
                    <a:lnTo>
                      <a:pt x="5158" y="4764"/>
                    </a:lnTo>
                    <a:lnTo>
                      <a:pt x="4191" y="6352"/>
                    </a:lnTo>
                    <a:lnTo>
                      <a:pt x="2901" y="7941"/>
                    </a:lnTo>
                    <a:lnTo>
                      <a:pt x="2579" y="10800"/>
                    </a:lnTo>
                    <a:lnTo>
                      <a:pt x="2901" y="13023"/>
                    </a:lnTo>
                    <a:lnTo>
                      <a:pt x="3546" y="14611"/>
                    </a:lnTo>
                    <a:lnTo>
                      <a:pt x="4191" y="15882"/>
                    </a:lnTo>
                    <a:lnTo>
                      <a:pt x="5158" y="17152"/>
                    </a:lnTo>
                    <a:lnTo>
                      <a:pt x="6125" y="18105"/>
                    </a:lnTo>
                    <a:lnTo>
                      <a:pt x="7737" y="18741"/>
                    </a:lnTo>
                    <a:lnTo>
                      <a:pt x="9349" y="19058"/>
                    </a:lnTo>
                    <a:lnTo>
                      <a:pt x="11283" y="19058"/>
                    </a:lnTo>
                    <a:lnTo>
                      <a:pt x="14507" y="19058"/>
                    </a:lnTo>
                    <a:lnTo>
                      <a:pt x="16441" y="17470"/>
                    </a:lnTo>
                    <a:lnTo>
                      <a:pt x="18053" y="15882"/>
                    </a:lnTo>
                    <a:lnTo>
                      <a:pt x="19020" y="13976"/>
                    </a:lnTo>
                    <a:lnTo>
                      <a:pt x="21600" y="1397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8" name="AutoShape 15"/>
              <p:cNvSpPr>
                <a:spLocks/>
              </p:cNvSpPr>
              <p:nvPr/>
            </p:nvSpPr>
            <p:spPr bwMode="auto">
              <a:xfrm>
                <a:off x="10274300" y="9251950"/>
                <a:ext cx="80963"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9" y="6670"/>
                    </a:moveTo>
                    <a:lnTo>
                      <a:pt x="299" y="6670"/>
                    </a:lnTo>
                    <a:lnTo>
                      <a:pt x="1199" y="4129"/>
                    </a:lnTo>
                    <a:lnTo>
                      <a:pt x="1799" y="2541"/>
                    </a:lnTo>
                    <a:lnTo>
                      <a:pt x="2700" y="1588"/>
                    </a:lnTo>
                    <a:lnTo>
                      <a:pt x="4200" y="1270"/>
                    </a:lnTo>
                    <a:lnTo>
                      <a:pt x="5700" y="635"/>
                    </a:lnTo>
                    <a:lnTo>
                      <a:pt x="9600" y="0"/>
                    </a:lnTo>
                    <a:lnTo>
                      <a:pt x="13800" y="635"/>
                    </a:lnTo>
                    <a:lnTo>
                      <a:pt x="16800" y="1588"/>
                    </a:lnTo>
                    <a:lnTo>
                      <a:pt x="17400" y="2541"/>
                    </a:lnTo>
                    <a:lnTo>
                      <a:pt x="18300" y="3811"/>
                    </a:lnTo>
                    <a:lnTo>
                      <a:pt x="18900" y="6352"/>
                    </a:lnTo>
                    <a:lnTo>
                      <a:pt x="18900" y="17152"/>
                    </a:lnTo>
                    <a:lnTo>
                      <a:pt x="18900" y="18741"/>
                    </a:lnTo>
                    <a:lnTo>
                      <a:pt x="19200" y="19058"/>
                    </a:lnTo>
                    <a:lnTo>
                      <a:pt x="20100" y="19058"/>
                    </a:lnTo>
                    <a:lnTo>
                      <a:pt x="21600" y="19058"/>
                    </a:lnTo>
                    <a:lnTo>
                      <a:pt x="21600" y="21282"/>
                    </a:lnTo>
                    <a:lnTo>
                      <a:pt x="19200" y="21282"/>
                    </a:lnTo>
                    <a:lnTo>
                      <a:pt x="17700" y="21282"/>
                    </a:lnTo>
                    <a:lnTo>
                      <a:pt x="16800" y="20011"/>
                    </a:lnTo>
                    <a:lnTo>
                      <a:pt x="16500" y="19058"/>
                    </a:lnTo>
                    <a:lnTo>
                      <a:pt x="16500" y="17470"/>
                    </a:lnTo>
                    <a:lnTo>
                      <a:pt x="15300" y="19058"/>
                    </a:lnTo>
                    <a:lnTo>
                      <a:pt x="13800" y="20011"/>
                    </a:lnTo>
                    <a:lnTo>
                      <a:pt x="11100" y="21282"/>
                    </a:lnTo>
                    <a:lnTo>
                      <a:pt x="7200" y="21600"/>
                    </a:lnTo>
                    <a:lnTo>
                      <a:pt x="4800" y="21600"/>
                    </a:lnTo>
                    <a:lnTo>
                      <a:pt x="2400" y="20647"/>
                    </a:lnTo>
                    <a:lnTo>
                      <a:pt x="1199" y="19694"/>
                    </a:lnTo>
                    <a:lnTo>
                      <a:pt x="299" y="18741"/>
                    </a:lnTo>
                    <a:lnTo>
                      <a:pt x="0" y="17152"/>
                    </a:lnTo>
                    <a:lnTo>
                      <a:pt x="0" y="15564"/>
                    </a:lnTo>
                    <a:lnTo>
                      <a:pt x="0" y="13976"/>
                    </a:lnTo>
                    <a:lnTo>
                      <a:pt x="899" y="12388"/>
                    </a:lnTo>
                    <a:lnTo>
                      <a:pt x="1799" y="11435"/>
                    </a:lnTo>
                    <a:lnTo>
                      <a:pt x="2700" y="10482"/>
                    </a:lnTo>
                    <a:lnTo>
                      <a:pt x="6300" y="9211"/>
                    </a:lnTo>
                    <a:lnTo>
                      <a:pt x="9600" y="9211"/>
                    </a:lnTo>
                    <a:lnTo>
                      <a:pt x="12900" y="8894"/>
                    </a:lnTo>
                    <a:lnTo>
                      <a:pt x="15000" y="8258"/>
                    </a:lnTo>
                    <a:lnTo>
                      <a:pt x="15900" y="7941"/>
                    </a:lnTo>
                    <a:lnTo>
                      <a:pt x="15900" y="6352"/>
                    </a:lnTo>
                    <a:lnTo>
                      <a:pt x="15900" y="4764"/>
                    </a:lnTo>
                    <a:lnTo>
                      <a:pt x="14400" y="3176"/>
                    </a:lnTo>
                    <a:lnTo>
                      <a:pt x="12600" y="2541"/>
                    </a:lnTo>
                    <a:lnTo>
                      <a:pt x="9600" y="2541"/>
                    </a:lnTo>
                    <a:lnTo>
                      <a:pt x="6600" y="2541"/>
                    </a:lnTo>
                    <a:lnTo>
                      <a:pt x="4800" y="3811"/>
                    </a:lnTo>
                    <a:lnTo>
                      <a:pt x="3900" y="4764"/>
                    </a:lnTo>
                    <a:lnTo>
                      <a:pt x="3299" y="6670"/>
                    </a:lnTo>
                    <a:lnTo>
                      <a:pt x="299" y="6670"/>
                    </a:lnTo>
                    <a:close/>
                    <a:moveTo>
                      <a:pt x="15900" y="9847"/>
                    </a:moveTo>
                    <a:lnTo>
                      <a:pt x="15900" y="9847"/>
                    </a:lnTo>
                    <a:lnTo>
                      <a:pt x="15000" y="10482"/>
                    </a:lnTo>
                    <a:lnTo>
                      <a:pt x="13500" y="10800"/>
                    </a:lnTo>
                    <a:lnTo>
                      <a:pt x="7500" y="11435"/>
                    </a:lnTo>
                    <a:lnTo>
                      <a:pt x="5100" y="12070"/>
                    </a:lnTo>
                    <a:lnTo>
                      <a:pt x="3900" y="13023"/>
                    </a:lnTo>
                    <a:lnTo>
                      <a:pt x="2700" y="13976"/>
                    </a:lnTo>
                    <a:lnTo>
                      <a:pt x="2400" y="15564"/>
                    </a:lnTo>
                    <a:lnTo>
                      <a:pt x="2700" y="17470"/>
                    </a:lnTo>
                    <a:lnTo>
                      <a:pt x="4200" y="18741"/>
                    </a:lnTo>
                    <a:lnTo>
                      <a:pt x="5700" y="19694"/>
                    </a:lnTo>
                    <a:lnTo>
                      <a:pt x="8100" y="19694"/>
                    </a:lnTo>
                    <a:lnTo>
                      <a:pt x="11100" y="19058"/>
                    </a:lnTo>
                    <a:lnTo>
                      <a:pt x="13500" y="18105"/>
                    </a:lnTo>
                    <a:lnTo>
                      <a:pt x="14400" y="17152"/>
                    </a:lnTo>
                    <a:lnTo>
                      <a:pt x="15300" y="15882"/>
                    </a:lnTo>
                    <a:lnTo>
                      <a:pt x="15900" y="14611"/>
                    </a:lnTo>
                    <a:lnTo>
                      <a:pt x="15900" y="13341"/>
                    </a:lnTo>
                    <a:lnTo>
                      <a:pt x="15900" y="984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9" name="AutoShape 16"/>
              <p:cNvSpPr>
                <a:spLocks/>
              </p:cNvSpPr>
              <p:nvPr/>
            </p:nvSpPr>
            <p:spPr bwMode="auto">
              <a:xfrm>
                <a:off x="10363200" y="9251950"/>
                <a:ext cx="71438"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059"/>
                    </a:moveTo>
                    <a:lnTo>
                      <a:pt x="18857" y="8059"/>
                    </a:lnTo>
                    <a:lnTo>
                      <a:pt x="18171" y="5480"/>
                    </a:lnTo>
                    <a:lnTo>
                      <a:pt x="16457" y="3868"/>
                    </a:lnTo>
                    <a:lnTo>
                      <a:pt x="14400" y="2579"/>
                    </a:lnTo>
                    <a:lnTo>
                      <a:pt x="11999" y="2579"/>
                    </a:lnTo>
                    <a:lnTo>
                      <a:pt x="7542" y="3223"/>
                    </a:lnTo>
                    <a:lnTo>
                      <a:pt x="6171" y="3868"/>
                    </a:lnTo>
                    <a:lnTo>
                      <a:pt x="4800" y="4835"/>
                    </a:lnTo>
                    <a:lnTo>
                      <a:pt x="3771" y="5802"/>
                    </a:lnTo>
                    <a:lnTo>
                      <a:pt x="3085" y="6770"/>
                    </a:lnTo>
                    <a:lnTo>
                      <a:pt x="2742" y="9994"/>
                    </a:lnTo>
                    <a:lnTo>
                      <a:pt x="2742" y="21600"/>
                    </a:lnTo>
                    <a:lnTo>
                      <a:pt x="0" y="21600"/>
                    </a:lnTo>
                    <a:lnTo>
                      <a:pt x="0" y="644"/>
                    </a:lnTo>
                    <a:lnTo>
                      <a:pt x="2742" y="644"/>
                    </a:lnTo>
                    <a:lnTo>
                      <a:pt x="2742" y="4835"/>
                    </a:lnTo>
                    <a:lnTo>
                      <a:pt x="4457" y="3223"/>
                    </a:lnTo>
                    <a:lnTo>
                      <a:pt x="6171" y="1611"/>
                    </a:lnTo>
                    <a:lnTo>
                      <a:pt x="8914" y="644"/>
                    </a:lnTo>
                    <a:lnTo>
                      <a:pt x="11999" y="0"/>
                    </a:lnTo>
                    <a:lnTo>
                      <a:pt x="14742" y="0"/>
                    </a:lnTo>
                    <a:lnTo>
                      <a:pt x="16457" y="644"/>
                    </a:lnTo>
                    <a:lnTo>
                      <a:pt x="18171" y="1611"/>
                    </a:lnTo>
                    <a:lnTo>
                      <a:pt x="19885" y="2256"/>
                    </a:lnTo>
                    <a:lnTo>
                      <a:pt x="20571" y="3868"/>
                    </a:lnTo>
                    <a:lnTo>
                      <a:pt x="20914" y="5480"/>
                    </a:lnTo>
                    <a:lnTo>
                      <a:pt x="21600" y="8382"/>
                    </a:lnTo>
                    <a:lnTo>
                      <a:pt x="21600" y="21600"/>
                    </a:lnTo>
                    <a:lnTo>
                      <a:pt x="18857" y="21600"/>
                    </a:lnTo>
                    <a:lnTo>
                      <a:pt x="18857" y="805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0" name="AutoShape 17"/>
              <p:cNvSpPr>
                <a:spLocks/>
              </p:cNvSpPr>
              <p:nvPr/>
            </p:nvSpPr>
            <p:spPr bwMode="auto">
              <a:xfrm>
                <a:off x="10487025" y="9224963"/>
                <a:ext cx="117475" cy="106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51" y="8272"/>
                    </a:moveTo>
                    <a:lnTo>
                      <a:pt x="16251" y="8272"/>
                    </a:lnTo>
                    <a:lnTo>
                      <a:pt x="15634" y="6434"/>
                    </a:lnTo>
                    <a:lnTo>
                      <a:pt x="14605" y="4825"/>
                    </a:lnTo>
                    <a:lnTo>
                      <a:pt x="12960" y="4136"/>
                    </a:lnTo>
                    <a:lnTo>
                      <a:pt x="10902" y="3676"/>
                    </a:lnTo>
                    <a:lnTo>
                      <a:pt x="9668" y="4136"/>
                    </a:lnTo>
                    <a:lnTo>
                      <a:pt x="8228" y="4595"/>
                    </a:lnTo>
                    <a:lnTo>
                      <a:pt x="7405" y="5285"/>
                    </a:lnTo>
                    <a:lnTo>
                      <a:pt x="6582" y="6434"/>
                    </a:lnTo>
                    <a:lnTo>
                      <a:pt x="5965" y="7123"/>
                    </a:lnTo>
                    <a:lnTo>
                      <a:pt x="5554" y="8502"/>
                    </a:lnTo>
                    <a:lnTo>
                      <a:pt x="5348" y="10800"/>
                    </a:lnTo>
                    <a:lnTo>
                      <a:pt x="5554" y="13097"/>
                    </a:lnTo>
                    <a:lnTo>
                      <a:pt x="5965" y="14246"/>
                    </a:lnTo>
                    <a:lnTo>
                      <a:pt x="6582" y="15165"/>
                    </a:lnTo>
                    <a:lnTo>
                      <a:pt x="7405" y="16085"/>
                    </a:lnTo>
                    <a:lnTo>
                      <a:pt x="8228" y="16774"/>
                    </a:lnTo>
                    <a:lnTo>
                      <a:pt x="9668" y="17463"/>
                    </a:lnTo>
                    <a:lnTo>
                      <a:pt x="10902" y="17463"/>
                    </a:lnTo>
                    <a:lnTo>
                      <a:pt x="12960" y="17004"/>
                    </a:lnTo>
                    <a:lnTo>
                      <a:pt x="14194" y="16314"/>
                    </a:lnTo>
                    <a:lnTo>
                      <a:pt x="15634" y="14936"/>
                    </a:lnTo>
                    <a:lnTo>
                      <a:pt x="16045" y="14246"/>
                    </a:lnTo>
                    <a:lnTo>
                      <a:pt x="16251" y="13097"/>
                    </a:lnTo>
                    <a:lnTo>
                      <a:pt x="21600" y="13097"/>
                    </a:lnTo>
                    <a:lnTo>
                      <a:pt x="21188" y="14936"/>
                    </a:lnTo>
                    <a:lnTo>
                      <a:pt x="20571" y="16774"/>
                    </a:lnTo>
                    <a:lnTo>
                      <a:pt x="19542" y="18153"/>
                    </a:lnTo>
                    <a:lnTo>
                      <a:pt x="18308" y="19302"/>
                    </a:lnTo>
                    <a:lnTo>
                      <a:pt x="16662" y="20451"/>
                    </a:lnTo>
                    <a:lnTo>
                      <a:pt x="15017" y="20910"/>
                    </a:lnTo>
                    <a:lnTo>
                      <a:pt x="12960" y="21140"/>
                    </a:lnTo>
                    <a:lnTo>
                      <a:pt x="10902" y="21600"/>
                    </a:lnTo>
                    <a:lnTo>
                      <a:pt x="8640" y="21140"/>
                    </a:lnTo>
                    <a:lnTo>
                      <a:pt x="6377" y="20910"/>
                    </a:lnTo>
                    <a:lnTo>
                      <a:pt x="4731" y="19991"/>
                    </a:lnTo>
                    <a:lnTo>
                      <a:pt x="3085" y="19072"/>
                    </a:lnTo>
                    <a:lnTo>
                      <a:pt x="1645" y="17463"/>
                    </a:lnTo>
                    <a:lnTo>
                      <a:pt x="1028" y="15625"/>
                    </a:lnTo>
                    <a:lnTo>
                      <a:pt x="411" y="13327"/>
                    </a:lnTo>
                    <a:lnTo>
                      <a:pt x="0" y="10800"/>
                    </a:lnTo>
                    <a:lnTo>
                      <a:pt x="411" y="7812"/>
                    </a:lnTo>
                    <a:lnTo>
                      <a:pt x="1028" y="5514"/>
                    </a:lnTo>
                    <a:lnTo>
                      <a:pt x="1645" y="3676"/>
                    </a:lnTo>
                    <a:lnTo>
                      <a:pt x="3085" y="2297"/>
                    </a:lnTo>
                    <a:lnTo>
                      <a:pt x="4731" y="1148"/>
                    </a:lnTo>
                    <a:lnTo>
                      <a:pt x="6377" y="459"/>
                    </a:lnTo>
                    <a:lnTo>
                      <a:pt x="8640" y="0"/>
                    </a:lnTo>
                    <a:lnTo>
                      <a:pt x="10902" y="0"/>
                    </a:lnTo>
                    <a:lnTo>
                      <a:pt x="14194" y="0"/>
                    </a:lnTo>
                    <a:lnTo>
                      <a:pt x="16045" y="689"/>
                    </a:lnTo>
                    <a:lnTo>
                      <a:pt x="17691" y="1608"/>
                    </a:lnTo>
                    <a:lnTo>
                      <a:pt x="18925" y="2757"/>
                    </a:lnTo>
                    <a:lnTo>
                      <a:pt x="20365" y="3676"/>
                    </a:lnTo>
                    <a:lnTo>
                      <a:pt x="21188" y="5514"/>
                    </a:lnTo>
                    <a:lnTo>
                      <a:pt x="21600" y="8272"/>
                    </a:lnTo>
                    <a:lnTo>
                      <a:pt x="16251" y="827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1" name="AutoShape 18"/>
              <p:cNvSpPr>
                <a:spLocks/>
              </p:cNvSpPr>
              <p:nvPr/>
            </p:nvSpPr>
            <p:spPr bwMode="auto">
              <a:xfrm>
                <a:off x="10612438"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24" y="0"/>
                    </a:moveTo>
                    <a:lnTo>
                      <a:pt x="10924" y="0"/>
                    </a:lnTo>
                    <a:lnTo>
                      <a:pt x="13158" y="591"/>
                    </a:lnTo>
                    <a:lnTo>
                      <a:pt x="15393" y="887"/>
                    </a:lnTo>
                    <a:lnTo>
                      <a:pt x="17379" y="1479"/>
                    </a:lnTo>
                    <a:lnTo>
                      <a:pt x="18868" y="2958"/>
                    </a:lnTo>
                    <a:lnTo>
                      <a:pt x="20110" y="4438"/>
                    </a:lnTo>
                    <a:lnTo>
                      <a:pt x="20855" y="5917"/>
                    </a:lnTo>
                    <a:lnTo>
                      <a:pt x="21600" y="8284"/>
                    </a:lnTo>
                    <a:lnTo>
                      <a:pt x="21600" y="10652"/>
                    </a:lnTo>
                    <a:lnTo>
                      <a:pt x="21600" y="13315"/>
                    </a:lnTo>
                    <a:lnTo>
                      <a:pt x="20855" y="15386"/>
                    </a:lnTo>
                    <a:lnTo>
                      <a:pt x="20110" y="17161"/>
                    </a:lnTo>
                    <a:lnTo>
                      <a:pt x="18868" y="18641"/>
                    </a:lnTo>
                    <a:lnTo>
                      <a:pt x="17379" y="20120"/>
                    </a:lnTo>
                    <a:lnTo>
                      <a:pt x="15393" y="20712"/>
                    </a:lnTo>
                    <a:lnTo>
                      <a:pt x="13158" y="21008"/>
                    </a:lnTo>
                    <a:lnTo>
                      <a:pt x="10924" y="21600"/>
                    </a:lnTo>
                    <a:lnTo>
                      <a:pt x="8441" y="21008"/>
                    </a:lnTo>
                    <a:lnTo>
                      <a:pt x="6455" y="20712"/>
                    </a:lnTo>
                    <a:lnTo>
                      <a:pt x="4468" y="20120"/>
                    </a:lnTo>
                    <a:lnTo>
                      <a:pt x="2731" y="18641"/>
                    </a:lnTo>
                    <a:lnTo>
                      <a:pt x="1737" y="17161"/>
                    </a:lnTo>
                    <a:lnTo>
                      <a:pt x="744" y="15386"/>
                    </a:lnTo>
                    <a:lnTo>
                      <a:pt x="0" y="13315"/>
                    </a:lnTo>
                    <a:lnTo>
                      <a:pt x="0" y="10652"/>
                    </a:lnTo>
                    <a:lnTo>
                      <a:pt x="0" y="8284"/>
                    </a:lnTo>
                    <a:lnTo>
                      <a:pt x="744" y="5917"/>
                    </a:lnTo>
                    <a:lnTo>
                      <a:pt x="1737" y="4438"/>
                    </a:lnTo>
                    <a:lnTo>
                      <a:pt x="2731" y="2958"/>
                    </a:lnTo>
                    <a:lnTo>
                      <a:pt x="4468" y="1479"/>
                    </a:lnTo>
                    <a:lnTo>
                      <a:pt x="6455" y="887"/>
                    </a:lnTo>
                    <a:lnTo>
                      <a:pt x="8441" y="591"/>
                    </a:lnTo>
                    <a:lnTo>
                      <a:pt x="10924" y="0"/>
                    </a:lnTo>
                    <a:close/>
                    <a:moveTo>
                      <a:pt x="10924" y="16865"/>
                    </a:moveTo>
                    <a:lnTo>
                      <a:pt x="10924" y="16865"/>
                    </a:lnTo>
                    <a:lnTo>
                      <a:pt x="13158" y="16273"/>
                    </a:lnTo>
                    <a:lnTo>
                      <a:pt x="14896" y="15386"/>
                    </a:lnTo>
                    <a:lnTo>
                      <a:pt x="15641" y="13315"/>
                    </a:lnTo>
                    <a:lnTo>
                      <a:pt x="16137" y="10652"/>
                    </a:lnTo>
                    <a:lnTo>
                      <a:pt x="15641" y="8284"/>
                    </a:lnTo>
                    <a:lnTo>
                      <a:pt x="14896" y="6213"/>
                    </a:lnTo>
                    <a:lnTo>
                      <a:pt x="13158" y="5326"/>
                    </a:lnTo>
                    <a:lnTo>
                      <a:pt x="10924" y="4734"/>
                    </a:lnTo>
                    <a:lnTo>
                      <a:pt x="8937" y="5326"/>
                    </a:lnTo>
                    <a:lnTo>
                      <a:pt x="6951" y="6213"/>
                    </a:lnTo>
                    <a:lnTo>
                      <a:pt x="5958" y="8284"/>
                    </a:lnTo>
                    <a:lnTo>
                      <a:pt x="5710" y="10652"/>
                    </a:lnTo>
                    <a:lnTo>
                      <a:pt x="5958" y="13315"/>
                    </a:lnTo>
                    <a:lnTo>
                      <a:pt x="6951" y="15386"/>
                    </a:lnTo>
                    <a:lnTo>
                      <a:pt x="8937" y="16273"/>
                    </a:lnTo>
                    <a:lnTo>
                      <a:pt x="10924" y="1686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2" name="AutoShape 19"/>
              <p:cNvSpPr>
                <a:spLocks/>
              </p:cNvSpPr>
              <p:nvPr/>
            </p:nvSpPr>
            <p:spPr bwMode="auto">
              <a:xfrm>
                <a:off x="10725150" y="9248775"/>
                <a:ext cx="87313"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631" y="9529"/>
                    </a:moveTo>
                    <a:lnTo>
                      <a:pt x="15631" y="9529"/>
                    </a:lnTo>
                    <a:lnTo>
                      <a:pt x="15347" y="7623"/>
                    </a:lnTo>
                    <a:lnTo>
                      <a:pt x="14210" y="6035"/>
                    </a:lnTo>
                    <a:lnTo>
                      <a:pt x="13357" y="5717"/>
                    </a:lnTo>
                    <a:lnTo>
                      <a:pt x="11652" y="5082"/>
                    </a:lnTo>
                    <a:lnTo>
                      <a:pt x="9378" y="5717"/>
                    </a:lnTo>
                    <a:lnTo>
                      <a:pt x="7957" y="6670"/>
                    </a:lnTo>
                    <a:lnTo>
                      <a:pt x="6536" y="8576"/>
                    </a:lnTo>
                    <a:lnTo>
                      <a:pt x="5968" y="11117"/>
                    </a:lnTo>
                    <a:lnTo>
                      <a:pt x="5968" y="21600"/>
                    </a:lnTo>
                    <a:lnTo>
                      <a:pt x="0" y="21600"/>
                    </a:lnTo>
                    <a:lnTo>
                      <a:pt x="0" y="317"/>
                    </a:lnTo>
                    <a:lnTo>
                      <a:pt x="5968" y="317"/>
                    </a:lnTo>
                    <a:lnTo>
                      <a:pt x="5968" y="3494"/>
                    </a:lnTo>
                    <a:lnTo>
                      <a:pt x="7105" y="1905"/>
                    </a:lnTo>
                    <a:lnTo>
                      <a:pt x="8810" y="952"/>
                    </a:lnTo>
                    <a:lnTo>
                      <a:pt x="11084" y="0"/>
                    </a:lnTo>
                    <a:lnTo>
                      <a:pt x="13926" y="0"/>
                    </a:lnTo>
                    <a:lnTo>
                      <a:pt x="16200" y="0"/>
                    </a:lnTo>
                    <a:lnTo>
                      <a:pt x="19042" y="1588"/>
                    </a:lnTo>
                    <a:lnTo>
                      <a:pt x="20178" y="2541"/>
                    </a:lnTo>
                    <a:lnTo>
                      <a:pt x="20747" y="3494"/>
                    </a:lnTo>
                    <a:lnTo>
                      <a:pt x="21600" y="5082"/>
                    </a:lnTo>
                    <a:lnTo>
                      <a:pt x="21600" y="7623"/>
                    </a:lnTo>
                    <a:lnTo>
                      <a:pt x="21600" y="21600"/>
                    </a:lnTo>
                    <a:lnTo>
                      <a:pt x="15631" y="21600"/>
                    </a:lnTo>
                    <a:lnTo>
                      <a:pt x="15631" y="952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3" name="AutoShape 20"/>
              <p:cNvSpPr>
                <a:spLocks/>
              </p:cNvSpPr>
              <p:nvPr/>
            </p:nvSpPr>
            <p:spPr bwMode="auto">
              <a:xfrm>
                <a:off x="10826750" y="9248775"/>
                <a:ext cx="95250"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942" y="8284"/>
                    </a:moveTo>
                    <a:lnTo>
                      <a:pt x="15942" y="8284"/>
                    </a:lnTo>
                    <a:lnTo>
                      <a:pt x="14914" y="6805"/>
                    </a:lnTo>
                    <a:lnTo>
                      <a:pt x="14142" y="5326"/>
                    </a:lnTo>
                    <a:lnTo>
                      <a:pt x="12857" y="4734"/>
                    </a:lnTo>
                    <a:lnTo>
                      <a:pt x="11314" y="4734"/>
                    </a:lnTo>
                    <a:lnTo>
                      <a:pt x="8742" y="5326"/>
                    </a:lnTo>
                    <a:lnTo>
                      <a:pt x="7200" y="6213"/>
                    </a:lnTo>
                    <a:lnTo>
                      <a:pt x="5914" y="8284"/>
                    </a:lnTo>
                    <a:lnTo>
                      <a:pt x="5914" y="10652"/>
                    </a:lnTo>
                    <a:lnTo>
                      <a:pt x="5914" y="13315"/>
                    </a:lnTo>
                    <a:lnTo>
                      <a:pt x="7200" y="15386"/>
                    </a:lnTo>
                    <a:lnTo>
                      <a:pt x="8742" y="16273"/>
                    </a:lnTo>
                    <a:lnTo>
                      <a:pt x="11314" y="16865"/>
                    </a:lnTo>
                    <a:lnTo>
                      <a:pt x="12857" y="16273"/>
                    </a:lnTo>
                    <a:lnTo>
                      <a:pt x="14142" y="15682"/>
                    </a:lnTo>
                    <a:lnTo>
                      <a:pt x="15428" y="14498"/>
                    </a:lnTo>
                    <a:lnTo>
                      <a:pt x="15942" y="13019"/>
                    </a:lnTo>
                    <a:lnTo>
                      <a:pt x="21600" y="13019"/>
                    </a:lnTo>
                    <a:lnTo>
                      <a:pt x="21342" y="15386"/>
                    </a:lnTo>
                    <a:lnTo>
                      <a:pt x="20314" y="17161"/>
                    </a:lnTo>
                    <a:lnTo>
                      <a:pt x="19028" y="18641"/>
                    </a:lnTo>
                    <a:lnTo>
                      <a:pt x="18000" y="19528"/>
                    </a:lnTo>
                    <a:lnTo>
                      <a:pt x="16200" y="20712"/>
                    </a:lnTo>
                    <a:lnTo>
                      <a:pt x="14657" y="21008"/>
                    </a:lnTo>
                    <a:lnTo>
                      <a:pt x="10800" y="21600"/>
                    </a:lnTo>
                    <a:lnTo>
                      <a:pt x="8228" y="21008"/>
                    </a:lnTo>
                    <a:lnTo>
                      <a:pt x="6171" y="20712"/>
                    </a:lnTo>
                    <a:lnTo>
                      <a:pt x="4628" y="20120"/>
                    </a:lnTo>
                    <a:lnTo>
                      <a:pt x="2828" y="18641"/>
                    </a:lnTo>
                    <a:lnTo>
                      <a:pt x="1799" y="17161"/>
                    </a:lnTo>
                    <a:lnTo>
                      <a:pt x="514" y="15386"/>
                    </a:lnTo>
                    <a:lnTo>
                      <a:pt x="0" y="13315"/>
                    </a:lnTo>
                    <a:lnTo>
                      <a:pt x="0" y="10652"/>
                    </a:lnTo>
                    <a:lnTo>
                      <a:pt x="0" y="8284"/>
                    </a:lnTo>
                    <a:lnTo>
                      <a:pt x="771" y="5917"/>
                    </a:lnTo>
                    <a:lnTo>
                      <a:pt x="1799" y="4438"/>
                    </a:lnTo>
                    <a:lnTo>
                      <a:pt x="2828" y="2958"/>
                    </a:lnTo>
                    <a:lnTo>
                      <a:pt x="4628" y="1479"/>
                    </a:lnTo>
                    <a:lnTo>
                      <a:pt x="6685" y="887"/>
                    </a:lnTo>
                    <a:lnTo>
                      <a:pt x="8742" y="591"/>
                    </a:lnTo>
                    <a:lnTo>
                      <a:pt x="11314" y="0"/>
                    </a:lnTo>
                    <a:lnTo>
                      <a:pt x="14657" y="591"/>
                    </a:lnTo>
                    <a:lnTo>
                      <a:pt x="16200" y="887"/>
                    </a:lnTo>
                    <a:lnTo>
                      <a:pt x="17485" y="2071"/>
                    </a:lnTo>
                    <a:lnTo>
                      <a:pt x="19028" y="2958"/>
                    </a:lnTo>
                    <a:lnTo>
                      <a:pt x="20057" y="4438"/>
                    </a:lnTo>
                    <a:lnTo>
                      <a:pt x="21342" y="5917"/>
                    </a:lnTo>
                    <a:lnTo>
                      <a:pt x="21600" y="8284"/>
                    </a:lnTo>
                    <a:lnTo>
                      <a:pt x="15942" y="828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4" name="AutoShape 21"/>
              <p:cNvSpPr>
                <a:spLocks/>
              </p:cNvSpPr>
              <p:nvPr/>
            </p:nvSpPr>
            <p:spPr bwMode="auto">
              <a:xfrm>
                <a:off x="10931525" y="9248775"/>
                <a:ext cx="65088"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17"/>
                    </a:moveTo>
                    <a:lnTo>
                      <a:pt x="8100" y="317"/>
                    </a:lnTo>
                    <a:lnTo>
                      <a:pt x="8100" y="4447"/>
                    </a:lnTo>
                    <a:lnTo>
                      <a:pt x="8485" y="4447"/>
                    </a:lnTo>
                    <a:lnTo>
                      <a:pt x="10414" y="2541"/>
                    </a:lnTo>
                    <a:lnTo>
                      <a:pt x="13114" y="952"/>
                    </a:lnTo>
                    <a:lnTo>
                      <a:pt x="15428" y="0"/>
                    </a:lnTo>
                    <a:lnTo>
                      <a:pt x="18514" y="0"/>
                    </a:lnTo>
                    <a:lnTo>
                      <a:pt x="21600" y="0"/>
                    </a:lnTo>
                    <a:lnTo>
                      <a:pt x="21600" y="6670"/>
                    </a:lnTo>
                    <a:lnTo>
                      <a:pt x="19285" y="6035"/>
                    </a:lnTo>
                    <a:lnTo>
                      <a:pt x="16971" y="6035"/>
                    </a:lnTo>
                    <a:lnTo>
                      <a:pt x="13114" y="6035"/>
                    </a:lnTo>
                    <a:lnTo>
                      <a:pt x="10414" y="7623"/>
                    </a:lnTo>
                    <a:lnTo>
                      <a:pt x="9257" y="9529"/>
                    </a:lnTo>
                    <a:lnTo>
                      <a:pt x="8485" y="12388"/>
                    </a:lnTo>
                    <a:lnTo>
                      <a:pt x="8485" y="21600"/>
                    </a:lnTo>
                    <a:lnTo>
                      <a:pt x="0" y="21600"/>
                    </a:lnTo>
                    <a:lnTo>
                      <a:pt x="0" y="3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5" name="AutoShape 22"/>
              <p:cNvSpPr>
                <a:spLocks/>
              </p:cNvSpPr>
              <p:nvPr/>
            </p:nvSpPr>
            <p:spPr bwMode="auto">
              <a:xfrm>
                <a:off x="11001375" y="9248775"/>
                <a:ext cx="100013"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390" y="17753"/>
                    </a:lnTo>
                    <a:lnTo>
                      <a:pt x="18409" y="18641"/>
                    </a:lnTo>
                    <a:lnTo>
                      <a:pt x="17181" y="19528"/>
                    </a:lnTo>
                    <a:lnTo>
                      <a:pt x="14236" y="21008"/>
                    </a:lnTo>
                    <a:lnTo>
                      <a:pt x="10800" y="21600"/>
                    </a:lnTo>
                    <a:lnTo>
                      <a:pt x="8345" y="21008"/>
                    </a:lnTo>
                    <a:lnTo>
                      <a:pt x="6381" y="20712"/>
                    </a:lnTo>
                    <a:lnTo>
                      <a:pt x="4418" y="20120"/>
                    </a:lnTo>
                    <a:lnTo>
                      <a:pt x="2945" y="18641"/>
                    </a:lnTo>
                    <a:lnTo>
                      <a:pt x="1718" y="17161"/>
                    </a:lnTo>
                    <a:lnTo>
                      <a:pt x="981" y="15386"/>
                    </a:lnTo>
                    <a:lnTo>
                      <a:pt x="0" y="13315"/>
                    </a:lnTo>
                    <a:lnTo>
                      <a:pt x="0" y="10652"/>
                    </a:lnTo>
                    <a:lnTo>
                      <a:pt x="0" y="8284"/>
                    </a:lnTo>
                    <a:lnTo>
                      <a:pt x="981" y="5917"/>
                    </a:lnTo>
                    <a:lnTo>
                      <a:pt x="1718" y="4438"/>
                    </a:lnTo>
                    <a:lnTo>
                      <a:pt x="2945" y="2958"/>
                    </a:lnTo>
                    <a:lnTo>
                      <a:pt x="4418" y="1479"/>
                    </a:lnTo>
                    <a:lnTo>
                      <a:pt x="6381" y="887"/>
                    </a:lnTo>
                    <a:lnTo>
                      <a:pt x="8345" y="591"/>
                    </a:lnTo>
                    <a:lnTo>
                      <a:pt x="10800" y="0"/>
                    </a:lnTo>
                    <a:lnTo>
                      <a:pt x="13254" y="591"/>
                    </a:lnTo>
                    <a:lnTo>
                      <a:pt x="15463" y="887"/>
                    </a:lnTo>
                    <a:lnTo>
                      <a:pt x="17181"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218" y="14794"/>
                    </a:lnTo>
                    <a:lnTo>
                      <a:pt x="21109" y="14794"/>
                    </a:lnTo>
                    <a:close/>
                    <a:moveTo>
                      <a:pt x="15954" y="8580"/>
                    </a:moveTo>
                    <a:lnTo>
                      <a:pt x="15954" y="8580"/>
                    </a:lnTo>
                    <a:lnTo>
                      <a:pt x="15463" y="7101"/>
                    </a:lnTo>
                    <a:lnTo>
                      <a:pt x="14727" y="5917"/>
                    </a:lnTo>
                    <a:lnTo>
                      <a:pt x="13254" y="4734"/>
                    </a:lnTo>
                    <a:lnTo>
                      <a:pt x="12027" y="4438"/>
                    </a:lnTo>
                    <a:lnTo>
                      <a:pt x="10800" y="4438"/>
                    </a:lnTo>
                    <a:lnTo>
                      <a:pt x="9081" y="4438"/>
                    </a:lnTo>
                    <a:lnTo>
                      <a:pt x="8100" y="4734"/>
                    </a:lnTo>
                    <a:lnTo>
                      <a:pt x="6381" y="6213"/>
                    </a:lnTo>
                    <a:lnTo>
                      <a:pt x="5645"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6" name="AutoShape 23"/>
              <p:cNvSpPr>
                <a:spLocks/>
              </p:cNvSpPr>
              <p:nvPr/>
            </p:nvSpPr>
            <p:spPr bwMode="auto">
              <a:xfrm>
                <a:off x="11102975" y="9229725"/>
                <a:ext cx="60325"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705" y="0"/>
                    </a:moveTo>
                    <a:lnTo>
                      <a:pt x="14264" y="0"/>
                    </a:lnTo>
                    <a:lnTo>
                      <a:pt x="14264" y="5096"/>
                    </a:lnTo>
                    <a:lnTo>
                      <a:pt x="21600" y="5096"/>
                    </a:lnTo>
                    <a:lnTo>
                      <a:pt x="21600" y="8737"/>
                    </a:lnTo>
                    <a:lnTo>
                      <a:pt x="14264" y="8737"/>
                    </a:lnTo>
                    <a:lnTo>
                      <a:pt x="14264" y="16260"/>
                    </a:lnTo>
                    <a:lnTo>
                      <a:pt x="15079" y="16988"/>
                    </a:lnTo>
                    <a:lnTo>
                      <a:pt x="15079" y="17231"/>
                    </a:lnTo>
                    <a:lnTo>
                      <a:pt x="16301" y="17716"/>
                    </a:lnTo>
                    <a:lnTo>
                      <a:pt x="17524" y="17716"/>
                    </a:lnTo>
                    <a:lnTo>
                      <a:pt x="21600" y="17716"/>
                    </a:lnTo>
                    <a:lnTo>
                      <a:pt x="21600" y="21357"/>
                    </a:lnTo>
                    <a:lnTo>
                      <a:pt x="15079" y="21600"/>
                    </a:lnTo>
                    <a:lnTo>
                      <a:pt x="9781" y="21357"/>
                    </a:lnTo>
                    <a:lnTo>
                      <a:pt x="8558" y="20871"/>
                    </a:lnTo>
                    <a:lnTo>
                      <a:pt x="7335" y="20386"/>
                    </a:lnTo>
                    <a:lnTo>
                      <a:pt x="6520" y="19658"/>
                    </a:lnTo>
                    <a:lnTo>
                      <a:pt x="5705" y="18930"/>
                    </a:lnTo>
                    <a:lnTo>
                      <a:pt x="5705" y="16988"/>
                    </a:lnTo>
                    <a:lnTo>
                      <a:pt x="5705" y="8737"/>
                    </a:lnTo>
                    <a:lnTo>
                      <a:pt x="0" y="8737"/>
                    </a:lnTo>
                    <a:lnTo>
                      <a:pt x="0" y="5096"/>
                    </a:lnTo>
                    <a:lnTo>
                      <a:pt x="5705" y="5096"/>
                    </a:lnTo>
                    <a:lnTo>
                      <a:pt x="5705"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7" name="AutoShape 24"/>
              <p:cNvSpPr>
                <a:spLocks/>
              </p:cNvSpPr>
              <p:nvPr/>
            </p:nvSpPr>
            <p:spPr bwMode="auto">
              <a:xfrm>
                <a:off x="11168063"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1" y="14794"/>
                    </a:moveTo>
                    <a:lnTo>
                      <a:pt x="21351" y="14794"/>
                    </a:lnTo>
                    <a:lnTo>
                      <a:pt x="20358" y="16273"/>
                    </a:lnTo>
                    <a:lnTo>
                      <a:pt x="19613" y="17753"/>
                    </a:lnTo>
                    <a:lnTo>
                      <a:pt x="18372" y="18641"/>
                    </a:lnTo>
                    <a:lnTo>
                      <a:pt x="17131" y="19528"/>
                    </a:lnTo>
                    <a:lnTo>
                      <a:pt x="14400" y="21008"/>
                    </a:lnTo>
                    <a:lnTo>
                      <a:pt x="10924" y="21600"/>
                    </a:lnTo>
                    <a:lnTo>
                      <a:pt x="8689" y="21008"/>
                    </a:lnTo>
                    <a:lnTo>
                      <a:pt x="6455" y="20712"/>
                    </a:lnTo>
                    <a:lnTo>
                      <a:pt x="4717" y="20120"/>
                    </a:lnTo>
                    <a:lnTo>
                      <a:pt x="3227" y="18641"/>
                    </a:lnTo>
                    <a:lnTo>
                      <a:pt x="1986" y="17161"/>
                    </a:lnTo>
                    <a:lnTo>
                      <a:pt x="744" y="15386"/>
                    </a:lnTo>
                    <a:lnTo>
                      <a:pt x="496" y="13315"/>
                    </a:lnTo>
                    <a:lnTo>
                      <a:pt x="0" y="10652"/>
                    </a:lnTo>
                    <a:lnTo>
                      <a:pt x="496" y="8284"/>
                    </a:lnTo>
                    <a:lnTo>
                      <a:pt x="744" y="5917"/>
                    </a:lnTo>
                    <a:lnTo>
                      <a:pt x="1986" y="4438"/>
                    </a:lnTo>
                    <a:lnTo>
                      <a:pt x="3227" y="2958"/>
                    </a:lnTo>
                    <a:lnTo>
                      <a:pt x="4717" y="1479"/>
                    </a:lnTo>
                    <a:lnTo>
                      <a:pt x="6455" y="887"/>
                    </a:lnTo>
                    <a:lnTo>
                      <a:pt x="8689" y="591"/>
                    </a:lnTo>
                    <a:lnTo>
                      <a:pt x="10924" y="0"/>
                    </a:lnTo>
                    <a:lnTo>
                      <a:pt x="13655" y="591"/>
                    </a:lnTo>
                    <a:lnTo>
                      <a:pt x="15641" y="887"/>
                    </a:lnTo>
                    <a:lnTo>
                      <a:pt x="17627" y="2071"/>
                    </a:lnTo>
                    <a:lnTo>
                      <a:pt x="18868" y="3254"/>
                    </a:lnTo>
                    <a:lnTo>
                      <a:pt x="20110" y="4734"/>
                    </a:lnTo>
                    <a:lnTo>
                      <a:pt x="20855" y="6805"/>
                    </a:lnTo>
                    <a:lnTo>
                      <a:pt x="21351" y="9172"/>
                    </a:lnTo>
                    <a:lnTo>
                      <a:pt x="21600" y="12131"/>
                    </a:lnTo>
                    <a:lnTo>
                      <a:pt x="21600" y="12427"/>
                    </a:lnTo>
                    <a:lnTo>
                      <a:pt x="5710" y="12427"/>
                    </a:lnTo>
                    <a:lnTo>
                      <a:pt x="5958" y="13906"/>
                    </a:lnTo>
                    <a:lnTo>
                      <a:pt x="6703" y="15682"/>
                    </a:lnTo>
                    <a:lnTo>
                      <a:pt x="8441" y="16865"/>
                    </a:lnTo>
                    <a:lnTo>
                      <a:pt x="10924" y="17161"/>
                    </a:lnTo>
                    <a:lnTo>
                      <a:pt x="12413" y="17161"/>
                    </a:lnTo>
                    <a:lnTo>
                      <a:pt x="13655" y="16865"/>
                    </a:lnTo>
                    <a:lnTo>
                      <a:pt x="14896" y="15682"/>
                    </a:lnTo>
                    <a:lnTo>
                      <a:pt x="15641" y="14794"/>
                    </a:lnTo>
                    <a:lnTo>
                      <a:pt x="21351" y="14794"/>
                    </a:lnTo>
                    <a:close/>
                    <a:moveTo>
                      <a:pt x="16137" y="8580"/>
                    </a:moveTo>
                    <a:lnTo>
                      <a:pt x="16137" y="8580"/>
                    </a:lnTo>
                    <a:lnTo>
                      <a:pt x="15641" y="7101"/>
                    </a:lnTo>
                    <a:lnTo>
                      <a:pt x="14896" y="5917"/>
                    </a:lnTo>
                    <a:lnTo>
                      <a:pt x="13158" y="4734"/>
                    </a:lnTo>
                    <a:lnTo>
                      <a:pt x="11917" y="4438"/>
                    </a:lnTo>
                    <a:lnTo>
                      <a:pt x="10924" y="4438"/>
                    </a:lnTo>
                    <a:lnTo>
                      <a:pt x="9186" y="4438"/>
                    </a:lnTo>
                    <a:lnTo>
                      <a:pt x="8441" y="4734"/>
                    </a:lnTo>
                    <a:lnTo>
                      <a:pt x="6703" y="6213"/>
                    </a:lnTo>
                    <a:lnTo>
                      <a:pt x="5958" y="7693"/>
                    </a:lnTo>
                    <a:lnTo>
                      <a:pt x="5710" y="8580"/>
                    </a:lnTo>
                    <a:lnTo>
                      <a:pt x="16137"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8" name="AutoShape 25"/>
              <p:cNvSpPr>
                <a:spLocks/>
              </p:cNvSpPr>
              <p:nvPr/>
            </p:nvSpPr>
            <p:spPr bwMode="auto">
              <a:xfrm>
                <a:off x="11333163" y="9226550"/>
                <a:ext cx="101600"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4241" y="0"/>
                    </a:lnTo>
                    <a:lnTo>
                      <a:pt x="16140" y="242"/>
                    </a:lnTo>
                    <a:lnTo>
                      <a:pt x="17802" y="728"/>
                    </a:lnTo>
                    <a:lnTo>
                      <a:pt x="19226" y="1213"/>
                    </a:lnTo>
                    <a:lnTo>
                      <a:pt x="19938" y="2426"/>
                    </a:lnTo>
                    <a:lnTo>
                      <a:pt x="20887" y="3155"/>
                    </a:lnTo>
                    <a:lnTo>
                      <a:pt x="21125" y="4368"/>
                    </a:lnTo>
                    <a:lnTo>
                      <a:pt x="21600" y="6552"/>
                    </a:lnTo>
                    <a:lnTo>
                      <a:pt x="21600" y="8251"/>
                    </a:lnTo>
                    <a:lnTo>
                      <a:pt x="21125" y="9707"/>
                    </a:lnTo>
                    <a:lnTo>
                      <a:pt x="20413" y="10921"/>
                    </a:lnTo>
                    <a:lnTo>
                      <a:pt x="19701" y="11649"/>
                    </a:lnTo>
                    <a:lnTo>
                      <a:pt x="18989" y="12862"/>
                    </a:lnTo>
                    <a:lnTo>
                      <a:pt x="17802" y="13348"/>
                    </a:lnTo>
                    <a:lnTo>
                      <a:pt x="16140" y="13591"/>
                    </a:lnTo>
                    <a:lnTo>
                      <a:pt x="14716" y="13591"/>
                    </a:lnTo>
                    <a:lnTo>
                      <a:pt x="5934" y="13591"/>
                    </a:lnTo>
                    <a:lnTo>
                      <a:pt x="5934" y="21600"/>
                    </a:lnTo>
                    <a:lnTo>
                      <a:pt x="0" y="21600"/>
                    </a:lnTo>
                    <a:lnTo>
                      <a:pt x="0" y="0"/>
                    </a:lnTo>
                    <a:close/>
                    <a:moveTo>
                      <a:pt x="5934" y="9707"/>
                    </a:moveTo>
                    <a:lnTo>
                      <a:pt x="11868" y="9707"/>
                    </a:lnTo>
                    <a:lnTo>
                      <a:pt x="13054" y="9707"/>
                    </a:lnTo>
                    <a:lnTo>
                      <a:pt x="14241" y="9465"/>
                    </a:lnTo>
                    <a:lnTo>
                      <a:pt x="15428" y="8494"/>
                    </a:lnTo>
                    <a:lnTo>
                      <a:pt x="15903" y="7038"/>
                    </a:lnTo>
                    <a:lnTo>
                      <a:pt x="15428" y="5339"/>
                    </a:lnTo>
                    <a:lnTo>
                      <a:pt x="14716" y="4368"/>
                    </a:lnTo>
                    <a:lnTo>
                      <a:pt x="13529" y="3883"/>
                    </a:lnTo>
                    <a:lnTo>
                      <a:pt x="12342" y="3883"/>
                    </a:lnTo>
                    <a:lnTo>
                      <a:pt x="5934" y="3883"/>
                    </a:lnTo>
                    <a:lnTo>
                      <a:pt x="5934" y="970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9" name="AutoShape 26"/>
              <p:cNvSpPr>
                <a:spLocks/>
              </p:cNvSpPr>
              <p:nvPr/>
            </p:nvSpPr>
            <p:spPr bwMode="auto">
              <a:xfrm>
                <a:off x="11449050" y="9224963"/>
                <a:ext cx="23813"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696"/>
                    </a:moveTo>
                    <a:lnTo>
                      <a:pt x="21600" y="5696"/>
                    </a:lnTo>
                    <a:lnTo>
                      <a:pt x="21600" y="21600"/>
                    </a:lnTo>
                    <a:lnTo>
                      <a:pt x="0" y="21600"/>
                    </a:lnTo>
                    <a:lnTo>
                      <a:pt x="0" y="5696"/>
                    </a:lnTo>
                    <a:close/>
                    <a:moveTo>
                      <a:pt x="0" y="0"/>
                    </a:moveTo>
                    <a:lnTo>
                      <a:pt x="21600" y="0"/>
                    </a:lnTo>
                    <a:lnTo>
                      <a:pt x="21600" y="3797"/>
                    </a:lnTo>
                    <a:lnTo>
                      <a:pt x="0" y="3797"/>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0" name="AutoShape 27"/>
              <p:cNvSpPr>
                <a:spLocks/>
              </p:cNvSpPr>
              <p:nvPr/>
            </p:nvSpPr>
            <p:spPr bwMode="auto">
              <a:xfrm>
                <a:off x="11491913" y="9248775"/>
                <a:ext cx="93662" cy="104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34"/>
                    </a:moveTo>
                    <a:lnTo>
                      <a:pt x="5400" y="234"/>
                    </a:lnTo>
                    <a:lnTo>
                      <a:pt x="5400" y="2113"/>
                    </a:lnTo>
                    <a:lnTo>
                      <a:pt x="7200" y="1173"/>
                    </a:lnTo>
                    <a:lnTo>
                      <a:pt x="8485" y="234"/>
                    </a:lnTo>
                    <a:lnTo>
                      <a:pt x="10028" y="0"/>
                    </a:lnTo>
                    <a:lnTo>
                      <a:pt x="11828" y="0"/>
                    </a:lnTo>
                    <a:lnTo>
                      <a:pt x="13885" y="0"/>
                    </a:lnTo>
                    <a:lnTo>
                      <a:pt x="15942" y="234"/>
                    </a:lnTo>
                    <a:lnTo>
                      <a:pt x="17485" y="1173"/>
                    </a:lnTo>
                    <a:lnTo>
                      <a:pt x="18771" y="1878"/>
                    </a:lnTo>
                    <a:lnTo>
                      <a:pt x="20057" y="3052"/>
                    </a:lnTo>
                    <a:lnTo>
                      <a:pt x="20828" y="4460"/>
                    </a:lnTo>
                    <a:lnTo>
                      <a:pt x="21600" y="6104"/>
                    </a:lnTo>
                    <a:lnTo>
                      <a:pt x="21600" y="7982"/>
                    </a:lnTo>
                    <a:lnTo>
                      <a:pt x="21600" y="9860"/>
                    </a:lnTo>
                    <a:lnTo>
                      <a:pt x="20828" y="11269"/>
                    </a:lnTo>
                    <a:lnTo>
                      <a:pt x="20057" y="12913"/>
                    </a:lnTo>
                    <a:lnTo>
                      <a:pt x="19285" y="14086"/>
                    </a:lnTo>
                    <a:lnTo>
                      <a:pt x="17485" y="15026"/>
                    </a:lnTo>
                    <a:lnTo>
                      <a:pt x="15942" y="15965"/>
                    </a:lnTo>
                    <a:lnTo>
                      <a:pt x="14142" y="16199"/>
                    </a:lnTo>
                    <a:lnTo>
                      <a:pt x="12085" y="16669"/>
                    </a:lnTo>
                    <a:lnTo>
                      <a:pt x="10028" y="16199"/>
                    </a:lnTo>
                    <a:lnTo>
                      <a:pt x="8485" y="15965"/>
                    </a:lnTo>
                    <a:lnTo>
                      <a:pt x="6685" y="15026"/>
                    </a:lnTo>
                    <a:lnTo>
                      <a:pt x="5400" y="14086"/>
                    </a:lnTo>
                    <a:lnTo>
                      <a:pt x="5400" y="21600"/>
                    </a:lnTo>
                    <a:lnTo>
                      <a:pt x="0" y="21600"/>
                    </a:lnTo>
                    <a:lnTo>
                      <a:pt x="0" y="234"/>
                    </a:lnTo>
                    <a:close/>
                    <a:moveTo>
                      <a:pt x="10800" y="12913"/>
                    </a:moveTo>
                    <a:lnTo>
                      <a:pt x="10800" y="12913"/>
                    </a:lnTo>
                    <a:lnTo>
                      <a:pt x="12600" y="12443"/>
                    </a:lnTo>
                    <a:lnTo>
                      <a:pt x="14142" y="11739"/>
                    </a:lnTo>
                    <a:lnTo>
                      <a:pt x="15428" y="10095"/>
                    </a:lnTo>
                    <a:lnTo>
                      <a:pt x="15942" y="8217"/>
                    </a:lnTo>
                    <a:lnTo>
                      <a:pt x="15428" y="6104"/>
                    </a:lnTo>
                    <a:lnTo>
                      <a:pt x="14142" y="4930"/>
                    </a:lnTo>
                    <a:lnTo>
                      <a:pt x="12600" y="3756"/>
                    </a:lnTo>
                    <a:lnTo>
                      <a:pt x="10800" y="3756"/>
                    </a:lnTo>
                    <a:lnTo>
                      <a:pt x="8742" y="3756"/>
                    </a:lnTo>
                    <a:lnTo>
                      <a:pt x="7200" y="4930"/>
                    </a:lnTo>
                    <a:lnTo>
                      <a:pt x="5914" y="6104"/>
                    </a:lnTo>
                    <a:lnTo>
                      <a:pt x="5400" y="8217"/>
                    </a:lnTo>
                    <a:lnTo>
                      <a:pt x="5914" y="10095"/>
                    </a:lnTo>
                    <a:lnTo>
                      <a:pt x="7200" y="11739"/>
                    </a:lnTo>
                    <a:lnTo>
                      <a:pt x="8742" y="12443"/>
                    </a:lnTo>
                    <a:lnTo>
                      <a:pt x="10800" y="1291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1" name="AutoShape 28"/>
              <p:cNvSpPr>
                <a:spLocks/>
              </p:cNvSpPr>
              <p:nvPr/>
            </p:nvSpPr>
            <p:spPr bwMode="auto">
              <a:xfrm>
                <a:off x="11595100" y="9248775"/>
                <a:ext cx="96838"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636" y="17753"/>
                    </a:lnTo>
                    <a:lnTo>
                      <a:pt x="18409" y="18641"/>
                    </a:lnTo>
                    <a:lnTo>
                      <a:pt x="17181" y="19528"/>
                    </a:lnTo>
                    <a:lnTo>
                      <a:pt x="14481" y="21008"/>
                    </a:lnTo>
                    <a:lnTo>
                      <a:pt x="10800" y="21600"/>
                    </a:lnTo>
                    <a:lnTo>
                      <a:pt x="8836" y="21008"/>
                    </a:lnTo>
                    <a:lnTo>
                      <a:pt x="6381" y="20712"/>
                    </a:lnTo>
                    <a:lnTo>
                      <a:pt x="4909" y="20120"/>
                    </a:lnTo>
                    <a:lnTo>
                      <a:pt x="3190" y="18641"/>
                    </a:lnTo>
                    <a:lnTo>
                      <a:pt x="1963" y="17161"/>
                    </a:lnTo>
                    <a:lnTo>
                      <a:pt x="981" y="15386"/>
                    </a:lnTo>
                    <a:lnTo>
                      <a:pt x="490" y="13315"/>
                    </a:lnTo>
                    <a:lnTo>
                      <a:pt x="0" y="10652"/>
                    </a:lnTo>
                    <a:lnTo>
                      <a:pt x="490" y="8284"/>
                    </a:lnTo>
                    <a:lnTo>
                      <a:pt x="981" y="5917"/>
                    </a:lnTo>
                    <a:lnTo>
                      <a:pt x="1963" y="4438"/>
                    </a:lnTo>
                    <a:lnTo>
                      <a:pt x="3190" y="2958"/>
                    </a:lnTo>
                    <a:lnTo>
                      <a:pt x="4909" y="1479"/>
                    </a:lnTo>
                    <a:lnTo>
                      <a:pt x="6381" y="887"/>
                    </a:lnTo>
                    <a:lnTo>
                      <a:pt x="8836" y="591"/>
                    </a:lnTo>
                    <a:lnTo>
                      <a:pt x="10800" y="0"/>
                    </a:lnTo>
                    <a:lnTo>
                      <a:pt x="13500" y="591"/>
                    </a:lnTo>
                    <a:lnTo>
                      <a:pt x="15463" y="887"/>
                    </a:lnTo>
                    <a:lnTo>
                      <a:pt x="17672"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463" y="14794"/>
                    </a:lnTo>
                    <a:lnTo>
                      <a:pt x="21109" y="14794"/>
                    </a:lnTo>
                    <a:close/>
                    <a:moveTo>
                      <a:pt x="15954" y="8580"/>
                    </a:moveTo>
                    <a:lnTo>
                      <a:pt x="15954" y="8580"/>
                    </a:lnTo>
                    <a:lnTo>
                      <a:pt x="15463" y="7101"/>
                    </a:lnTo>
                    <a:lnTo>
                      <a:pt x="14727" y="5917"/>
                    </a:lnTo>
                    <a:lnTo>
                      <a:pt x="13254" y="4734"/>
                    </a:lnTo>
                    <a:lnTo>
                      <a:pt x="12272" y="4438"/>
                    </a:lnTo>
                    <a:lnTo>
                      <a:pt x="10800" y="4438"/>
                    </a:lnTo>
                    <a:lnTo>
                      <a:pt x="9327" y="4438"/>
                    </a:lnTo>
                    <a:lnTo>
                      <a:pt x="8345" y="4734"/>
                    </a:lnTo>
                    <a:lnTo>
                      <a:pt x="6872" y="6213"/>
                    </a:lnTo>
                    <a:lnTo>
                      <a:pt x="6136"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2" name="AutoShape 29"/>
              <p:cNvSpPr>
                <a:spLocks/>
              </p:cNvSpPr>
              <p:nvPr/>
            </p:nvSpPr>
            <p:spPr bwMode="auto">
              <a:xfrm>
                <a:off x="11739563" y="9231313"/>
                <a:ext cx="103187"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00" y="15144"/>
                    </a:moveTo>
                    <a:lnTo>
                      <a:pt x="5165" y="15144"/>
                    </a:lnTo>
                    <a:lnTo>
                      <a:pt x="2113" y="21600"/>
                    </a:lnTo>
                    <a:lnTo>
                      <a:pt x="0" y="21600"/>
                    </a:lnTo>
                    <a:lnTo>
                      <a:pt x="9391" y="0"/>
                    </a:lnTo>
                    <a:lnTo>
                      <a:pt x="11973" y="0"/>
                    </a:lnTo>
                    <a:lnTo>
                      <a:pt x="21600" y="21600"/>
                    </a:lnTo>
                    <a:lnTo>
                      <a:pt x="18782" y="21600"/>
                    </a:lnTo>
                    <a:lnTo>
                      <a:pt x="16200" y="15144"/>
                    </a:lnTo>
                    <a:close/>
                    <a:moveTo>
                      <a:pt x="10565" y="1986"/>
                    </a:moveTo>
                    <a:lnTo>
                      <a:pt x="6104" y="12662"/>
                    </a:lnTo>
                    <a:lnTo>
                      <a:pt x="15495" y="12662"/>
                    </a:lnTo>
                    <a:lnTo>
                      <a:pt x="10565" y="198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3" name="AutoShape 30"/>
              <p:cNvSpPr>
                <a:spLocks/>
              </p:cNvSpPr>
              <p:nvPr/>
            </p:nvSpPr>
            <p:spPr bwMode="auto">
              <a:xfrm>
                <a:off x="11845925" y="9256713"/>
                <a:ext cx="71438"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7142" y="4382"/>
                    </a:lnTo>
                    <a:lnTo>
                      <a:pt x="15771" y="3443"/>
                    </a:lnTo>
                    <a:lnTo>
                      <a:pt x="13371" y="2504"/>
                    </a:lnTo>
                    <a:lnTo>
                      <a:pt x="10628" y="2504"/>
                    </a:lnTo>
                    <a:lnTo>
                      <a:pt x="7885" y="2504"/>
                    </a:lnTo>
                    <a:lnTo>
                      <a:pt x="6171" y="2817"/>
                    </a:lnTo>
                    <a:lnTo>
                      <a:pt x="4457" y="4069"/>
                    </a:lnTo>
                    <a:lnTo>
                      <a:pt x="4114" y="5947"/>
                    </a:lnTo>
                    <a:lnTo>
                      <a:pt x="4457" y="6886"/>
                    </a:lnTo>
                    <a:lnTo>
                      <a:pt x="5828" y="7826"/>
                    </a:lnTo>
                    <a:lnTo>
                      <a:pt x="7885" y="8452"/>
                    </a:lnTo>
                    <a:lnTo>
                      <a:pt x="12342" y="9078"/>
                    </a:lnTo>
                    <a:lnTo>
                      <a:pt x="16800" y="10017"/>
                    </a:lnTo>
                    <a:lnTo>
                      <a:pt x="19542" y="10956"/>
                    </a:lnTo>
                    <a:lnTo>
                      <a:pt x="20571" y="11582"/>
                    </a:lnTo>
                    <a:lnTo>
                      <a:pt x="21257" y="12521"/>
                    </a:lnTo>
                    <a:lnTo>
                      <a:pt x="21600" y="15026"/>
                    </a:lnTo>
                    <a:lnTo>
                      <a:pt x="21600" y="16591"/>
                    </a:lnTo>
                    <a:lnTo>
                      <a:pt x="21257" y="17530"/>
                    </a:lnTo>
                    <a:lnTo>
                      <a:pt x="20228" y="18469"/>
                    </a:lnTo>
                    <a:lnTo>
                      <a:pt x="18857" y="19721"/>
                    </a:lnTo>
                    <a:lnTo>
                      <a:pt x="15771" y="20973"/>
                    </a:lnTo>
                    <a:lnTo>
                      <a:pt x="11314" y="21600"/>
                    </a:lnTo>
                    <a:lnTo>
                      <a:pt x="6857" y="20973"/>
                    </a:lnTo>
                    <a:lnTo>
                      <a:pt x="4457" y="20660"/>
                    </a:lnTo>
                    <a:lnTo>
                      <a:pt x="2742" y="19721"/>
                    </a:lnTo>
                    <a:lnTo>
                      <a:pt x="1714" y="18469"/>
                    </a:lnTo>
                    <a:lnTo>
                      <a:pt x="685" y="17530"/>
                    </a:lnTo>
                    <a:lnTo>
                      <a:pt x="0" y="15965"/>
                    </a:lnTo>
                    <a:lnTo>
                      <a:pt x="0" y="14400"/>
                    </a:lnTo>
                    <a:lnTo>
                      <a:pt x="2742" y="14400"/>
                    </a:lnTo>
                    <a:lnTo>
                      <a:pt x="4114" y="16591"/>
                    </a:lnTo>
                    <a:lnTo>
                      <a:pt x="5142" y="18156"/>
                    </a:lnTo>
                    <a:lnTo>
                      <a:pt x="7885" y="18469"/>
                    </a:lnTo>
                    <a:lnTo>
                      <a:pt x="11314" y="19095"/>
                    </a:lnTo>
                    <a:lnTo>
                      <a:pt x="14400" y="18469"/>
                    </a:lnTo>
                    <a:lnTo>
                      <a:pt x="16800" y="18156"/>
                    </a:lnTo>
                    <a:lnTo>
                      <a:pt x="18514" y="17217"/>
                    </a:lnTo>
                    <a:lnTo>
                      <a:pt x="18514" y="15026"/>
                    </a:lnTo>
                    <a:lnTo>
                      <a:pt x="18514" y="14086"/>
                    </a:lnTo>
                    <a:lnTo>
                      <a:pt x="17142" y="13147"/>
                    </a:lnTo>
                    <a:lnTo>
                      <a:pt x="14400" y="11895"/>
                    </a:lnTo>
                    <a:lnTo>
                      <a:pt x="9942" y="11582"/>
                    </a:lnTo>
                    <a:lnTo>
                      <a:pt x="5828" y="10956"/>
                    </a:lnTo>
                    <a:lnTo>
                      <a:pt x="2742" y="10017"/>
                    </a:lnTo>
                    <a:lnTo>
                      <a:pt x="1714" y="9078"/>
                    </a:lnTo>
                    <a:lnTo>
                      <a:pt x="1371" y="8452"/>
                    </a:lnTo>
                    <a:lnTo>
                      <a:pt x="685" y="5947"/>
                    </a:lnTo>
                    <a:lnTo>
                      <a:pt x="1371" y="3443"/>
                    </a:lnTo>
                    <a:lnTo>
                      <a:pt x="2399" y="2504"/>
                    </a:lnTo>
                    <a:lnTo>
                      <a:pt x="3428" y="1878"/>
                    </a:lnTo>
                    <a:lnTo>
                      <a:pt x="6171" y="313"/>
                    </a:lnTo>
                    <a:lnTo>
                      <a:pt x="10628" y="0"/>
                    </a:lnTo>
                    <a:lnTo>
                      <a:pt x="15085" y="313"/>
                    </a:lnTo>
                    <a:lnTo>
                      <a:pt x="16800" y="939"/>
                    </a:lnTo>
                    <a:lnTo>
                      <a:pt x="18514" y="1878"/>
                    </a:lnTo>
                    <a:lnTo>
                      <a:pt x="19542" y="2504"/>
                    </a:lnTo>
                    <a:lnTo>
                      <a:pt x="20228" y="4069"/>
                    </a:lnTo>
                    <a:lnTo>
                      <a:pt x="21257"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4" name="AutoShape 31"/>
              <p:cNvSpPr>
                <a:spLocks/>
              </p:cNvSpPr>
              <p:nvPr/>
            </p:nvSpPr>
            <p:spPr bwMode="auto">
              <a:xfrm>
                <a:off x="11925300" y="9256713"/>
                <a:ext cx="69850"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6457" y="4382"/>
                    </a:lnTo>
                    <a:lnTo>
                      <a:pt x="15428" y="3443"/>
                    </a:lnTo>
                    <a:lnTo>
                      <a:pt x="13371" y="2504"/>
                    </a:lnTo>
                    <a:lnTo>
                      <a:pt x="9942" y="2504"/>
                    </a:lnTo>
                    <a:lnTo>
                      <a:pt x="7542" y="2504"/>
                    </a:lnTo>
                    <a:lnTo>
                      <a:pt x="5485" y="2817"/>
                    </a:lnTo>
                    <a:lnTo>
                      <a:pt x="4457" y="4069"/>
                    </a:lnTo>
                    <a:lnTo>
                      <a:pt x="3771" y="5947"/>
                    </a:lnTo>
                    <a:lnTo>
                      <a:pt x="3771" y="6886"/>
                    </a:lnTo>
                    <a:lnTo>
                      <a:pt x="5485" y="7826"/>
                    </a:lnTo>
                    <a:lnTo>
                      <a:pt x="7542" y="8452"/>
                    </a:lnTo>
                    <a:lnTo>
                      <a:pt x="12000" y="9078"/>
                    </a:lnTo>
                    <a:lnTo>
                      <a:pt x="16114" y="10017"/>
                    </a:lnTo>
                    <a:lnTo>
                      <a:pt x="19199" y="10956"/>
                    </a:lnTo>
                    <a:lnTo>
                      <a:pt x="20571" y="11582"/>
                    </a:lnTo>
                    <a:lnTo>
                      <a:pt x="20914" y="12521"/>
                    </a:lnTo>
                    <a:lnTo>
                      <a:pt x="21600" y="15026"/>
                    </a:lnTo>
                    <a:lnTo>
                      <a:pt x="21600" y="16591"/>
                    </a:lnTo>
                    <a:lnTo>
                      <a:pt x="20914" y="17530"/>
                    </a:lnTo>
                    <a:lnTo>
                      <a:pt x="19885" y="18469"/>
                    </a:lnTo>
                    <a:lnTo>
                      <a:pt x="18857" y="19721"/>
                    </a:lnTo>
                    <a:lnTo>
                      <a:pt x="15428" y="20973"/>
                    </a:lnTo>
                    <a:lnTo>
                      <a:pt x="10971" y="21600"/>
                    </a:lnTo>
                    <a:lnTo>
                      <a:pt x="6171" y="20973"/>
                    </a:lnTo>
                    <a:lnTo>
                      <a:pt x="4457" y="20660"/>
                    </a:lnTo>
                    <a:lnTo>
                      <a:pt x="2742" y="19721"/>
                    </a:lnTo>
                    <a:lnTo>
                      <a:pt x="1714" y="18469"/>
                    </a:lnTo>
                    <a:lnTo>
                      <a:pt x="342" y="17530"/>
                    </a:lnTo>
                    <a:lnTo>
                      <a:pt x="0" y="15965"/>
                    </a:lnTo>
                    <a:lnTo>
                      <a:pt x="0" y="14400"/>
                    </a:lnTo>
                    <a:lnTo>
                      <a:pt x="2742" y="14400"/>
                    </a:lnTo>
                    <a:lnTo>
                      <a:pt x="3428" y="16591"/>
                    </a:lnTo>
                    <a:lnTo>
                      <a:pt x="4799" y="18156"/>
                    </a:lnTo>
                    <a:lnTo>
                      <a:pt x="7200" y="18469"/>
                    </a:lnTo>
                    <a:lnTo>
                      <a:pt x="10971" y="19095"/>
                    </a:lnTo>
                    <a:lnTo>
                      <a:pt x="13714" y="18469"/>
                    </a:lnTo>
                    <a:lnTo>
                      <a:pt x="16457" y="18156"/>
                    </a:lnTo>
                    <a:lnTo>
                      <a:pt x="17828" y="17217"/>
                    </a:lnTo>
                    <a:lnTo>
                      <a:pt x="18171" y="15026"/>
                    </a:lnTo>
                    <a:lnTo>
                      <a:pt x="18171" y="14086"/>
                    </a:lnTo>
                    <a:lnTo>
                      <a:pt x="16457" y="13147"/>
                    </a:lnTo>
                    <a:lnTo>
                      <a:pt x="14399" y="11895"/>
                    </a:lnTo>
                    <a:lnTo>
                      <a:pt x="9942" y="11582"/>
                    </a:lnTo>
                    <a:lnTo>
                      <a:pt x="5485" y="10956"/>
                    </a:lnTo>
                    <a:lnTo>
                      <a:pt x="2742" y="10017"/>
                    </a:lnTo>
                    <a:lnTo>
                      <a:pt x="1714" y="9078"/>
                    </a:lnTo>
                    <a:lnTo>
                      <a:pt x="1028" y="8452"/>
                    </a:lnTo>
                    <a:lnTo>
                      <a:pt x="342" y="5947"/>
                    </a:lnTo>
                    <a:lnTo>
                      <a:pt x="1028" y="3443"/>
                    </a:lnTo>
                    <a:lnTo>
                      <a:pt x="1714" y="2504"/>
                    </a:lnTo>
                    <a:lnTo>
                      <a:pt x="2742" y="1878"/>
                    </a:lnTo>
                    <a:lnTo>
                      <a:pt x="6171" y="313"/>
                    </a:lnTo>
                    <a:lnTo>
                      <a:pt x="9942" y="0"/>
                    </a:lnTo>
                    <a:lnTo>
                      <a:pt x="14742" y="313"/>
                    </a:lnTo>
                    <a:lnTo>
                      <a:pt x="16457" y="939"/>
                    </a:lnTo>
                    <a:lnTo>
                      <a:pt x="17828" y="1878"/>
                    </a:lnTo>
                    <a:lnTo>
                      <a:pt x="18857" y="2504"/>
                    </a:lnTo>
                    <a:lnTo>
                      <a:pt x="19885" y="4069"/>
                    </a:lnTo>
                    <a:lnTo>
                      <a:pt x="20571"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5" name="AutoShape 32"/>
              <p:cNvSpPr>
                <a:spLocks/>
              </p:cNvSpPr>
              <p:nvPr/>
            </p:nvSpPr>
            <p:spPr bwMode="auto">
              <a:xfrm>
                <a:off x="120030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2" y="0"/>
                    </a:moveTo>
                    <a:lnTo>
                      <a:pt x="10652" y="0"/>
                    </a:lnTo>
                    <a:lnTo>
                      <a:pt x="13315" y="313"/>
                    </a:lnTo>
                    <a:lnTo>
                      <a:pt x="15386" y="939"/>
                    </a:lnTo>
                    <a:lnTo>
                      <a:pt x="17161" y="1878"/>
                    </a:lnTo>
                    <a:lnTo>
                      <a:pt x="18641" y="3443"/>
                    </a:lnTo>
                    <a:lnTo>
                      <a:pt x="20120" y="5008"/>
                    </a:lnTo>
                    <a:lnTo>
                      <a:pt x="21008" y="6573"/>
                    </a:lnTo>
                    <a:lnTo>
                      <a:pt x="21600" y="8452"/>
                    </a:lnTo>
                    <a:lnTo>
                      <a:pt x="21600" y="10643"/>
                    </a:lnTo>
                    <a:lnTo>
                      <a:pt x="21600" y="13147"/>
                    </a:lnTo>
                    <a:lnTo>
                      <a:pt x="21008" y="14400"/>
                    </a:lnTo>
                    <a:lnTo>
                      <a:pt x="20120" y="16591"/>
                    </a:lnTo>
                    <a:lnTo>
                      <a:pt x="18641" y="18156"/>
                    </a:lnTo>
                    <a:lnTo>
                      <a:pt x="17161" y="19721"/>
                    </a:lnTo>
                    <a:lnTo>
                      <a:pt x="15386" y="20660"/>
                    </a:lnTo>
                    <a:lnTo>
                      <a:pt x="13315" y="20973"/>
                    </a:lnTo>
                    <a:lnTo>
                      <a:pt x="10652" y="21600"/>
                    </a:lnTo>
                    <a:lnTo>
                      <a:pt x="7989" y="20973"/>
                    </a:lnTo>
                    <a:lnTo>
                      <a:pt x="5621" y="20660"/>
                    </a:lnTo>
                    <a:lnTo>
                      <a:pt x="3846" y="19721"/>
                    </a:lnTo>
                    <a:lnTo>
                      <a:pt x="2367" y="18156"/>
                    </a:lnTo>
                    <a:lnTo>
                      <a:pt x="1479" y="16591"/>
                    </a:lnTo>
                    <a:lnTo>
                      <a:pt x="591" y="14400"/>
                    </a:lnTo>
                    <a:lnTo>
                      <a:pt x="0" y="13147"/>
                    </a:lnTo>
                    <a:lnTo>
                      <a:pt x="0" y="10643"/>
                    </a:lnTo>
                    <a:lnTo>
                      <a:pt x="0" y="8452"/>
                    </a:lnTo>
                    <a:lnTo>
                      <a:pt x="591" y="6573"/>
                    </a:lnTo>
                    <a:lnTo>
                      <a:pt x="1479" y="5008"/>
                    </a:lnTo>
                    <a:lnTo>
                      <a:pt x="2367" y="3443"/>
                    </a:lnTo>
                    <a:lnTo>
                      <a:pt x="3846" y="1878"/>
                    </a:lnTo>
                    <a:lnTo>
                      <a:pt x="5621" y="939"/>
                    </a:lnTo>
                    <a:lnTo>
                      <a:pt x="7989" y="313"/>
                    </a:lnTo>
                    <a:lnTo>
                      <a:pt x="10652" y="0"/>
                    </a:lnTo>
                    <a:close/>
                    <a:moveTo>
                      <a:pt x="10652" y="19095"/>
                    </a:moveTo>
                    <a:lnTo>
                      <a:pt x="10652" y="19095"/>
                    </a:lnTo>
                    <a:lnTo>
                      <a:pt x="12427" y="19095"/>
                    </a:lnTo>
                    <a:lnTo>
                      <a:pt x="13906" y="18469"/>
                    </a:lnTo>
                    <a:lnTo>
                      <a:pt x="15386" y="17530"/>
                    </a:lnTo>
                    <a:lnTo>
                      <a:pt x="16865" y="16591"/>
                    </a:lnTo>
                    <a:lnTo>
                      <a:pt x="17753" y="15652"/>
                    </a:lnTo>
                    <a:lnTo>
                      <a:pt x="18049" y="14086"/>
                    </a:lnTo>
                    <a:lnTo>
                      <a:pt x="18641" y="12521"/>
                    </a:lnTo>
                    <a:lnTo>
                      <a:pt x="18641" y="10643"/>
                    </a:lnTo>
                    <a:lnTo>
                      <a:pt x="18641" y="9078"/>
                    </a:lnTo>
                    <a:lnTo>
                      <a:pt x="18049" y="7513"/>
                    </a:lnTo>
                    <a:lnTo>
                      <a:pt x="17753" y="5947"/>
                    </a:lnTo>
                    <a:lnTo>
                      <a:pt x="16865" y="5008"/>
                    </a:lnTo>
                    <a:lnTo>
                      <a:pt x="15386" y="4069"/>
                    </a:lnTo>
                    <a:lnTo>
                      <a:pt x="13906" y="2817"/>
                    </a:lnTo>
                    <a:lnTo>
                      <a:pt x="12427" y="2504"/>
                    </a:lnTo>
                    <a:lnTo>
                      <a:pt x="10652" y="2504"/>
                    </a:lnTo>
                    <a:lnTo>
                      <a:pt x="8580" y="2504"/>
                    </a:lnTo>
                    <a:lnTo>
                      <a:pt x="7101" y="2817"/>
                    </a:lnTo>
                    <a:lnTo>
                      <a:pt x="5621" y="4069"/>
                    </a:lnTo>
                    <a:lnTo>
                      <a:pt x="4734" y="5008"/>
                    </a:lnTo>
                    <a:lnTo>
                      <a:pt x="3846" y="5947"/>
                    </a:lnTo>
                    <a:lnTo>
                      <a:pt x="2958" y="7513"/>
                    </a:lnTo>
                    <a:lnTo>
                      <a:pt x="2958" y="9078"/>
                    </a:lnTo>
                    <a:lnTo>
                      <a:pt x="2367" y="10643"/>
                    </a:lnTo>
                    <a:lnTo>
                      <a:pt x="2958" y="12521"/>
                    </a:lnTo>
                    <a:lnTo>
                      <a:pt x="2958" y="14086"/>
                    </a:lnTo>
                    <a:lnTo>
                      <a:pt x="3846" y="15652"/>
                    </a:lnTo>
                    <a:lnTo>
                      <a:pt x="4734" y="16591"/>
                    </a:lnTo>
                    <a:lnTo>
                      <a:pt x="5621" y="17530"/>
                    </a:lnTo>
                    <a:lnTo>
                      <a:pt x="7101" y="18469"/>
                    </a:lnTo>
                    <a:lnTo>
                      <a:pt x="8580" y="19095"/>
                    </a:lnTo>
                    <a:lnTo>
                      <a:pt x="10652"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6" name="AutoShape 33"/>
              <p:cNvSpPr>
                <a:spLocks/>
              </p:cNvSpPr>
              <p:nvPr/>
            </p:nvSpPr>
            <p:spPr bwMode="auto">
              <a:xfrm>
                <a:off x="12096750" y="9256713"/>
                <a:ext cx="79375"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460"/>
                    </a:moveTo>
                    <a:lnTo>
                      <a:pt x="21600" y="13460"/>
                    </a:lnTo>
                    <a:lnTo>
                      <a:pt x="20660" y="15965"/>
                    </a:lnTo>
                    <a:lnTo>
                      <a:pt x="19095" y="18469"/>
                    </a:lnTo>
                    <a:lnTo>
                      <a:pt x="17530" y="19721"/>
                    </a:lnTo>
                    <a:lnTo>
                      <a:pt x="15965" y="20660"/>
                    </a:lnTo>
                    <a:lnTo>
                      <a:pt x="14086" y="20973"/>
                    </a:lnTo>
                    <a:lnTo>
                      <a:pt x="11582" y="21600"/>
                    </a:lnTo>
                    <a:lnTo>
                      <a:pt x="9078" y="20973"/>
                    </a:lnTo>
                    <a:lnTo>
                      <a:pt x="6573" y="20660"/>
                    </a:lnTo>
                    <a:lnTo>
                      <a:pt x="4382" y="19721"/>
                    </a:lnTo>
                    <a:lnTo>
                      <a:pt x="2817" y="18469"/>
                    </a:lnTo>
                    <a:lnTo>
                      <a:pt x="1878" y="17217"/>
                    </a:lnTo>
                    <a:lnTo>
                      <a:pt x="939" y="15026"/>
                    </a:lnTo>
                    <a:lnTo>
                      <a:pt x="313" y="13147"/>
                    </a:lnTo>
                    <a:lnTo>
                      <a:pt x="0" y="10643"/>
                    </a:lnTo>
                    <a:lnTo>
                      <a:pt x="313" y="8452"/>
                    </a:lnTo>
                    <a:lnTo>
                      <a:pt x="939" y="6573"/>
                    </a:lnTo>
                    <a:lnTo>
                      <a:pt x="1565" y="4382"/>
                    </a:lnTo>
                    <a:lnTo>
                      <a:pt x="2817" y="2817"/>
                    </a:lnTo>
                    <a:lnTo>
                      <a:pt x="4382" y="1878"/>
                    </a:lnTo>
                    <a:lnTo>
                      <a:pt x="6573" y="939"/>
                    </a:lnTo>
                    <a:lnTo>
                      <a:pt x="8452" y="313"/>
                    </a:lnTo>
                    <a:lnTo>
                      <a:pt x="11582" y="0"/>
                    </a:lnTo>
                    <a:lnTo>
                      <a:pt x="13460" y="313"/>
                    </a:lnTo>
                    <a:lnTo>
                      <a:pt x="15652" y="939"/>
                    </a:lnTo>
                    <a:lnTo>
                      <a:pt x="17530" y="1252"/>
                    </a:lnTo>
                    <a:lnTo>
                      <a:pt x="18782" y="2504"/>
                    </a:lnTo>
                    <a:lnTo>
                      <a:pt x="20660" y="5008"/>
                    </a:lnTo>
                    <a:lnTo>
                      <a:pt x="21600" y="7513"/>
                    </a:lnTo>
                    <a:lnTo>
                      <a:pt x="18782" y="7513"/>
                    </a:lnTo>
                    <a:lnTo>
                      <a:pt x="17530" y="5008"/>
                    </a:lnTo>
                    <a:lnTo>
                      <a:pt x="15965" y="3443"/>
                    </a:lnTo>
                    <a:lnTo>
                      <a:pt x="14086" y="2817"/>
                    </a:lnTo>
                    <a:lnTo>
                      <a:pt x="11582" y="2504"/>
                    </a:lnTo>
                    <a:lnTo>
                      <a:pt x="9391" y="2504"/>
                    </a:lnTo>
                    <a:lnTo>
                      <a:pt x="7513" y="2817"/>
                    </a:lnTo>
                    <a:lnTo>
                      <a:pt x="5947" y="4069"/>
                    </a:lnTo>
                    <a:lnTo>
                      <a:pt x="5008" y="5008"/>
                    </a:lnTo>
                    <a:lnTo>
                      <a:pt x="4069" y="5947"/>
                    </a:lnTo>
                    <a:lnTo>
                      <a:pt x="3443" y="7513"/>
                    </a:lnTo>
                    <a:lnTo>
                      <a:pt x="2817" y="10643"/>
                    </a:lnTo>
                    <a:lnTo>
                      <a:pt x="2817" y="12521"/>
                    </a:lnTo>
                    <a:lnTo>
                      <a:pt x="3443" y="14086"/>
                    </a:lnTo>
                    <a:lnTo>
                      <a:pt x="4069" y="15652"/>
                    </a:lnTo>
                    <a:lnTo>
                      <a:pt x="5008" y="16591"/>
                    </a:lnTo>
                    <a:lnTo>
                      <a:pt x="6573" y="17530"/>
                    </a:lnTo>
                    <a:lnTo>
                      <a:pt x="8139" y="18469"/>
                    </a:lnTo>
                    <a:lnTo>
                      <a:pt x="9391" y="19095"/>
                    </a:lnTo>
                    <a:lnTo>
                      <a:pt x="11582" y="19095"/>
                    </a:lnTo>
                    <a:lnTo>
                      <a:pt x="14086" y="18469"/>
                    </a:lnTo>
                    <a:lnTo>
                      <a:pt x="16591" y="17530"/>
                    </a:lnTo>
                    <a:lnTo>
                      <a:pt x="18156" y="15652"/>
                    </a:lnTo>
                    <a:lnTo>
                      <a:pt x="18782" y="13460"/>
                    </a:lnTo>
                    <a:lnTo>
                      <a:pt x="21600" y="1346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7" name="AutoShape 34"/>
              <p:cNvSpPr>
                <a:spLocks/>
              </p:cNvSpPr>
              <p:nvPr/>
            </p:nvSpPr>
            <p:spPr bwMode="auto">
              <a:xfrm>
                <a:off x="12184063" y="9231313"/>
                <a:ext cx="11112"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8" name="AutoShape 35"/>
              <p:cNvSpPr>
                <a:spLocks/>
              </p:cNvSpPr>
              <p:nvPr/>
            </p:nvSpPr>
            <p:spPr bwMode="auto">
              <a:xfrm>
                <a:off x="122062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52" y="6886"/>
                    </a:moveTo>
                    <a:lnTo>
                      <a:pt x="1152" y="6886"/>
                    </a:lnTo>
                    <a:lnTo>
                      <a:pt x="1439" y="4069"/>
                    </a:lnTo>
                    <a:lnTo>
                      <a:pt x="2303" y="2817"/>
                    </a:lnTo>
                    <a:lnTo>
                      <a:pt x="3456" y="1878"/>
                    </a:lnTo>
                    <a:lnTo>
                      <a:pt x="4320" y="939"/>
                    </a:lnTo>
                    <a:lnTo>
                      <a:pt x="5759" y="313"/>
                    </a:lnTo>
                    <a:lnTo>
                      <a:pt x="9792" y="0"/>
                    </a:lnTo>
                    <a:lnTo>
                      <a:pt x="14112" y="313"/>
                    </a:lnTo>
                    <a:lnTo>
                      <a:pt x="16416" y="1252"/>
                    </a:lnTo>
                    <a:lnTo>
                      <a:pt x="17280" y="2504"/>
                    </a:lnTo>
                    <a:lnTo>
                      <a:pt x="17856" y="3443"/>
                    </a:lnTo>
                    <a:lnTo>
                      <a:pt x="18144" y="5947"/>
                    </a:lnTo>
                    <a:lnTo>
                      <a:pt x="18144" y="16591"/>
                    </a:lnTo>
                    <a:lnTo>
                      <a:pt x="18720" y="18156"/>
                    </a:lnTo>
                    <a:lnTo>
                      <a:pt x="19296" y="18469"/>
                    </a:lnTo>
                    <a:lnTo>
                      <a:pt x="20160" y="18469"/>
                    </a:lnTo>
                    <a:lnTo>
                      <a:pt x="21600" y="18469"/>
                    </a:lnTo>
                    <a:lnTo>
                      <a:pt x="21600" y="20660"/>
                    </a:lnTo>
                    <a:lnTo>
                      <a:pt x="19296" y="20973"/>
                    </a:lnTo>
                    <a:lnTo>
                      <a:pt x="17280" y="20660"/>
                    </a:lnTo>
                    <a:lnTo>
                      <a:pt x="16704" y="19721"/>
                    </a:lnTo>
                    <a:lnTo>
                      <a:pt x="16416" y="18469"/>
                    </a:lnTo>
                    <a:lnTo>
                      <a:pt x="16416" y="17530"/>
                    </a:lnTo>
                    <a:lnTo>
                      <a:pt x="15840" y="17530"/>
                    </a:lnTo>
                    <a:lnTo>
                      <a:pt x="15552" y="18469"/>
                    </a:lnTo>
                    <a:lnTo>
                      <a:pt x="13536" y="20034"/>
                    </a:lnTo>
                    <a:lnTo>
                      <a:pt x="11232" y="20973"/>
                    </a:lnTo>
                    <a:lnTo>
                      <a:pt x="7487" y="21600"/>
                    </a:lnTo>
                    <a:lnTo>
                      <a:pt x="4608" y="20973"/>
                    </a:lnTo>
                    <a:lnTo>
                      <a:pt x="2303" y="20034"/>
                    </a:lnTo>
                    <a:lnTo>
                      <a:pt x="1439" y="19095"/>
                    </a:lnTo>
                    <a:lnTo>
                      <a:pt x="1152" y="18156"/>
                    </a:lnTo>
                    <a:lnTo>
                      <a:pt x="575" y="17217"/>
                    </a:lnTo>
                    <a:lnTo>
                      <a:pt x="0" y="15652"/>
                    </a:lnTo>
                    <a:lnTo>
                      <a:pt x="575" y="13460"/>
                    </a:lnTo>
                    <a:lnTo>
                      <a:pt x="1152" y="11895"/>
                    </a:lnTo>
                    <a:lnTo>
                      <a:pt x="2016" y="10956"/>
                    </a:lnTo>
                    <a:lnTo>
                      <a:pt x="3456" y="10017"/>
                    </a:lnTo>
                    <a:lnTo>
                      <a:pt x="6048" y="9391"/>
                    </a:lnTo>
                    <a:lnTo>
                      <a:pt x="9504" y="9078"/>
                    </a:lnTo>
                    <a:lnTo>
                      <a:pt x="13248" y="9078"/>
                    </a:lnTo>
                    <a:lnTo>
                      <a:pt x="14976" y="8452"/>
                    </a:lnTo>
                    <a:lnTo>
                      <a:pt x="15840" y="7513"/>
                    </a:lnTo>
                    <a:lnTo>
                      <a:pt x="15840" y="6573"/>
                    </a:lnTo>
                    <a:lnTo>
                      <a:pt x="15552" y="4382"/>
                    </a:lnTo>
                    <a:lnTo>
                      <a:pt x="14399" y="3443"/>
                    </a:lnTo>
                    <a:lnTo>
                      <a:pt x="12672" y="2504"/>
                    </a:lnTo>
                    <a:lnTo>
                      <a:pt x="9792" y="2504"/>
                    </a:lnTo>
                    <a:lnTo>
                      <a:pt x="7200" y="2504"/>
                    </a:lnTo>
                    <a:lnTo>
                      <a:pt x="5184" y="3443"/>
                    </a:lnTo>
                    <a:lnTo>
                      <a:pt x="3744" y="5008"/>
                    </a:lnTo>
                    <a:lnTo>
                      <a:pt x="3456" y="6886"/>
                    </a:lnTo>
                    <a:lnTo>
                      <a:pt x="1152" y="6886"/>
                    </a:lnTo>
                    <a:close/>
                    <a:moveTo>
                      <a:pt x="15840" y="10017"/>
                    </a:moveTo>
                    <a:lnTo>
                      <a:pt x="15840" y="10017"/>
                    </a:lnTo>
                    <a:lnTo>
                      <a:pt x="14976" y="10643"/>
                    </a:lnTo>
                    <a:lnTo>
                      <a:pt x="13536" y="10956"/>
                    </a:lnTo>
                    <a:lnTo>
                      <a:pt x="7487" y="11582"/>
                    </a:lnTo>
                    <a:lnTo>
                      <a:pt x="5759" y="11895"/>
                    </a:lnTo>
                    <a:lnTo>
                      <a:pt x="4320" y="12521"/>
                    </a:lnTo>
                    <a:lnTo>
                      <a:pt x="3456" y="13460"/>
                    </a:lnTo>
                    <a:lnTo>
                      <a:pt x="2880" y="15026"/>
                    </a:lnTo>
                    <a:lnTo>
                      <a:pt x="3456" y="17217"/>
                    </a:lnTo>
                    <a:lnTo>
                      <a:pt x="4320" y="18469"/>
                    </a:lnTo>
                    <a:lnTo>
                      <a:pt x="6048" y="19095"/>
                    </a:lnTo>
                    <a:lnTo>
                      <a:pt x="8064" y="19095"/>
                    </a:lnTo>
                    <a:lnTo>
                      <a:pt x="10656" y="19095"/>
                    </a:lnTo>
                    <a:lnTo>
                      <a:pt x="13536" y="17530"/>
                    </a:lnTo>
                    <a:lnTo>
                      <a:pt x="14399" y="16591"/>
                    </a:lnTo>
                    <a:lnTo>
                      <a:pt x="15552" y="15652"/>
                    </a:lnTo>
                    <a:lnTo>
                      <a:pt x="15840" y="14400"/>
                    </a:lnTo>
                    <a:lnTo>
                      <a:pt x="15840" y="13147"/>
                    </a:lnTo>
                    <a:lnTo>
                      <a:pt x="15840" y="100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9" name="AutoShape 36"/>
              <p:cNvSpPr>
                <a:spLocks/>
              </p:cNvSpPr>
              <p:nvPr/>
            </p:nvSpPr>
            <p:spPr bwMode="auto">
              <a:xfrm>
                <a:off x="12288838" y="9236075"/>
                <a:ext cx="47625" cy="96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714" y="0"/>
                    </a:moveTo>
                    <a:lnTo>
                      <a:pt x="12857" y="0"/>
                    </a:lnTo>
                    <a:lnTo>
                      <a:pt x="12857" y="4828"/>
                    </a:lnTo>
                    <a:lnTo>
                      <a:pt x="21600" y="4828"/>
                    </a:lnTo>
                    <a:lnTo>
                      <a:pt x="21600" y="6861"/>
                    </a:lnTo>
                    <a:lnTo>
                      <a:pt x="12857" y="6861"/>
                    </a:lnTo>
                    <a:lnTo>
                      <a:pt x="12857" y="17534"/>
                    </a:lnTo>
                    <a:lnTo>
                      <a:pt x="12857" y="18550"/>
                    </a:lnTo>
                    <a:lnTo>
                      <a:pt x="13371" y="19312"/>
                    </a:lnTo>
                    <a:lnTo>
                      <a:pt x="14914" y="19567"/>
                    </a:lnTo>
                    <a:lnTo>
                      <a:pt x="16971" y="19567"/>
                    </a:lnTo>
                    <a:lnTo>
                      <a:pt x="21600" y="19567"/>
                    </a:lnTo>
                    <a:lnTo>
                      <a:pt x="21600" y="21600"/>
                    </a:lnTo>
                    <a:lnTo>
                      <a:pt x="16971" y="21600"/>
                    </a:lnTo>
                    <a:lnTo>
                      <a:pt x="11828" y="21345"/>
                    </a:lnTo>
                    <a:lnTo>
                      <a:pt x="9257" y="20583"/>
                    </a:lnTo>
                    <a:lnTo>
                      <a:pt x="8742" y="19312"/>
                    </a:lnTo>
                    <a:lnTo>
                      <a:pt x="7714" y="17534"/>
                    </a:lnTo>
                    <a:lnTo>
                      <a:pt x="7714" y="6861"/>
                    </a:lnTo>
                    <a:lnTo>
                      <a:pt x="0" y="6861"/>
                    </a:lnTo>
                    <a:lnTo>
                      <a:pt x="0" y="4828"/>
                    </a:lnTo>
                    <a:lnTo>
                      <a:pt x="7714" y="4828"/>
                    </a:lnTo>
                    <a:lnTo>
                      <a:pt x="7714"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0" name="AutoShape 37"/>
              <p:cNvSpPr>
                <a:spLocks/>
              </p:cNvSpPr>
              <p:nvPr/>
            </p:nvSpPr>
            <p:spPr bwMode="auto">
              <a:xfrm>
                <a:off x="12347575" y="9231313"/>
                <a:ext cx="7938"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1" name="AutoShape 38"/>
              <p:cNvSpPr>
                <a:spLocks/>
              </p:cNvSpPr>
              <p:nvPr/>
            </p:nvSpPr>
            <p:spPr bwMode="auto">
              <a:xfrm>
                <a:off x="12369800" y="9256713"/>
                <a:ext cx="80963"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47" y="0"/>
                    </a:moveTo>
                    <a:lnTo>
                      <a:pt x="10947" y="0"/>
                    </a:lnTo>
                    <a:lnTo>
                      <a:pt x="13315" y="313"/>
                    </a:lnTo>
                    <a:lnTo>
                      <a:pt x="15682" y="939"/>
                    </a:lnTo>
                    <a:lnTo>
                      <a:pt x="17753" y="1878"/>
                    </a:lnTo>
                    <a:lnTo>
                      <a:pt x="19232" y="3443"/>
                    </a:lnTo>
                    <a:lnTo>
                      <a:pt x="20120" y="5008"/>
                    </a:lnTo>
                    <a:lnTo>
                      <a:pt x="21008" y="6573"/>
                    </a:lnTo>
                    <a:lnTo>
                      <a:pt x="21600" y="8452"/>
                    </a:lnTo>
                    <a:lnTo>
                      <a:pt x="21600" y="10643"/>
                    </a:lnTo>
                    <a:lnTo>
                      <a:pt x="21600" y="13147"/>
                    </a:lnTo>
                    <a:lnTo>
                      <a:pt x="21008" y="14400"/>
                    </a:lnTo>
                    <a:lnTo>
                      <a:pt x="20120" y="16591"/>
                    </a:lnTo>
                    <a:lnTo>
                      <a:pt x="19232" y="18156"/>
                    </a:lnTo>
                    <a:lnTo>
                      <a:pt x="17753" y="19721"/>
                    </a:lnTo>
                    <a:lnTo>
                      <a:pt x="15682" y="20660"/>
                    </a:lnTo>
                    <a:lnTo>
                      <a:pt x="13315" y="20973"/>
                    </a:lnTo>
                    <a:lnTo>
                      <a:pt x="10947" y="21600"/>
                    </a:lnTo>
                    <a:lnTo>
                      <a:pt x="8284" y="20973"/>
                    </a:lnTo>
                    <a:lnTo>
                      <a:pt x="6213" y="20660"/>
                    </a:lnTo>
                    <a:lnTo>
                      <a:pt x="4438" y="19721"/>
                    </a:lnTo>
                    <a:lnTo>
                      <a:pt x="2958" y="18156"/>
                    </a:lnTo>
                    <a:lnTo>
                      <a:pt x="1479" y="16591"/>
                    </a:lnTo>
                    <a:lnTo>
                      <a:pt x="591" y="14400"/>
                    </a:lnTo>
                    <a:lnTo>
                      <a:pt x="0" y="13147"/>
                    </a:lnTo>
                    <a:lnTo>
                      <a:pt x="0" y="10643"/>
                    </a:lnTo>
                    <a:lnTo>
                      <a:pt x="0" y="8452"/>
                    </a:lnTo>
                    <a:lnTo>
                      <a:pt x="591" y="6573"/>
                    </a:lnTo>
                    <a:lnTo>
                      <a:pt x="1479" y="5008"/>
                    </a:lnTo>
                    <a:lnTo>
                      <a:pt x="2958" y="3443"/>
                    </a:lnTo>
                    <a:lnTo>
                      <a:pt x="4438" y="1878"/>
                    </a:lnTo>
                    <a:lnTo>
                      <a:pt x="6213" y="939"/>
                    </a:lnTo>
                    <a:lnTo>
                      <a:pt x="8284" y="313"/>
                    </a:lnTo>
                    <a:lnTo>
                      <a:pt x="10947" y="0"/>
                    </a:lnTo>
                    <a:close/>
                    <a:moveTo>
                      <a:pt x="10947" y="19095"/>
                    </a:moveTo>
                    <a:lnTo>
                      <a:pt x="10947" y="19095"/>
                    </a:lnTo>
                    <a:lnTo>
                      <a:pt x="12427" y="19095"/>
                    </a:lnTo>
                    <a:lnTo>
                      <a:pt x="14498" y="18469"/>
                    </a:lnTo>
                    <a:lnTo>
                      <a:pt x="15682" y="17530"/>
                    </a:lnTo>
                    <a:lnTo>
                      <a:pt x="16865" y="16591"/>
                    </a:lnTo>
                    <a:lnTo>
                      <a:pt x="17753" y="15652"/>
                    </a:lnTo>
                    <a:lnTo>
                      <a:pt x="18345" y="14086"/>
                    </a:lnTo>
                    <a:lnTo>
                      <a:pt x="18641" y="12521"/>
                    </a:lnTo>
                    <a:lnTo>
                      <a:pt x="19232" y="10643"/>
                    </a:lnTo>
                    <a:lnTo>
                      <a:pt x="18641" y="9078"/>
                    </a:lnTo>
                    <a:lnTo>
                      <a:pt x="18345" y="7513"/>
                    </a:lnTo>
                    <a:lnTo>
                      <a:pt x="17753" y="5947"/>
                    </a:lnTo>
                    <a:lnTo>
                      <a:pt x="16865" y="5008"/>
                    </a:lnTo>
                    <a:lnTo>
                      <a:pt x="15682" y="4069"/>
                    </a:lnTo>
                    <a:lnTo>
                      <a:pt x="14498" y="2817"/>
                    </a:lnTo>
                    <a:lnTo>
                      <a:pt x="12427" y="2504"/>
                    </a:lnTo>
                    <a:lnTo>
                      <a:pt x="10947" y="2504"/>
                    </a:lnTo>
                    <a:lnTo>
                      <a:pt x="9172" y="2504"/>
                    </a:lnTo>
                    <a:lnTo>
                      <a:pt x="7101" y="2817"/>
                    </a:lnTo>
                    <a:lnTo>
                      <a:pt x="6213" y="4069"/>
                    </a:lnTo>
                    <a:lnTo>
                      <a:pt x="4734" y="5008"/>
                    </a:lnTo>
                    <a:lnTo>
                      <a:pt x="3846" y="5947"/>
                    </a:lnTo>
                    <a:lnTo>
                      <a:pt x="3254" y="7513"/>
                    </a:lnTo>
                    <a:lnTo>
                      <a:pt x="2958" y="9078"/>
                    </a:lnTo>
                    <a:lnTo>
                      <a:pt x="2958" y="10643"/>
                    </a:lnTo>
                    <a:lnTo>
                      <a:pt x="2958" y="12521"/>
                    </a:lnTo>
                    <a:lnTo>
                      <a:pt x="3254" y="14086"/>
                    </a:lnTo>
                    <a:lnTo>
                      <a:pt x="3846" y="15652"/>
                    </a:lnTo>
                    <a:lnTo>
                      <a:pt x="4734" y="16591"/>
                    </a:lnTo>
                    <a:lnTo>
                      <a:pt x="6213" y="17530"/>
                    </a:lnTo>
                    <a:lnTo>
                      <a:pt x="7101" y="18469"/>
                    </a:lnTo>
                    <a:lnTo>
                      <a:pt x="9172" y="19095"/>
                    </a:lnTo>
                    <a:lnTo>
                      <a:pt x="10947"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2" name="AutoShape 39"/>
              <p:cNvSpPr>
                <a:spLocks/>
              </p:cNvSpPr>
              <p:nvPr/>
            </p:nvSpPr>
            <p:spPr bwMode="auto">
              <a:xfrm>
                <a:off x="12466638" y="9256713"/>
                <a:ext cx="69850" cy="74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181"/>
                    </a:moveTo>
                    <a:lnTo>
                      <a:pt x="18857" y="8181"/>
                    </a:lnTo>
                    <a:lnTo>
                      <a:pt x="18171" y="5563"/>
                    </a:lnTo>
                    <a:lnTo>
                      <a:pt x="16457" y="3600"/>
                    </a:lnTo>
                    <a:lnTo>
                      <a:pt x="14742" y="2945"/>
                    </a:lnTo>
                    <a:lnTo>
                      <a:pt x="12000" y="2618"/>
                    </a:lnTo>
                    <a:lnTo>
                      <a:pt x="7542" y="2945"/>
                    </a:lnTo>
                    <a:lnTo>
                      <a:pt x="6514" y="3600"/>
                    </a:lnTo>
                    <a:lnTo>
                      <a:pt x="4799" y="4581"/>
                    </a:lnTo>
                    <a:lnTo>
                      <a:pt x="4457" y="5563"/>
                    </a:lnTo>
                    <a:lnTo>
                      <a:pt x="3085" y="7200"/>
                    </a:lnTo>
                    <a:lnTo>
                      <a:pt x="2742" y="10472"/>
                    </a:lnTo>
                    <a:lnTo>
                      <a:pt x="2742" y="21600"/>
                    </a:lnTo>
                    <a:lnTo>
                      <a:pt x="0" y="21600"/>
                    </a:lnTo>
                    <a:lnTo>
                      <a:pt x="0" y="327"/>
                    </a:lnTo>
                    <a:lnTo>
                      <a:pt x="2742" y="327"/>
                    </a:lnTo>
                    <a:lnTo>
                      <a:pt x="2742" y="4581"/>
                    </a:lnTo>
                    <a:lnTo>
                      <a:pt x="3085" y="4581"/>
                    </a:lnTo>
                    <a:lnTo>
                      <a:pt x="4457" y="2945"/>
                    </a:lnTo>
                    <a:lnTo>
                      <a:pt x="6171" y="1309"/>
                    </a:lnTo>
                    <a:lnTo>
                      <a:pt x="8914" y="327"/>
                    </a:lnTo>
                    <a:lnTo>
                      <a:pt x="12000" y="0"/>
                    </a:lnTo>
                    <a:lnTo>
                      <a:pt x="14742" y="327"/>
                    </a:lnTo>
                    <a:lnTo>
                      <a:pt x="16457" y="327"/>
                    </a:lnTo>
                    <a:lnTo>
                      <a:pt x="18171" y="1309"/>
                    </a:lnTo>
                    <a:lnTo>
                      <a:pt x="19885" y="2618"/>
                    </a:lnTo>
                    <a:lnTo>
                      <a:pt x="20571" y="3600"/>
                    </a:lnTo>
                    <a:lnTo>
                      <a:pt x="20914" y="5236"/>
                    </a:lnTo>
                    <a:lnTo>
                      <a:pt x="21600" y="8836"/>
                    </a:lnTo>
                    <a:lnTo>
                      <a:pt x="21600" y="21600"/>
                    </a:lnTo>
                    <a:lnTo>
                      <a:pt x="18857" y="21600"/>
                    </a:lnTo>
                    <a:lnTo>
                      <a:pt x="18857" y="818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grpSp>
        <p:sp>
          <p:nvSpPr>
            <p:cNvPr id="87" name="AutoShape 41"/>
            <p:cNvSpPr>
              <a:spLocks/>
            </p:cNvSpPr>
            <p:nvPr/>
          </p:nvSpPr>
          <p:spPr bwMode="auto">
            <a:xfrm>
              <a:off x="4498285" y="6525034"/>
              <a:ext cx="1447725" cy="2383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913863" hangingPunct="0"/>
              <a:r>
                <a:rPr lang="en-US" sz="1000" dirty="0">
                  <a:solidFill>
                    <a:srgbClr val="FFFFFF"/>
                  </a:solidFill>
                  <a:sym typeface="Arial" pitchFamily="34" charset="0"/>
                </a:rPr>
                <a:t>www.concrete-pipe.org</a:t>
              </a:r>
              <a:endParaRPr lang="en-US" sz="3000" dirty="0">
                <a:solidFill>
                  <a:srgbClr val="FFFFFF"/>
                </a:solidFill>
                <a:latin typeface="Helvetica Light" charset="0"/>
                <a:cs typeface="+mn-cs"/>
                <a:sym typeface="Helvetica Light" charset="0"/>
              </a:endParaRPr>
            </a:p>
          </p:txBody>
        </p:sp>
      </p:grpSp>
      <p:sp>
        <p:nvSpPr>
          <p:cNvPr id="124" name="Slide Number Placeholder 46"/>
          <p:cNvSpPr txBox="1">
            <a:spLocks/>
          </p:cNvSpPr>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effectLst>
                  <a:outerShdw blurRad="38100" dist="38100" dir="2700000" algn="tl">
                    <a:srgbClr val="000000"/>
                  </a:outerShdw>
                </a:effectLst>
                <a:latin typeface="Arial" charset="0"/>
                <a:ea typeface="+mn-ea"/>
                <a:cs typeface="+mn-cs"/>
              </a:defRPr>
            </a:lvl1pPr>
            <a:lvl2pPr marL="457130" algn="l" rtl="0" eaLnBrk="0" fontAlgn="base" hangingPunct="0">
              <a:spcBef>
                <a:spcPct val="0"/>
              </a:spcBef>
              <a:spcAft>
                <a:spcPct val="0"/>
              </a:spcAft>
              <a:defRPr kern="1200">
                <a:solidFill>
                  <a:schemeClr val="tx1"/>
                </a:solidFill>
                <a:latin typeface="Arial" charset="0"/>
                <a:ea typeface="+mn-ea"/>
                <a:cs typeface="+mn-cs"/>
              </a:defRPr>
            </a:lvl2pPr>
            <a:lvl3pPr marL="914259" algn="l" rtl="0" eaLnBrk="0" fontAlgn="base" hangingPunct="0">
              <a:spcBef>
                <a:spcPct val="0"/>
              </a:spcBef>
              <a:spcAft>
                <a:spcPct val="0"/>
              </a:spcAft>
              <a:defRPr kern="1200">
                <a:solidFill>
                  <a:schemeClr val="tx1"/>
                </a:solidFill>
                <a:latin typeface="Arial" charset="0"/>
                <a:ea typeface="+mn-ea"/>
                <a:cs typeface="+mn-cs"/>
              </a:defRPr>
            </a:lvl3pPr>
            <a:lvl4pPr marL="1371390" algn="l" rtl="0" eaLnBrk="0" fontAlgn="base" hangingPunct="0">
              <a:spcBef>
                <a:spcPct val="0"/>
              </a:spcBef>
              <a:spcAft>
                <a:spcPct val="0"/>
              </a:spcAft>
              <a:defRPr kern="1200">
                <a:solidFill>
                  <a:schemeClr val="tx1"/>
                </a:solidFill>
                <a:latin typeface="Arial" charset="0"/>
                <a:ea typeface="+mn-ea"/>
                <a:cs typeface="+mn-cs"/>
              </a:defRPr>
            </a:lvl4pPr>
            <a:lvl5pPr marL="1828519" algn="l" rtl="0" eaLnBrk="0" fontAlgn="base" hangingPunct="0">
              <a:spcBef>
                <a:spcPct val="0"/>
              </a:spcBef>
              <a:spcAft>
                <a:spcPct val="0"/>
              </a:spcAft>
              <a:defRPr kern="1200">
                <a:solidFill>
                  <a:schemeClr val="tx1"/>
                </a:solidFill>
                <a:latin typeface="Arial" charset="0"/>
                <a:ea typeface="+mn-ea"/>
                <a:cs typeface="+mn-cs"/>
              </a:defRPr>
            </a:lvl5pPr>
            <a:lvl6pPr marL="2285649" algn="l" defTabSz="914259" rtl="0" eaLnBrk="1" latinLnBrk="0" hangingPunct="1">
              <a:defRPr kern="1200">
                <a:solidFill>
                  <a:schemeClr val="tx1"/>
                </a:solidFill>
                <a:latin typeface="Arial" charset="0"/>
                <a:ea typeface="+mn-ea"/>
                <a:cs typeface="+mn-cs"/>
              </a:defRPr>
            </a:lvl6pPr>
            <a:lvl7pPr marL="2742780" algn="l" defTabSz="914259" rtl="0" eaLnBrk="1" latinLnBrk="0" hangingPunct="1">
              <a:defRPr kern="1200">
                <a:solidFill>
                  <a:schemeClr val="tx1"/>
                </a:solidFill>
                <a:latin typeface="Arial" charset="0"/>
                <a:ea typeface="+mn-ea"/>
                <a:cs typeface="+mn-cs"/>
              </a:defRPr>
            </a:lvl7pPr>
            <a:lvl8pPr marL="3199908" algn="l" defTabSz="914259" rtl="0" eaLnBrk="1" latinLnBrk="0" hangingPunct="1">
              <a:defRPr kern="1200">
                <a:solidFill>
                  <a:schemeClr val="tx1"/>
                </a:solidFill>
                <a:latin typeface="Arial" charset="0"/>
                <a:ea typeface="+mn-ea"/>
                <a:cs typeface="+mn-cs"/>
              </a:defRPr>
            </a:lvl8pPr>
            <a:lvl9pPr marL="3657039" algn="l" defTabSz="914259" rtl="0" eaLnBrk="1" latinLnBrk="0" hangingPunct="1">
              <a:defRPr kern="1200">
                <a:solidFill>
                  <a:schemeClr val="tx1"/>
                </a:solidFill>
                <a:latin typeface="Arial" charset="0"/>
                <a:ea typeface="+mn-ea"/>
                <a:cs typeface="+mn-cs"/>
              </a:defRPr>
            </a:lvl9pPr>
          </a:lstStyle>
          <a:p>
            <a:pPr>
              <a:defRPr/>
            </a:pPr>
            <a:fld id="{1B73624D-C9D5-42DA-AF29-6A886602944E}" type="slidenum">
              <a:rPr lang="en-US" smtClean="0">
                <a:solidFill>
                  <a:srgbClr val="FFFFFF"/>
                </a:solidFill>
              </a:rPr>
              <a:pPr>
                <a:defRPr/>
              </a:pPr>
              <a:t>12</a:t>
            </a:fld>
            <a:endParaRPr lang="en-US" dirty="0">
              <a:solidFill>
                <a:srgbClr val="FFFFFF"/>
              </a:solidFill>
            </a:endParaRPr>
          </a:p>
        </p:txBody>
      </p:sp>
      <p:sp>
        <p:nvSpPr>
          <p:cNvPr id="82" name="Rectangle 120"/>
          <p:cNvSpPr>
            <a:spLocks noChangeArrowheads="1"/>
          </p:cNvSpPr>
          <p:nvPr/>
        </p:nvSpPr>
        <p:spPr bwMode="auto">
          <a:xfrm>
            <a:off x="1676400" y="-2232"/>
            <a:ext cx="7467600" cy="905416"/>
          </a:xfrm>
          <a:prstGeom prst="rect">
            <a:avLst/>
          </a:prstGeom>
          <a:solidFill>
            <a:schemeClr val="tx1"/>
          </a:solidFill>
          <a:ln>
            <a:noFill/>
          </a:ln>
          <a:extLst/>
        </p:spPr>
        <p:txBody>
          <a:bodyPr lIns="92060" tIns="46031" rIns="92060" bIns="46031" anchor="ctr"/>
          <a:lstStyle/>
          <a:p>
            <a:pPr algn="ctr" eaLnBrk="0" hangingPunct="0"/>
            <a:r>
              <a:rPr lang="en-US" altLang="en-US" sz="4000" b="1" dirty="0" smtClean="0">
                <a:solidFill>
                  <a:srgbClr val="FF6600"/>
                </a:solidFill>
                <a:latin typeface="Arial" charset="0"/>
                <a:cs typeface="+mn-cs"/>
              </a:rPr>
              <a:t>Rigid </a:t>
            </a:r>
            <a:r>
              <a:rPr lang="en-US" altLang="en-US" sz="4000" b="1" dirty="0" err="1" smtClean="0">
                <a:solidFill>
                  <a:srgbClr val="FF6600"/>
                </a:solidFill>
                <a:latin typeface="Arial" charset="0"/>
                <a:cs typeface="+mn-cs"/>
              </a:rPr>
              <a:t>vs</a:t>
            </a:r>
            <a:r>
              <a:rPr lang="en-US" altLang="en-US" sz="4000" b="1" dirty="0" smtClean="0">
                <a:solidFill>
                  <a:srgbClr val="FF6600"/>
                </a:solidFill>
                <a:latin typeface="Arial" charset="0"/>
                <a:cs typeface="+mn-cs"/>
              </a:rPr>
              <a:t> Flexible</a:t>
            </a:r>
            <a:endParaRPr lang="en-US" altLang="en-US" sz="4000" b="1" dirty="0">
              <a:solidFill>
                <a:srgbClr val="FF6600"/>
              </a:solidFill>
              <a:latin typeface="Arial" charset="0"/>
              <a:cs typeface="+mn-cs"/>
            </a:endParaRPr>
          </a:p>
        </p:txBody>
      </p:sp>
      <p:sp>
        <p:nvSpPr>
          <p:cNvPr id="84" name="Rectangle 3"/>
          <p:cNvSpPr txBox="1">
            <a:spLocks noChangeArrowheads="1"/>
          </p:cNvSpPr>
          <p:nvPr/>
        </p:nvSpPr>
        <p:spPr>
          <a:xfrm>
            <a:off x="1631050" y="879370"/>
            <a:ext cx="7512950" cy="5986443"/>
          </a:xfrm>
          <a:prstGeom prst="rect">
            <a:avLst/>
          </a:prstGeom>
          <a:solidFill>
            <a:schemeClr val="tx1"/>
          </a:solidFill>
        </p:spPr>
        <p:txBody>
          <a:bodyPr lIns="64274" tIns="32137" rIns="64274" bIns="32137"/>
          <a:lstStyle>
            <a:lvl1pPr algn="l" defTabSz="410646" rtl="0" fontAlgn="base" hangingPunct="0">
              <a:spcBef>
                <a:spcPts val="2953"/>
              </a:spcBef>
              <a:spcAft>
                <a:spcPct val="0"/>
              </a:spcAft>
              <a:defRPr sz="2700">
                <a:solidFill>
                  <a:srgbClr val="FFFFFF"/>
                </a:solidFill>
                <a:latin typeface="+mn-lt"/>
                <a:ea typeface="+mn-ea"/>
                <a:cs typeface="+mn-cs"/>
                <a:sym typeface="Helvetica Light" charset="0"/>
              </a:defRPr>
            </a:lvl1pPr>
            <a:lvl2pPr marL="241032" algn="l" defTabSz="410646" rtl="0" fontAlgn="base" hangingPunct="0">
              <a:spcBef>
                <a:spcPts val="2953"/>
              </a:spcBef>
              <a:spcAft>
                <a:spcPct val="0"/>
              </a:spcAft>
              <a:defRPr sz="2700">
                <a:solidFill>
                  <a:srgbClr val="FFFFFF"/>
                </a:solidFill>
                <a:latin typeface="+mn-lt"/>
                <a:ea typeface="+mn-ea"/>
                <a:cs typeface="+mn-cs"/>
                <a:sym typeface="Helvetica Light" charset="0"/>
              </a:defRPr>
            </a:lvl2pPr>
            <a:lvl3pPr marL="482062" algn="l" defTabSz="410646" rtl="0" fontAlgn="base" hangingPunct="0">
              <a:spcBef>
                <a:spcPts val="2953"/>
              </a:spcBef>
              <a:spcAft>
                <a:spcPct val="0"/>
              </a:spcAft>
              <a:defRPr sz="2700">
                <a:solidFill>
                  <a:srgbClr val="FFFFFF"/>
                </a:solidFill>
                <a:latin typeface="+mn-lt"/>
                <a:ea typeface="+mn-ea"/>
                <a:cs typeface="+mn-cs"/>
                <a:sym typeface="Helvetica Light" charset="0"/>
              </a:defRPr>
            </a:lvl3pPr>
            <a:lvl4pPr marL="723094" algn="l" defTabSz="410646" rtl="0" fontAlgn="base" hangingPunct="0">
              <a:spcBef>
                <a:spcPts val="2953"/>
              </a:spcBef>
              <a:spcAft>
                <a:spcPct val="0"/>
              </a:spcAft>
              <a:defRPr sz="2700">
                <a:solidFill>
                  <a:srgbClr val="FFFFFF"/>
                </a:solidFill>
                <a:latin typeface="+mn-lt"/>
                <a:ea typeface="+mn-ea"/>
                <a:cs typeface="+mn-cs"/>
                <a:sym typeface="Helvetica Light" charset="0"/>
              </a:defRPr>
            </a:lvl4pPr>
            <a:lvl5pPr marL="964124" algn="l" defTabSz="410646" rtl="0" fontAlgn="base" hangingPunct="0">
              <a:spcBef>
                <a:spcPts val="2953"/>
              </a:spcBef>
              <a:spcAft>
                <a:spcPct val="0"/>
              </a:spcAft>
              <a:defRPr sz="2700">
                <a:solidFill>
                  <a:srgbClr val="FFFFFF"/>
                </a:solidFill>
                <a:latin typeface="+mn-lt"/>
                <a:ea typeface="+mn-ea"/>
                <a:cs typeface="+mn-cs"/>
                <a:sym typeface="Helvetica Light" charset="0"/>
              </a:defRPr>
            </a:lvl5pPr>
            <a:lvl6pPr marL="1285500" algn="l" defTabSz="410646" rtl="0" fontAlgn="base" hangingPunct="0">
              <a:spcBef>
                <a:spcPts val="2953"/>
              </a:spcBef>
              <a:spcAft>
                <a:spcPct val="0"/>
              </a:spcAft>
              <a:defRPr sz="2700">
                <a:solidFill>
                  <a:srgbClr val="FFFFFF"/>
                </a:solidFill>
                <a:latin typeface="+mn-lt"/>
                <a:ea typeface="+mn-ea"/>
                <a:cs typeface="+mn-cs"/>
                <a:sym typeface="Helvetica Light" charset="0"/>
              </a:defRPr>
            </a:lvl6pPr>
            <a:lvl7pPr marL="1606877" algn="l" defTabSz="410646" rtl="0" fontAlgn="base" hangingPunct="0">
              <a:spcBef>
                <a:spcPts val="2953"/>
              </a:spcBef>
              <a:spcAft>
                <a:spcPct val="0"/>
              </a:spcAft>
              <a:defRPr sz="2700">
                <a:solidFill>
                  <a:srgbClr val="FFFFFF"/>
                </a:solidFill>
                <a:latin typeface="+mn-lt"/>
                <a:ea typeface="+mn-ea"/>
                <a:cs typeface="+mn-cs"/>
                <a:sym typeface="Helvetica Light" charset="0"/>
              </a:defRPr>
            </a:lvl7pPr>
            <a:lvl8pPr marL="1928250" algn="l" defTabSz="410646" rtl="0" fontAlgn="base" hangingPunct="0">
              <a:spcBef>
                <a:spcPts val="2953"/>
              </a:spcBef>
              <a:spcAft>
                <a:spcPct val="0"/>
              </a:spcAft>
              <a:defRPr sz="2700">
                <a:solidFill>
                  <a:srgbClr val="FFFFFF"/>
                </a:solidFill>
                <a:latin typeface="+mn-lt"/>
                <a:ea typeface="+mn-ea"/>
                <a:cs typeface="+mn-cs"/>
                <a:sym typeface="Helvetica Light" charset="0"/>
              </a:defRPr>
            </a:lvl8pPr>
            <a:lvl9pPr marL="2249626" algn="l" defTabSz="410646" rtl="0" fontAlgn="base" hangingPunct="0">
              <a:spcBef>
                <a:spcPts val="2953"/>
              </a:spcBef>
              <a:spcAft>
                <a:spcPct val="0"/>
              </a:spcAft>
              <a:defRPr sz="2700">
                <a:solidFill>
                  <a:srgbClr val="FFFFFF"/>
                </a:solidFill>
                <a:latin typeface="+mn-lt"/>
                <a:ea typeface="+mn-ea"/>
                <a:cs typeface="+mn-cs"/>
                <a:sym typeface="Helvetica Light" charset="0"/>
              </a:defRPr>
            </a:lvl9pPr>
          </a:lstStyle>
          <a:p>
            <a:pPr defTabSz="913863">
              <a:lnSpc>
                <a:spcPct val="80000"/>
              </a:lnSpc>
              <a:spcBef>
                <a:spcPts val="492"/>
              </a:spcBef>
            </a:pPr>
            <a:r>
              <a:rPr lang="en-US" sz="2400" i="1" dirty="0" smtClean="0">
                <a:solidFill>
                  <a:srgbClr val="000000"/>
                </a:solidFill>
                <a:cs typeface="Arial" pitchFamily="34" charset="0"/>
                <a:sym typeface="Arial" pitchFamily="34" charset="0"/>
              </a:rPr>
              <a:t>What application would be most appropriate for each?</a:t>
            </a:r>
          </a:p>
          <a:p>
            <a:pPr defTabSz="913863">
              <a:lnSpc>
                <a:spcPct val="80000"/>
              </a:lnSpc>
              <a:spcBef>
                <a:spcPts val="492"/>
              </a:spcBef>
            </a:pPr>
            <a:endParaRPr lang="en-US" sz="2400" i="1" dirty="0" smtClean="0">
              <a:solidFill>
                <a:srgbClr val="000000"/>
              </a:solidFill>
              <a:cs typeface="Arial" pitchFamily="34" charset="0"/>
              <a:sym typeface="Arial" pitchFamily="34" charset="0"/>
            </a:endParaRPr>
          </a:p>
          <a:p>
            <a:pPr marL="3205163" indent="-461963" defTabSz="913863">
              <a:lnSpc>
                <a:spcPct val="80000"/>
              </a:lnSpc>
              <a:spcBef>
                <a:spcPts val="492"/>
              </a:spcBef>
              <a:buFont typeface="Arial" pitchFamily="34" charset="0"/>
              <a:buChar char="•"/>
            </a:pPr>
            <a:r>
              <a:rPr lang="en-US" sz="2400" i="1" dirty="0" smtClean="0">
                <a:solidFill>
                  <a:srgbClr val="000000"/>
                </a:solidFill>
                <a:cs typeface="Arial" pitchFamily="34" charset="0"/>
                <a:sym typeface="Arial" pitchFamily="34" charset="0"/>
              </a:rPr>
              <a:t>Flexible</a:t>
            </a:r>
            <a:endParaRPr lang="en-US" sz="2400" i="1" dirty="0">
              <a:solidFill>
                <a:srgbClr val="000000"/>
              </a:solidFill>
              <a:cs typeface="Arial" pitchFamily="34" charset="0"/>
              <a:sym typeface="Arial" pitchFamily="34" charset="0"/>
            </a:endParaRPr>
          </a:p>
          <a:p>
            <a:pPr marL="2743200" defTabSz="913863">
              <a:lnSpc>
                <a:spcPct val="80000"/>
              </a:lnSpc>
              <a:spcBef>
                <a:spcPts val="492"/>
              </a:spcBef>
            </a:pPr>
            <a:r>
              <a:rPr lang="en-US" sz="2400" i="1" dirty="0" smtClean="0">
                <a:solidFill>
                  <a:srgbClr val="000000"/>
                </a:solidFill>
                <a:cs typeface="Arial" pitchFamily="34" charset="0"/>
                <a:sym typeface="Arial" pitchFamily="34" charset="0"/>
              </a:rPr>
              <a:t>					</a:t>
            </a:r>
          </a:p>
          <a:p>
            <a:pPr marL="2743200" defTabSz="913863">
              <a:lnSpc>
                <a:spcPct val="80000"/>
              </a:lnSpc>
              <a:spcBef>
                <a:spcPts val="492"/>
              </a:spcBef>
            </a:pPr>
            <a:r>
              <a:rPr lang="en-US" sz="2400" i="1" dirty="0">
                <a:solidFill>
                  <a:srgbClr val="000000"/>
                </a:solidFill>
                <a:cs typeface="Arial" pitchFamily="34" charset="0"/>
                <a:sym typeface="Arial" pitchFamily="34" charset="0"/>
              </a:rPr>
              <a:t>	</a:t>
            </a:r>
            <a:r>
              <a:rPr lang="en-US" sz="2400" i="1" dirty="0" smtClean="0">
                <a:solidFill>
                  <a:srgbClr val="000000"/>
                </a:solidFill>
                <a:cs typeface="Arial" pitchFamily="34" charset="0"/>
                <a:sym typeface="Arial" pitchFamily="34" charset="0"/>
              </a:rPr>
              <a:t>				</a:t>
            </a:r>
          </a:p>
          <a:p>
            <a:pPr marL="2743200" defTabSz="913863">
              <a:lnSpc>
                <a:spcPct val="80000"/>
              </a:lnSpc>
              <a:spcBef>
                <a:spcPts val="492"/>
              </a:spcBef>
            </a:pPr>
            <a:r>
              <a:rPr lang="en-US" sz="2400" i="1" dirty="0">
                <a:solidFill>
                  <a:srgbClr val="000000"/>
                </a:solidFill>
                <a:cs typeface="Arial" pitchFamily="34" charset="0"/>
                <a:sym typeface="Arial" pitchFamily="34" charset="0"/>
              </a:rPr>
              <a:t>	</a:t>
            </a:r>
            <a:r>
              <a:rPr lang="en-US" sz="2400" i="1" dirty="0" smtClean="0">
                <a:solidFill>
                  <a:srgbClr val="000000"/>
                </a:solidFill>
                <a:cs typeface="Arial" pitchFamily="34" charset="0"/>
                <a:sym typeface="Arial" pitchFamily="34" charset="0"/>
              </a:rPr>
              <a:t>				</a:t>
            </a:r>
          </a:p>
          <a:p>
            <a:pPr marL="2743200" defTabSz="913863">
              <a:lnSpc>
                <a:spcPct val="80000"/>
              </a:lnSpc>
              <a:spcBef>
                <a:spcPts val="492"/>
              </a:spcBef>
            </a:pPr>
            <a:r>
              <a:rPr lang="en-US" sz="2400" i="1" dirty="0">
                <a:solidFill>
                  <a:srgbClr val="000000"/>
                </a:solidFill>
                <a:cs typeface="Arial" pitchFamily="34" charset="0"/>
                <a:sym typeface="Arial" pitchFamily="34" charset="0"/>
              </a:rPr>
              <a:t>	</a:t>
            </a:r>
            <a:r>
              <a:rPr lang="en-US" sz="2400" i="1" dirty="0" smtClean="0">
                <a:solidFill>
                  <a:srgbClr val="000000"/>
                </a:solidFill>
                <a:cs typeface="Arial" pitchFamily="34" charset="0"/>
                <a:sym typeface="Arial" pitchFamily="34" charset="0"/>
              </a:rPr>
              <a:t>				</a:t>
            </a:r>
          </a:p>
          <a:p>
            <a:pPr marL="3205163" indent="-461963" defTabSz="913863">
              <a:lnSpc>
                <a:spcPct val="80000"/>
              </a:lnSpc>
              <a:spcBef>
                <a:spcPts val="492"/>
              </a:spcBef>
              <a:buAutoNum type="alphaLcParenR"/>
            </a:pPr>
            <a:endParaRPr lang="en-US" sz="2400" i="1" dirty="0">
              <a:solidFill>
                <a:srgbClr val="000000"/>
              </a:solidFill>
              <a:cs typeface="Arial" pitchFamily="34" charset="0"/>
              <a:sym typeface="Arial" pitchFamily="34" charset="0"/>
            </a:endParaRPr>
          </a:p>
          <a:p>
            <a:pPr marL="3205163" indent="-461963" defTabSz="913863">
              <a:lnSpc>
                <a:spcPct val="80000"/>
              </a:lnSpc>
              <a:spcBef>
                <a:spcPts val="492"/>
              </a:spcBef>
              <a:buAutoNum type="alphaLcParenR"/>
            </a:pPr>
            <a:endParaRPr lang="en-US" sz="2400" i="1" dirty="0" smtClean="0">
              <a:solidFill>
                <a:srgbClr val="000000"/>
              </a:solidFill>
              <a:cs typeface="Arial" pitchFamily="34" charset="0"/>
              <a:sym typeface="Arial" pitchFamily="34" charset="0"/>
            </a:endParaRPr>
          </a:p>
          <a:p>
            <a:pPr marL="3205163" indent="-461963" defTabSz="913863">
              <a:lnSpc>
                <a:spcPct val="80000"/>
              </a:lnSpc>
              <a:spcBef>
                <a:spcPts val="492"/>
              </a:spcBef>
              <a:buFont typeface="Arial" pitchFamily="34" charset="0"/>
              <a:buChar char="•"/>
            </a:pPr>
            <a:r>
              <a:rPr lang="en-US" sz="2400" i="1" dirty="0" smtClean="0">
                <a:solidFill>
                  <a:srgbClr val="000000"/>
                </a:solidFill>
                <a:cs typeface="Arial" pitchFamily="34" charset="0"/>
                <a:sym typeface="Arial" pitchFamily="34" charset="0"/>
              </a:rPr>
              <a:t>Rigid</a:t>
            </a:r>
          </a:p>
          <a:p>
            <a:pPr marL="2743200" defTabSz="913863">
              <a:lnSpc>
                <a:spcPct val="80000"/>
              </a:lnSpc>
              <a:spcBef>
                <a:spcPts val="492"/>
              </a:spcBef>
            </a:pPr>
            <a:r>
              <a:rPr lang="en-US" sz="2400" i="1" dirty="0">
                <a:solidFill>
                  <a:srgbClr val="000000"/>
                </a:solidFill>
                <a:cs typeface="Arial" pitchFamily="34" charset="0"/>
                <a:sym typeface="Arial" pitchFamily="34" charset="0"/>
              </a:rPr>
              <a:t>	</a:t>
            </a:r>
            <a:r>
              <a:rPr lang="en-US" sz="2400" i="1" dirty="0" smtClean="0">
                <a:solidFill>
                  <a:srgbClr val="000000"/>
                </a:solidFill>
                <a:cs typeface="Arial" pitchFamily="34" charset="0"/>
                <a:sym typeface="Arial" pitchFamily="34" charset="0"/>
              </a:rPr>
              <a:t>				</a:t>
            </a:r>
          </a:p>
          <a:p>
            <a:pPr marL="2743200" defTabSz="913863">
              <a:lnSpc>
                <a:spcPct val="80000"/>
              </a:lnSpc>
              <a:spcBef>
                <a:spcPts val="492"/>
              </a:spcBef>
            </a:pPr>
            <a:r>
              <a:rPr lang="en-US" sz="2400" i="1" dirty="0">
                <a:solidFill>
                  <a:srgbClr val="000000"/>
                </a:solidFill>
                <a:cs typeface="Arial" pitchFamily="34" charset="0"/>
                <a:sym typeface="Arial" pitchFamily="34" charset="0"/>
              </a:rPr>
              <a:t>	</a:t>
            </a:r>
            <a:r>
              <a:rPr lang="en-US" sz="2400" i="1" dirty="0" smtClean="0">
                <a:solidFill>
                  <a:srgbClr val="000000"/>
                </a:solidFill>
                <a:cs typeface="Arial" pitchFamily="34" charset="0"/>
                <a:sym typeface="Arial" pitchFamily="34" charset="0"/>
              </a:rPr>
              <a:t>				</a:t>
            </a:r>
          </a:p>
          <a:p>
            <a:pPr marL="2743200" defTabSz="913863">
              <a:lnSpc>
                <a:spcPct val="80000"/>
              </a:lnSpc>
              <a:spcBef>
                <a:spcPts val="492"/>
              </a:spcBef>
            </a:pPr>
            <a:r>
              <a:rPr lang="en-US" sz="2400" i="1" dirty="0">
                <a:solidFill>
                  <a:srgbClr val="000000"/>
                </a:solidFill>
                <a:cs typeface="Arial" pitchFamily="34" charset="0"/>
                <a:sym typeface="Arial" pitchFamily="34" charset="0"/>
              </a:rPr>
              <a:t>	</a:t>
            </a:r>
            <a:r>
              <a:rPr lang="en-US" sz="2400" i="1" dirty="0" smtClean="0">
                <a:solidFill>
                  <a:srgbClr val="000000"/>
                </a:solidFill>
                <a:cs typeface="Arial" pitchFamily="34" charset="0"/>
                <a:sym typeface="Arial" pitchFamily="34" charset="0"/>
              </a:rPr>
              <a:t>				</a:t>
            </a:r>
          </a:p>
          <a:p>
            <a:pPr marL="2743200" defTabSz="913863">
              <a:lnSpc>
                <a:spcPct val="80000"/>
              </a:lnSpc>
              <a:spcBef>
                <a:spcPts val="492"/>
              </a:spcBef>
            </a:pPr>
            <a:r>
              <a:rPr lang="en-US" sz="2400" i="1" dirty="0">
                <a:solidFill>
                  <a:srgbClr val="000000"/>
                </a:solidFill>
                <a:cs typeface="Arial" pitchFamily="34" charset="0"/>
                <a:sym typeface="Arial" pitchFamily="34" charset="0"/>
              </a:rPr>
              <a:t>	</a:t>
            </a:r>
            <a:r>
              <a:rPr lang="en-US" sz="2400" i="1" dirty="0" smtClean="0">
                <a:solidFill>
                  <a:srgbClr val="000000"/>
                </a:solidFill>
                <a:cs typeface="Arial" pitchFamily="34" charset="0"/>
                <a:sym typeface="Arial" pitchFamily="34" charset="0"/>
              </a:rPr>
              <a:t>				</a:t>
            </a:r>
          </a:p>
          <a:p>
            <a:pPr marL="1828800" indent="-457200" defTabSz="913863">
              <a:lnSpc>
                <a:spcPct val="80000"/>
              </a:lnSpc>
              <a:spcBef>
                <a:spcPts val="492"/>
              </a:spcBef>
              <a:buAutoNum type="alphaLcParenR"/>
            </a:pPr>
            <a:endParaRPr lang="en-US" sz="2400" i="1" dirty="0">
              <a:solidFill>
                <a:srgbClr val="000000"/>
              </a:solidFill>
              <a:latin typeface="Helvetica Light" charset="0"/>
              <a:cs typeface="Arial" pitchFamily="34" charset="0"/>
              <a:sym typeface="Arial" pitchFamily="34" charset="0"/>
            </a:endParaRPr>
          </a:p>
          <a:p>
            <a:pPr marL="1828800" indent="-457200" defTabSz="913863">
              <a:lnSpc>
                <a:spcPct val="80000"/>
              </a:lnSpc>
              <a:spcBef>
                <a:spcPts val="492"/>
              </a:spcBef>
              <a:buAutoNum type="alphaLcParenR"/>
            </a:pPr>
            <a:endParaRPr lang="en-US" sz="2400" i="1" dirty="0" smtClean="0">
              <a:solidFill>
                <a:srgbClr val="000000"/>
              </a:solidFill>
              <a:latin typeface="Helvetica Light" charset="0"/>
              <a:cs typeface="Arial" pitchFamily="34" charset="0"/>
              <a:sym typeface="Arial" pitchFamily="34" charset="0"/>
            </a:endParaRPr>
          </a:p>
        </p:txBody>
      </p:sp>
      <p:sp>
        <p:nvSpPr>
          <p:cNvPr id="2" name="TextBox 1"/>
          <p:cNvSpPr txBox="1"/>
          <p:nvPr/>
        </p:nvSpPr>
        <p:spPr>
          <a:xfrm>
            <a:off x="-61555" y="-36443"/>
            <a:ext cx="1415772" cy="6860232"/>
          </a:xfrm>
          <a:prstGeom prst="rect">
            <a:avLst/>
          </a:prstGeom>
          <a:noFill/>
        </p:spPr>
        <p:txBody>
          <a:bodyPr vert="vert" wrap="square" rtlCol="0" anchor="ctr">
            <a:spAutoFit/>
          </a:bodyPr>
          <a:lstStyle/>
          <a:p>
            <a:pPr algn="ctr"/>
            <a:r>
              <a:rPr lang="en-US" sz="8000" b="1" dirty="0" smtClean="0">
                <a:solidFill>
                  <a:srgbClr val="FF6600"/>
                </a:solidFill>
                <a:latin typeface="Times New Roman" pitchFamily="18" charset="0"/>
                <a:cs typeface="Times New Roman" pitchFamily="18" charset="0"/>
              </a:rPr>
              <a:t>Discussion</a:t>
            </a:r>
            <a:endParaRPr lang="en-US" sz="8000" b="1" dirty="0">
              <a:solidFill>
                <a:srgbClr val="FF6600"/>
              </a:solidFill>
              <a:latin typeface="Times New Roman" pitchFamily="18" charset="0"/>
              <a:cs typeface="Times New Roman" pitchFamily="18" charset="0"/>
            </a:endParaRPr>
          </a:p>
        </p:txBody>
      </p:sp>
      <p:pic>
        <p:nvPicPr>
          <p:cNvPr id="47" name="Picture 8" descr="http://img.hisupplier.com/var/userImages/2011-10/06/151353559_HDPE_Double_Wall_Corrugated_Pipe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854" y="1592980"/>
            <a:ext cx="2451748" cy="18388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48" name="Picture 3" descr="image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1152" y="3830017"/>
            <a:ext cx="2456849" cy="2162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1794145759"/>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3"/>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000" dirty="0" err="1" smtClean="0">
                <a:solidFill>
                  <a:schemeClr val="bg1"/>
                </a:solidFill>
              </a:rPr>
              <a:t>www.concretepipe.org</a:t>
            </a:r>
            <a:endParaRPr lang="en-US" sz="1000" dirty="0" smtClean="0">
              <a:solidFill>
                <a:schemeClr val="bg1"/>
              </a:solidFill>
            </a:endParaRPr>
          </a:p>
        </p:txBody>
      </p:sp>
      <p:sp>
        <p:nvSpPr>
          <p:cNvPr id="7171" name="Rectangle 30"/>
          <p:cNvSpPr>
            <a:spLocks noGrp="1" noChangeArrowheads="1"/>
          </p:cNvSpPr>
          <p:nvPr>
            <p:ph type="ctrTitle"/>
          </p:nvPr>
        </p:nvSpPr>
        <p:spPr>
          <a:xfrm>
            <a:off x="1600200" y="0"/>
            <a:ext cx="7315200" cy="2667000"/>
          </a:xfrm>
        </p:spPr>
        <p:txBody>
          <a:bodyPr/>
          <a:lstStyle/>
          <a:p>
            <a:pPr algn="ctr" eaLnBrk="1" hangingPunct="1"/>
            <a:r>
              <a:rPr lang="en-US" sz="3600" dirty="0" smtClean="0"/>
              <a:t>Installation and Inspection of Concrete Pipe</a:t>
            </a:r>
            <a:br>
              <a:rPr lang="en-US" sz="3600" dirty="0" smtClean="0"/>
            </a:br>
            <a:r>
              <a:rPr lang="en-US" sz="3600" dirty="0"/>
              <a:t/>
            </a:r>
            <a:br>
              <a:rPr lang="en-US" sz="3600" dirty="0"/>
            </a:br>
            <a:r>
              <a:rPr lang="en-US" sz="3600" dirty="0" smtClean="0">
                <a:solidFill>
                  <a:srgbClr val="000000"/>
                </a:solidFill>
              </a:rPr>
              <a:t>Soils </a:t>
            </a:r>
            <a:r>
              <a:rPr lang="en-US" sz="3200" dirty="0" smtClean="0">
                <a:solidFill>
                  <a:srgbClr val="000000"/>
                </a:solidFill>
              </a:rPr>
              <a:t>Fundamentals</a:t>
            </a:r>
          </a:p>
        </p:txBody>
      </p:sp>
      <p:sp>
        <p:nvSpPr>
          <p:cNvPr id="7172" name="Rectangle 33"/>
          <p:cNvSpPr>
            <a:spLocks noChangeArrowheads="1"/>
          </p:cNvSpPr>
          <p:nvPr/>
        </p:nvSpPr>
        <p:spPr bwMode="auto">
          <a:xfrm>
            <a:off x="1905000" y="2667000"/>
            <a:ext cx="6324600"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ct val="20000"/>
              </a:spcBef>
              <a:buClr>
                <a:schemeClr val="tx2"/>
              </a:buClr>
              <a:buSzPct val="70000"/>
              <a:buFont typeface="Wingdings" pitchFamily="2" charset="2"/>
              <a:buNone/>
            </a:pPr>
            <a:r>
              <a:rPr lang="en-US" b="1" dirty="0" smtClean="0">
                <a:solidFill>
                  <a:schemeClr val="bg1"/>
                </a:solidFill>
                <a:latin typeface="Verdana" pitchFamily="34" charset="0"/>
              </a:rPr>
              <a:t>1. 		Trenches</a:t>
            </a:r>
          </a:p>
          <a:p>
            <a:pPr marL="457200" indent="-457200">
              <a:spcBef>
                <a:spcPct val="20000"/>
              </a:spcBef>
              <a:buClr>
                <a:schemeClr val="tx2"/>
              </a:buClr>
              <a:buSzPct val="70000"/>
              <a:buFont typeface="Wingdings" pitchFamily="2" charset="2"/>
              <a:buNone/>
            </a:pPr>
            <a:r>
              <a:rPr lang="en-US" b="1" dirty="0" smtClean="0">
                <a:solidFill>
                  <a:schemeClr val="bg1"/>
                </a:solidFill>
                <a:latin typeface="Verdana" pitchFamily="34" charset="0"/>
              </a:rPr>
              <a:t>2.		Soil Properties</a:t>
            </a:r>
          </a:p>
          <a:p>
            <a:pPr marL="457200" indent="-457200">
              <a:spcBef>
                <a:spcPct val="20000"/>
              </a:spcBef>
              <a:buClr>
                <a:schemeClr val="tx2"/>
              </a:buClr>
              <a:buSzPct val="70000"/>
              <a:buFont typeface="Wingdings" pitchFamily="2" charset="2"/>
              <a:buNone/>
            </a:pPr>
            <a:endParaRPr lang="en-US" b="1" dirty="0">
              <a:solidFill>
                <a:schemeClr val="bg1"/>
              </a:solidFill>
              <a:latin typeface="Verdana" pitchFamily="34" charset="0"/>
            </a:endParaRPr>
          </a:p>
        </p:txBody>
      </p:sp>
    </p:spTree>
    <p:extLst>
      <p:ext uri="{BB962C8B-B14F-4D97-AF65-F5344CB8AC3E}">
        <p14:creationId xmlns:p14="http://schemas.microsoft.com/office/powerpoint/2010/main" val="6091522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 name="Slide Number Placeholder 46"/>
          <p:cNvSpPr txBox="1">
            <a:spLocks/>
          </p:cNvSpPr>
          <p:nvPr/>
        </p:nvSpPr>
        <p:spPr bwMode="auto">
          <a:xfrm>
            <a:off x="6810922" y="6172200"/>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effectLst>
                  <a:outerShdw blurRad="38100" dist="38100" dir="2700000" algn="tl">
                    <a:srgbClr val="000000"/>
                  </a:outerShdw>
                </a:effectLst>
                <a:latin typeface="Arial" charset="0"/>
                <a:ea typeface="+mn-ea"/>
                <a:cs typeface="+mn-cs"/>
              </a:defRPr>
            </a:lvl1pPr>
            <a:lvl2pPr marL="457130" algn="l" rtl="0" eaLnBrk="0" fontAlgn="base" hangingPunct="0">
              <a:spcBef>
                <a:spcPct val="0"/>
              </a:spcBef>
              <a:spcAft>
                <a:spcPct val="0"/>
              </a:spcAft>
              <a:defRPr kern="1200">
                <a:solidFill>
                  <a:schemeClr val="tx1"/>
                </a:solidFill>
                <a:latin typeface="Arial" charset="0"/>
                <a:ea typeface="+mn-ea"/>
                <a:cs typeface="+mn-cs"/>
              </a:defRPr>
            </a:lvl2pPr>
            <a:lvl3pPr marL="914259" algn="l" rtl="0" eaLnBrk="0" fontAlgn="base" hangingPunct="0">
              <a:spcBef>
                <a:spcPct val="0"/>
              </a:spcBef>
              <a:spcAft>
                <a:spcPct val="0"/>
              </a:spcAft>
              <a:defRPr kern="1200">
                <a:solidFill>
                  <a:schemeClr val="tx1"/>
                </a:solidFill>
                <a:latin typeface="Arial" charset="0"/>
                <a:ea typeface="+mn-ea"/>
                <a:cs typeface="+mn-cs"/>
              </a:defRPr>
            </a:lvl3pPr>
            <a:lvl4pPr marL="1371390" algn="l" rtl="0" eaLnBrk="0" fontAlgn="base" hangingPunct="0">
              <a:spcBef>
                <a:spcPct val="0"/>
              </a:spcBef>
              <a:spcAft>
                <a:spcPct val="0"/>
              </a:spcAft>
              <a:defRPr kern="1200">
                <a:solidFill>
                  <a:schemeClr val="tx1"/>
                </a:solidFill>
                <a:latin typeface="Arial" charset="0"/>
                <a:ea typeface="+mn-ea"/>
                <a:cs typeface="+mn-cs"/>
              </a:defRPr>
            </a:lvl4pPr>
            <a:lvl5pPr marL="1828519" algn="l" rtl="0" eaLnBrk="0" fontAlgn="base" hangingPunct="0">
              <a:spcBef>
                <a:spcPct val="0"/>
              </a:spcBef>
              <a:spcAft>
                <a:spcPct val="0"/>
              </a:spcAft>
              <a:defRPr kern="1200">
                <a:solidFill>
                  <a:schemeClr val="tx1"/>
                </a:solidFill>
                <a:latin typeface="Arial" charset="0"/>
                <a:ea typeface="+mn-ea"/>
                <a:cs typeface="+mn-cs"/>
              </a:defRPr>
            </a:lvl5pPr>
            <a:lvl6pPr marL="2285649" algn="l" defTabSz="914259" rtl="0" eaLnBrk="1" latinLnBrk="0" hangingPunct="1">
              <a:defRPr kern="1200">
                <a:solidFill>
                  <a:schemeClr val="tx1"/>
                </a:solidFill>
                <a:latin typeface="Arial" charset="0"/>
                <a:ea typeface="+mn-ea"/>
                <a:cs typeface="+mn-cs"/>
              </a:defRPr>
            </a:lvl6pPr>
            <a:lvl7pPr marL="2742780" algn="l" defTabSz="914259" rtl="0" eaLnBrk="1" latinLnBrk="0" hangingPunct="1">
              <a:defRPr kern="1200">
                <a:solidFill>
                  <a:schemeClr val="tx1"/>
                </a:solidFill>
                <a:latin typeface="Arial" charset="0"/>
                <a:ea typeface="+mn-ea"/>
                <a:cs typeface="+mn-cs"/>
              </a:defRPr>
            </a:lvl7pPr>
            <a:lvl8pPr marL="3199908" algn="l" defTabSz="914259" rtl="0" eaLnBrk="1" latinLnBrk="0" hangingPunct="1">
              <a:defRPr kern="1200">
                <a:solidFill>
                  <a:schemeClr val="tx1"/>
                </a:solidFill>
                <a:latin typeface="Arial" charset="0"/>
                <a:ea typeface="+mn-ea"/>
                <a:cs typeface="+mn-cs"/>
              </a:defRPr>
            </a:lvl8pPr>
            <a:lvl9pPr marL="3657039" algn="l" defTabSz="914259" rtl="0" eaLnBrk="1" latinLnBrk="0" hangingPunct="1">
              <a:defRPr kern="1200">
                <a:solidFill>
                  <a:schemeClr val="tx1"/>
                </a:solidFill>
                <a:latin typeface="Arial" charset="0"/>
                <a:ea typeface="+mn-ea"/>
                <a:cs typeface="+mn-cs"/>
              </a:defRPr>
            </a:lvl9pPr>
          </a:lstStyle>
          <a:p>
            <a:pPr>
              <a:defRPr/>
            </a:pPr>
            <a:fld id="{1B73624D-C9D5-42DA-AF29-6A886602944E}" type="slidenum">
              <a:rPr lang="en-US" smtClean="0">
                <a:solidFill>
                  <a:srgbClr val="000000"/>
                </a:solidFill>
                <a:effectLst/>
              </a:rPr>
              <a:pPr>
                <a:defRPr/>
              </a:pPr>
              <a:t>14</a:t>
            </a:fld>
            <a:endParaRPr lang="en-US" dirty="0">
              <a:solidFill>
                <a:srgbClr val="000000"/>
              </a:solidFill>
              <a:effectLst/>
            </a:endParaRPr>
          </a:p>
        </p:txBody>
      </p:sp>
      <p:grpSp>
        <p:nvGrpSpPr>
          <p:cNvPr id="48" name="Group 56"/>
          <p:cNvGrpSpPr>
            <a:grpSpLocks noChangeAspect="1"/>
          </p:cNvGrpSpPr>
          <p:nvPr/>
        </p:nvGrpSpPr>
        <p:grpSpPr bwMode="auto">
          <a:xfrm>
            <a:off x="893119" y="1366325"/>
            <a:ext cx="7231856" cy="4055270"/>
            <a:chOff x="2847851" y="1924958"/>
            <a:chExt cx="4821077" cy="2704205"/>
          </a:xfrm>
        </p:grpSpPr>
        <p:sp>
          <p:nvSpPr>
            <p:cNvPr id="49" name="Rectangle 57"/>
            <p:cNvSpPr>
              <a:spLocks noChangeArrowheads="1"/>
            </p:cNvSpPr>
            <p:nvPr/>
          </p:nvSpPr>
          <p:spPr bwMode="auto">
            <a:xfrm>
              <a:off x="2847851" y="1981200"/>
              <a:ext cx="887128" cy="197644"/>
            </a:xfrm>
            <a:prstGeom prst="rect">
              <a:avLst/>
            </a:prstGeom>
            <a:solidFill>
              <a:srgbClr val="CC33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1800">
                <a:solidFill>
                  <a:srgbClr val="000000"/>
                </a:solidFill>
                <a:latin typeface="Arial" charset="0"/>
                <a:cs typeface="+mn-cs"/>
              </a:endParaRPr>
            </a:p>
          </p:txBody>
        </p:sp>
        <p:sp>
          <p:nvSpPr>
            <p:cNvPr id="50" name="Rectangle 58"/>
            <p:cNvSpPr>
              <a:spLocks noChangeArrowheads="1"/>
            </p:cNvSpPr>
            <p:nvPr/>
          </p:nvSpPr>
          <p:spPr bwMode="auto">
            <a:xfrm rot="-7346403">
              <a:off x="3364820" y="2477648"/>
              <a:ext cx="1285048" cy="197644"/>
            </a:xfrm>
            <a:prstGeom prst="rect">
              <a:avLst/>
            </a:prstGeom>
            <a:solidFill>
              <a:srgbClr val="CC33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1800">
                <a:solidFill>
                  <a:srgbClr val="000000"/>
                </a:solidFill>
                <a:latin typeface="Arial" charset="0"/>
                <a:cs typeface="+mn-cs"/>
              </a:endParaRPr>
            </a:p>
          </p:txBody>
        </p:sp>
        <p:sp>
          <p:nvSpPr>
            <p:cNvPr id="51" name="Rectangle 59"/>
            <p:cNvSpPr>
              <a:spLocks noChangeArrowheads="1"/>
            </p:cNvSpPr>
            <p:nvPr/>
          </p:nvSpPr>
          <p:spPr bwMode="auto">
            <a:xfrm>
              <a:off x="6781800" y="1981200"/>
              <a:ext cx="887128" cy="197644"/>
            </a:xfrm>
            <a:prstGeom prst="rect">
              <a:avLst/>
            </a:prstGeom>
            <a:solidFill>
              <a:srgbClr val="CC33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1800">
                <a:solidFill>
                  <a:srgbClr val="000000"/>
                </a:solidFill>
                <a:latin typeface="Arial" charset="0"/>
                <a:cs typeface="+mn-cs"/>
              </a:endParaRPr>
            </a:p>
          </p:txBody>
        </p:sp>
        <p:sp>
          <p:nvSpPr>
            <p:cNvPr id="52" name="Rectangle 60"/>
            <p:cNvSpPr>
              <a:spLocks noChangeArrowheads="1"/>
            </p:cNvSpPr>
            <p:nvPr/>
          </p:nvSpPr>
          <p:spPr bwMode="auto">
            <a:xfrm>
              <a:off x="4237762" y="4428989"/>
              <a:ext cx="2055881" cy="200174"/>
            </a:xfrm>
            <a:prstGeom prst="rect">
              <a:avLst/>
            </a:prstGeom>
            <a:solidFill>
              <a:srgbClr val="CC33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1800">
                <a:solidFill>
                  <a:srgbClr val="000000"/>
                </a:solidFill>
                <a:latin typeface="Arial" charset="0"/>
                <a:cs typeface="+mn-cs"/>
              </a:endParaRPr>
            </a:p>
          </p:txBody>
        </p:sp>
        <p:sp>
          <p:nvSpPr>
            <p:cNvPr id="53" name="Rectangle 61"/>
            <p:cNvSpPr>
              <a:spLocks noChangeArrowheads="1"/>
            </p:cNvSpPr>
            <p:nvPr/>
          </p:nvSpPr>
          <p:spPr bwMode="auto">
            <a:xfrm rot="-5400000">
              <a:off x="5454284" y="3689716"/>
              <a:ext cx="1481076" cy="197644"/>
            </a:xfrm>
            <a:prstGeom prst="rect">
              <a:avLst/>
            </a:prstGeom>
            <a:solidFill>
              <a:srgbClr val="CC33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1800">
                <a:solidFill>
                  <a:srgbClr val="000000"/>
                </a:solidFill>
                <a:latin typeface="Arial" charset="0"/>
                <a:cs typeface="+mn-cs"/>
              </a:endParaRPr>
            </a:p>
          </p:txBody>
        </p:sp>
        <p:sp>
          <p:nvSpPr>
            <p:cNvPr id="54" name="Rectangle 62"/>
            <p:cNvSpPr>
              <a:spLocks noChangeArrowheads="1"/>
            </p:cNvSpPr>
            <p:nvPr/>
          </p:nvSpPr>
          <p:spPr bwMode="auto">
            <a:xfrm rot="-5400000">
              <a:off x="3602632" y="3696302"/>
              <a:ext cx="1467904" cy="197644"/>
            </a:xfrm>
            <a:prstGeom prst="rect">
              <a:avLst/>
            </a:prstGeom>
            <a:solidFill>
              <a:srgbClr val="CC33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1800">
                <a:solidFill>
                  <a:srgbClr val="000000"/>
                </a:solidFill>
                <a:latin typeface="Arial" charset="0"/>
                <a:cs typeface="+mn-cs"/>
              </a:endParaRPr>
            </a:p>
          </p:txBody>
        </p:sp>
        <p:sp>
          <p:nvSpPr>
            <p:cNvPr id="55" name="Rectangle 63"/>
            <p:cNvSpPr>
              <a:spLocks noChangeArrowheads="1"/>
            </p:cNvSpPr>
            <p:nvPr/>
          </p:nvSpPr>
          <p:spPr bwMode="auto">
            <a:xfrm rot="-3436786">
              <a:off x="5871933" y="2469067"/>
              <a:ext cx="1285862" cy="197644"/>
            </a:xfrm>
            <a:prstGeom prst="rect">
              <a:avLst/>
            </a:prstGeom>
            <a:solidFill>
              <a:srgbClr val="CC33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1800">
                <a:solidFill>
                  <a:srgbClr val="000000"/>
                </a:solidFill>
                <a:latin typeface="Arial" charset="0"/>
                <a:cs typeface="+mn-cs"/>
              </a:endParaRPr>
            </a:p>
          </p:txBody>
        </p:sp>
      </p:grpSp>
      <p:sp>
        <p:nvSpPr>
          <p:cNvPr id="56" name="Rectangle 64"/>
          <p:cNvSpPr>
            <a:spLocks noChangeAspect="1" noChangeArrowheads="1"/>
          </p:cNvSpPr>
          <p:nvPr/>
        </p:nvSpPr>
        <p:spPr bwMode="auto">
          <a:xfrm>
            <a:off x="3262717" y="3055462"/>
            <a:ext cx="2514600" cy="1714500"/>
          </a:xfrm>
          <a:prstGeom prst="rect">
            <a:avLst/>
          </a:prstGeom>
          <a:solidFill>
            <a:srgbClr val="CC66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1800">
              <a:solidFill>
                <a:srgbClr val="000000"/>
              </a:solidFill>
              <a:latin typeface="Arial" charset="0"/>
              <a:cs typeface="+mn-cs"/>
            </a:endParaRPr>
          </a:p>
        </p:txBody>
      </p:sp>
      <p:sp>
        <p:nvSpPr>
          <p:cNvPr id="57" name="Rectangle 56"/>
          <p:cNvSpPr>
            <a:spLocks noChangeAspect="1" noChangeArrowheads="1"/>
          </p:cNvSpPr>
          <p:nvPr/>
        </p:nvSpPr>
        <p:spPr bwMode="auto">
          <a:xfrm>
            <a:off x="3260335" y="3898424"/>
            <a:ext cx="2519363" cy="871538"/>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1800">
              <a:solidFill>
                <a:srgbClr val="000000"/>
              </a:solidFill>
              <a:latin typeface="Arial" charset="0"/>
              <a:cs typeface="+mn-cs"/>
            </a:endParaRPr>
          </a:p>
        </p:txBody>
      </p:sp>
      <p:sp>
        <p:nvSpPr>
          <p:cNvPr id="58" name="Trapezoid 57"/>
          <p:cNvSpPr>
            <a:spLocks noChangeAspect="1"/>
          </p:cNvSpPr>
          <p:nvPr/>
        </p:nvSpPr>
        <p:spPr bwMode="auto">
          <a:xfrm rot="10800000">
            <a:off x="2225406" y="1455262"/>
            <a:ext cx="4572000" cy="1600200"/>
          </a:xfrm>
          <a:prstGeom prst="trapezoid">
            <a:avLst>
              <a:gd name="adj" fmla="val 64286"/>
            </a:avLst>
          </a:prstGeom>
          <a:solidFill>
            <a:srgbClr val="CC6600"/>
          </a:solidFill>
          <a:ln w="9525" cap="flat" cmpd="sng" algn="ctr">
            <a:noFill/>
            <a:prstDash val="solid"/>
            <a:round/>
            <a:headEnd type="none" w="med" len="med"/>
            <a:tailEnd type="none" w="med" len="med"/>
          </a:ln>
          <a:effectLst/>
        </p:spPr>
        <p:txBody>
          <a:bodyPr/>
          <a:lstStyle/>
          <a:p>
            <a:pPr eaLnBrk="0" hangingPunct="0">
              <a:defRPr/>
            </a:pPr>
            <a:endParaRPr lang="en-US" sz="1800">
              <a:solidFill>
                <a:srgbClr val="000000"/>
              </a:solidFill>
              <a:latin typeface="Arial" charset="0"/>
              <a:cs typeface="+mn-cs"/>
            </a:endParaRPr>
          </a:p>
        </p:txBody>
      </p:sp>
      <p:sp>
        <p:nvSpPr>
          <p:cNvPr id="59" name="Rectangle 67"/>
          <p:cNvSpPr>
            <a:spLocks noChangeAspect="1" noChangeArrowheads="1"/>
          </p:cNvSpPr>
          <p:nvPr/>
        </p:nvSpPr>
        <p:spPr bwMode="auto">
          <a:xfrm>
            <a:off x="3260335" y="4764223"/>
            <a:ext cx="2519362" cy="357188"/>
          </a:xfrm>
          <a:prstGeom prst="rect">
            <a:avLst/>
          </a:prstGeom>
          <a:blipFill>
            <a:blip r:embed="rId3"/>
            <a:tile tx="0" ty="0" sx="100000" sy="100000" flip="none" algn="tl"/>
          </a:blipFill>
          <a:ln>
            <a:noFill/>
          </a:ln>
          <a:extLst/>
        </p:spPr>
        <p:txBody>
          <a:bodyPr/>
          <a:lstStyle/>
          <a:p>
            <a:pPr eaLnBrk="0" hangingPunct="0"/>
            <a:endParaRPr lang="en-US" sz="1800">
              <a:solidFill>
                <a:srgbClr val="000000"/>
              </a:solidFill>
              <a:latin typeface="Arial" charset="0"/>
              <a:cs typeface="+mn-cs"/>
            </a:endParaRPr>
          </a:p>
        </p:txBody>
      </p:sp>
      <p:sp>
        <p:nvSpPr>
          <p:cNvPr id="60" name="Donut 59"/>
          <p:cNvSpPr>
            <a:spLocks noChangeAspect="1"/>
          </p:cNvSpPr>
          <p:nvPr/>
        </p:nvSpPr>
        <p:spPr bwMode="auto">
          <a:xfrm>
            <a:off x="3672521" y="3035979"/>
            <a:ext cx="1716882" cy="1714500"/>
          </a:xfrm>
          <a:prstGeom prst="donut">
            <a:avLst>
              <a:gd name="adj" fmla="val 12589"/>
            </a:avLst>
          </a:prstGeom>
          <a:blipFill>
            <a:blip r:embed="rId4"/>
            <a:tile tx="0" ty="0" sx="100000" sy="100000" flip="none" algn="tl"/>
          </a:blipFill>
          <a:ln w="9525" cap="flat" cmpd="sng" algn="ctr">
            <a:solidFill>
              <a:srgbClr val="000000"/>
            </a:solidFill>
            <a:prstDash val="solid"/>
            <a:round/>
            <a:headEnd type="none" w="med" len="med"/>
            <a:tailEnd type="none" w="med" len="med"/>
          </a:ln>
          <a:effectLst/>
        </p:spPr>
        <p:txBody>
          <a:bodyPr/>
          <a:lstStyle/>
          <a:p>
            <a:pPr eaLnBrk="0" hangingPunct="0">
              <a:defRPr/>
            </a:pPr>
            <a:endParaRPr lang="en-US" sz="1800">
              <a:solidFill>
                <a:srgbClr val="000000"/>
              </a:solidFill>
              <a:latin typeface="Arial" charset="0"/>
              <a:cs typeface="+mn-cs"/>
            </a:endParaRPr>
          </a:p>
        </p:txBody>
      </p:sp>
      <p:sp>
        <p:nvSpPr>
          <p:cNvPr id="61" name="Flowchart: Connector 60"/>
          <p:cNvSpPr>
            <a:spLocks noChangeAspect="1"/>
          </p:cNvSpPr>
          <p:nvPr/>
        </p:nvSpPr>
        <p:spPr bwMode="auto">
          <a:xfrm rot="16200000">
            <a:off x="3875823" y="3276191"/>
            <a:ext cx="1310278" cy="1257300"/>
          </a:xfrm>
          <a:prstGeom prst="flowChartConnector">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800">
              <a:solidFill>
                <a:srgbClr val="000000"/>
              </a:solidFill>
              <a:latin typeface="Arial" charset="0"/>
              <a:cs typeface="+mn-cs"/>
            </a:endParaRPr>
          </a:p>
        </p:txBody>
      </p:sp>
      <p:sp>
        <p:nvSpPr>
          <p:cNvPr id="64" name="TextBox 63"/>
          <p:cNvSpPr txBox="1">
            <a:spLocks noChangeAspect="1" noChangeArrowheads="1"/>
          </p:cNvSpPr>
          <p:nvPr/>
        </p:nvSpPr>
        <p:spPr bwMode="auto">
          <a:xfrm>
            <a:off x="3296589" y="5145370"/>
            <a:ext cx="26408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sz="1800" b="1" dirty="0" smtClean="0">
                <a:solidFill>
                  <a:srgbClr val="000000"/>
                </a:solidFill>
                <a:cs typeface="+mn-cs"/>
              </a:rPr>
              <a:t>Foundation</a:t>
            </a:r>
            <a:endParaRPr lang="en-US" sz="1800" b="1" dirty="0">
              <a:solidFill>
                <a:srgbClr val="000000"/>
              </a:solidFill>
              <a:cs typeface="+mn-cs"/>
            </a:endParaRPr>
          </a:p>
        </p:txBody>
      </p:sp>
      <p:sp>
        <p:nvSpPr>
          <p:cNvPr id="66" name="TextBox 65"/>
          <p:cNvSpPr txBox="1">
            <a:spLocks noChangeAspect="1" noChangeArrowheads="1"/>
          </p:cNvSpPr>
          <p:nvPr/>
        </p:nvSpPr>
        <p:spPr bwMode="auto">
          <a:xfrm>
            <a:off x="6065193" y="4805071"/>
            <a:ext cx="20597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800" b="1" dirty="0" smtClean="0">
                <a:solidFill>
                  <a:srgbClr val="000000"/>
                </a:solidFill>
              </a:rPr>
              <a:t>Bedding</a:t>
            </a:r>
            <a:endParaRPr lang="en-US" sz="1800" b="1" dirty="0">
              <a:solidFill>
                <a:srgbClr val="000000"/>
              </a:solidFill>
              <a:cs typeface="+mn-cs"/>
            </a:endParaRPr>
          </a:p>
        </p:txBody>
      </p:sp>
      <p:cxnSp>
        <p:nvCxnSpPr>
          <p:cNvPr id="74" name="Straight Arrow Connector 73"/>
          <p:cNvCxnSpPr>
            <a:cxnSpLocks noChangeAspect="1" noChangeShapeType="1"/>
          </p:cNvCxnSpPr>
          <p:nvPr/>
        </p:nvCxnSpPr>
        <p:spPr bwMode="auto">
          <a:xfrm flipH="1">
            <a:off x="3746100" y="2890844"/>
            <a:ext cx="1693070" cy="0"/>
          </a:xfrm>
          <a:prstGeom prst="straightConnector1">
            <a:avLst/>
          </a:prstGeom>
          <a:noFill/>
          <a:ln w="19050" algn="ctr">
            <a:solidFill>
              <a:srgbClr val="FFC000"/>
            </a:solidFill>
            <a:round/>
            <a:headEnd type="arrow" w="med" len="med"/>
            <a:tailEnd type="arrow" w="med" len="med"/>
          </a:ln>
          <a:extLst>
            <a:ext uri="{909E8E84-426E-40DD-AFC4-6F175D3DCCD1}">
              <a14:hiddenFill xmlns:a14="http://schemas.microsoft.com/office/drawing/2010/main">
                <a:noFill/>
              </a14:hiddenFill>
            </a:ext>
          </a:extLst>
        </p:spPr>
      </p:cxnSp>
      <p:sp>
        <p:nvSpPr>
          <p:cNvPr id="75" name="Rectangle 124"/>
          <p:cNvSpPr>
            <a:spLocks noChangeAspect="1" noChangeArrowheads="1"/>
          </p:cNvSpPr>
          <p:nvPr/>
        </p:nvSpPr>
        <p:spPr bwMode="auto">
          <a:xfrm>
            <a:off x="4297861" y="2522508"/>
            <a:ext cx="631031" cy="50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r>
              <a:rPr lang="en-US" sz="1600" b="1" dirty="0">
                <a:solidFill>
                  <a:srgbClr val="000000"/>
                </a:solidFill>
                <a:latin typeface="Arial" charset="0"/>
                <a:cs typeface="+mn-cs"/>
              </a:rPr>
              <a:t>D</a:t>
            </a:r>
            <a:r>
              <a:rPr lang="en-US" sz="1600" b="1" baseline="-25000" dirty="0">
                <a:solidFill>
                  <a:srgbClr val="000000"/>
                </a:solidFill>
                <a:latin typeface="Arial" charset="0"/>
                <a:cs typeface="+mn-cs"/>
              </a:rPr>
              <a:t>o</a:t>
            </a:r>
            <a:endParaRPr lang="en-US" sz="1600" b="1" dirty="0">
              <a:solidFill>
                <a:srgbClr val="000000"/>
              </a:solidFill>
              <a:latin typeface="Arial" charset="0"/>
              <a:cs typeface="+mn-cs"/>
            </a:endParaRPr>
          </a:p>
        </p:txBody>
      </p:sp>
      <p:sp>
        <p:nvSpPr>
          <p:cNvPr id="76" name="Rectangle 124"/>
          <p:cNvSpPr>
            <a:spLocks noChangeAspect="1" noChangeArrowheads="1"/>
          </p:cNvSpPr>
          <p:nvPr/>
        </p:nvSpPr>
        <p:spPr bwMode="auto">
          <a:xfrm>
            <a:off x="4278310" y="3468273"/>
            <a:ext cx="628650" cy="50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r>
              <a:rPr lang="en-US" sz="1600" b="1" dirty="0">
                <a:solidFill>
                  <a:srgbClr val="000000"/>
                </a:solidFill>
                <a:latin typeface="Arial" charset="0"/>
                <a:cs typeface="+mn-cs"/>
              </a:rPr>
              <a:t>D</a:t>
            </a:r>
            <a:r>
              <a:rPr lang="en-US" sz="1600" b="1" baseline="-25000" dirty="0">
                <a:solidFill>
                  <a:srgbClr val="000000"/>
                </a:solidFill>
                <a:latin typeface="Arial" charset="0"/>
                <a:cs typeface="+mn-cs"/>
              </a:rPr>
              <a:t>i</a:t>
            </a:r>
            <a:endParaRPr lang="en-US" sz="1600" b="1" dirty="0">
              <a:solidFill>
                <a:srgbClr val="000000"/>
              </a:solidFill>
              <a:latin typeface="Arial" charset="0"/>
              <a:cs typeface="+mn-cs"/>
            </a:endParaRPr>
          </a:p>
        </p:txBody>
      </p:sp>
      <p:cxnSp>
        <p:nvCxnSpPr>
          <p:cNvPr id="79" name="Straight Arrow Connector 78"/>
          <p:cNvCxnSpPr>
            <a:cxnSpLocks noChangeAspect="1" noChangeShapeType="1"/>
          </p:cNvCxnSpPr>
          <p:nvPr/>
        </p:nvCxnSpPr>
        <p:spPr bwMode="auto">
          <a:xfrm>
            <a:off x="3437899" y="1472423"/>
            <a:ext cx="0" cy="1609725"/>
          </a:xfrm>
          <a:prstGeom prst="straightConnector1">
            <a:avLst/>
          </a:prstGeom>
          <a:noFill/>
          <a:ln w="19050" algn="ctr">
            <a:solidFill>
              <a:srgbClr val="FFC000"/>
            </a:solidFill>
            <a:round/>
            <a:headEnd type="arrow" w="med" len="med"/>
            <a:tailEnd type="arrow" w="med" len="med"/>
          </a:ln>
          <a:extLst>
            <a:ext uri="{909E8E84-426E-40DD-AFC4-6F175D3DCCD1}">
              <a14:hiddenFill xmlns:a14="http://schemas.microsoft.com/office/drawing/2010/main">
                <a:noFill/>
              </a14:hiddenFill>
            </a:ext>
          </a:extLst>
        </p:spPr>
      </p:cxnSp>
      <p:sp>
        <p:nvSpPr>
          <p:cNvPr id="80" name="Rectangle 124"/>
          <p:cNvSpPr>
            <a:spLocks noChangeAspect="1" noChangeArrowheads="1"/>
          </p:cNvSpPr>
          <p:nvPr/>
        </p:nvSpPr>
        <p:spPr bwMode="auto">
          <a:xfrm>
            <a:off x="3395036" y="1777222"/>
            <a:ext cx="10668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r>
              <a:rPr lang="en-US" sz="1600" b="1">
                <a:solidFill>
                  <a:srgbClr val="000000"/>
                </a:solidFill>
                <a:latin typeface="Arial" charset="0"/>
                <a:cs typeface="+mn-cs"/>
              </a:rPr>
              <a:t>H</a:t>
            </a:r>
            <a:r>
              <a:rPr lang="en-US" sz="1600" b="1" baseline="-25000">
                <a:solidFill>
                  <a:srgbClr val="000000"/>
                </a:solidFill>
                <a:latin typeface="Arial" charset="0"/>
                <a:cs typeface="+mn-cs"/>
              </a:rPr>
              <a:t>cover</a:t>
            </a:r>
            <a:endParaRPr lang="en-US" sz="1600" b="1">
              <a:solidFill>
                <a:srgbClr val="000000"/>
              </a:solidFill>
              <a:latin typeface="Arial" charset="0"/>
              <a:cs typeface="+mn-cs"/>
            </a:endParaRPr>
          </a:p>
        </p:txBody>
      </p:sp>
      <p:sp>
        <p:nvSpPr>
          <p:cNvPr id="81" name="TextBox 80"/>
          <p:cNvSpPr txBox="1">
            <a:spLocks noChangeAspect="1" noChangeArrowheads="1"/>
          </p:cNvSpPr>
          <p:nvPr/>
        </p:nvSpPr>
        <p:spPr bwMode="auto">
          <a:xfrm>
            <a:off x="4049664" y="1598861"/>
            <a:ext cx="2059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sz="1800" b="1" dirty="0" smtClean="0">
                <a:solidFill>
                  <a:srgbClr val="000000"/>
                </a:solidFill>
                <a:cs typeface="+mn-cs"/>
              </a:rPr>
              <a:t>Final Backfill </a:t>
            </a:r>
            <a:endParaRPr lang="en-US" sz="1800" b="1" dirty="0">
              <a:solidFill>
                <a:srgbClr val="000000"/>
              </a:solidFill>
              <a:cs typeface="+mn-cs"/>
            </a:endParaRPr>
          </a:p>
        </p:txBody>
      </p:sp>
      <p:cxnSp>
        <p:nvCxnSpPr>
          <p:cNvPr id="125" name="Straight Connector 124"/>
          <p:cNvCxnSpPr>
            <a:cxnSpLocks noChangeAspect="1" noChangeShapeType="1"/>
          </p:cNvCxnSpPr>
          <p:nvPr/>
        </p:nvCxnSpPr>
        <p:spPr bwMode="auto">
          <a:xfrm flipH="1">
            <a:off x="3260335" y="3898424"/>
            <a:ext cx="2514600" cy="0"/>
          </a:xfrm>
          <a:prstGeom prst="line">
            <a:avLst/>
          </a:prstGeom>
          <a:noFill/>
          <a:ln w="19050" algn="ctr">
            <a:solidFill>
              <a:schemeClr val="tx1"/>
            </a:solidFill>
            <a:prstDash val="lgDashDot"/>
            <a:round/>
            <a:headEnd/>
            <a:tailEnd/>
          </a:ln>
          <a:extLst>
            <a:ext uri="{909E8E84-426E-40DD-AFC4-6F175D3DCCD1}">
              <a14:hiddenFill xmlns:a14="http://schemas.microsoft.com/office/drawing/2010/main">
                <a:noFill/>
              </a14:hiddenFill>
            </a:ext>
          </a:extLst>
        </p:spPr>
      </p:cxnSp>
      <p:sp>
        <p:nvSpPr>
          <p:cNvPr id="126" name="TextBox 125"/>
          <p:cNvSpPr txBox="1">
            <a:spLocks noChangeAspect="1" noChangeArrowheads="1"/>
          </p:cNvSpPr>
          <p:nvPr/>
        </p:nvSpPr>
        <p:spPr bwMode="auto">
          <a:xfrm>
            <a:off x="6061979" y="3687534"/>
            <a:ext cx="2552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800" b="1" dirty="0" err="1" smtClean="0">
                <a:solidFill>
                  <a:srgbClr val="000000"/>
                </a:solidFill>
                <a:cs typeface="+mn-cs"/>
              </a:rPr>
              <a:t>Springline</a:t>
            </a:r>
            <a:endParaRPr lang="en-US" sz="1800" b="1" dirty="0">
              <a:solidFill>
                <a:srgbClr val="000000"/>
              </a:solidFill>
              <a:cs typeface="+mn-cs"/>
            </a:endParaRPr>
          </a:p>
        </p:txBody>
      </p:sp>
      <p:sp>
        <p:nvSpPr>
          <p:cNvPr id="129" name="Rectangle 128"/>
          <p:cNvSpPr>
            <a:spLocks noChangeAspect="1"/>
          </p:cNvSpPr>
          <p:nvPr/>
        </p:nvSpPr>
        <p:spPr bwMode="auto">
          <a:xfrm>
            <a:off x="4183560" y="4750479"/>
            <a:ext cx="745332" cy="370932"/>
          </a:xfrm>
          <a:prstGeom prst="rect">
            <a:avLst/>
          </a:prstGeom>
          <a:solidFill>
            <a:srgbClr val="663300"/>
          </a:solidFill>
          <a:ln w="9525" cap="flat" cmpd="sng" algn="ctr">
            <a:noFill/>
            <a:prstDash val="solid"/>
            <a:round/>
            <a:headEnd type="none" w="med" len="med"/>
            <a:tailEnd type="none" w="med" len="med"/>
          </a:ln>
          <a:effectLst/>
        </p:spPr>
        <p:txBody>
          <a:bodyPr/>
          <a:lstStyle/>
          <a:p>
            <a:pPr eaLnBrk="0" hangingPunct="0">
              <a:defRPr/>
            </a:pPr>
            <a:endParaRPr lang="en-US" sz="1800">
              <a:solidFill>
                <a:srgbClr val="000000"/>
              </a:solidFill>
              <a:latin typeface="Arial" charset="0"/>
              <a:cs typeface="+mn-cs"/>
            </a:endParaRPr>
          </a:p>
        </p:txBody>
      </p:sp>
      <p:sp>
        <p:nvSpPr>
          <p:cNvPr id="131" name="Rectangle 124"/>
          <p:cNvSpPr>
            <a:spLocks noChangeAspect="1" noChangeArrowheads="1"/>
          </p:cNvSpPr>
          <p:nvPr/>
        </p:nvSpPr>
        <p:spPr bwMode="auto">
          <a:xfrm>
            <a:off x="4297861" y="4760798"/>
            <a:ext cx="631031" cy="33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eaLnBrk="0" hangingPunct="0"/>
            <a:r>
              <a:rPr lang="en-US" sz="1600" b="1" dirty="0">
                <a:solidFill>
                  <a:srgbClr val="000000"/>
                </a:solidFill>
                <a:latin typeface="Arial" charset="0"/>
                <a:cs typeface="+mn-cs"/>
              </a:rPr>
              <a:t>D</a:t>
            </a:r>
            <a:r>
              <a:rPr lang="en-US" sz="1600" b="1" baseline="-25000" dirty="0">
                <a:solidFill>
                  <a:srgbClr val="000000"/>
                </a:solidFill>
                <a:latin typeface="Arial" charset="0"/>
                <a:cs typeface="+mn-cs"/>
              </a:rPr>
              <a:t>o</a:t>
            </a:r>
            <a:r>
              <a:rPr lang="en-US" sz="1600" b="1" dirty="0">
                <a:solidFill>
                  <a:srgbClr val="000000"/>
                </a:solidFill>
                <a:latin typeface="Arial" charset="0"/>
                <a:cs typeface="+mn-cs"/>
              </a:rPr>
              <a:t>/3</a:t>
            </a:r>
          </a:p>
        </p:txBody>
      </p:sp>
      <p:sp>
        <p:nvSpPr>
          <p:cNvPr id="134" name="TextBox 133"/>
          <p:cNvSpPr txBox="1">
            <a:spLocks noChangeAspect="1" noChangeArrowheads="1"/>
          </p:cNvSpPr>
          <p:nvPr/>
        </p:nvSpPr>
        <p:spPr bwMode="auto">
          <a:xfrm>
            <a:off x="893119" y="4758151"/>
            <a:ext cx="20726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a:r>
              <a:rPr lang="en-US" sz="1800" b="1" dirty="0" smtClean="0">
                <a:solidFill>
                  <a:srgbClr val="000000"/>
                </a:solidFill>
                <a:cs typeface="+mn-cs"/>
              </a:rPr>
              <a:t>Middle Third</a:t>
            </a:r>
            <a:endParaRPr lang="en-US" sz="1800" b="1" dirty="0">
              <a:solidFill>
                <a:srgbClr val="000000"/>
              </a:solidFill>
              <a:cs typeface="+mn-cs"/>
            </a:endParaRPr>
          </a:p>
        </p:txBody>
      </p:sp>
      <p:sp>
        <p:nvSpPr>
          <p:cNvPr id="137" name="TextBox 136"/>
          <p:cNvSpPr txBox="1">
            <a:spLocks noChangeAspect="1" noChangeArrowheads="1"/>
          </p:cNvSpPr>
          <p:nvPr/>
        </p:nvSpPr>
        <p:spPr bwMode="auto">
          <a:xfrm>
            <a:off x="6061981" y="4263644"/>
            <a:ext cx="4548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800" b="1" dirty="0" smtClean="0">
                <a:solidFill>
                  <a:srgbClr val="000000"/>
                </a:solidFill>
                <a:cs typeface="+mn-cs"/>
              </a:rPr>
              <a:t>Haunch Embedment</a:t>
            </a:r>
            <a:endParaRPr lang="en-US" sz="1800" b="1" dirty="0">
              <a:solidFill>
                <a:srgbClr val="000000"/>
              </a:solidFill>
              <a:cs typeface="+mn-cs"/>
            </a:endParaRPr>
          </a:p>
        </p:txBody>
      </p:sp>
      <p:sp>
        <p:nvSpPr>
          <p:cNvPr id="139" name="TextBox 138"/>
          <p:cNvSpPr txBox="1">
            <a:spLocks noChangeAspect="1" noChangeArrowheads="1"/>
          </p:cNvSpPr>
          <p:nvPr/>
        </p:nvSpPr>
        <p:spPr bwMode="auto">
          <a:xfrm>
            <a:off x="-69946" y="3606148"/>
            <a:ext cx="304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a:r>
              <a:rPr lang="en-US" sz="1800" b="1" dirty="0" smtClean="0">
                <a:solidFill>
                  <a:srgbClr val="000000"/>
                </a:solidFill>
                <a:cs typeface="+mn-cs"/>
              </a:rPr>
              <a:t>In-situ Soil</a:t>
            </a:r>
            <a:endParaRPr lang="en-US" sz="1800" b="1" dirty="0">
              <a:solidFill>
                <a:srgbClr val="000000"/>
              </a:solidFill>
              <a:cs typeface="+mn-cs"/>
            </a:endParaRPr>
          </a:p>
        </p:txBody>
      </p:sp>
      <p:sp>
        <p:nvSpPr>
          <p:cNvPr id="146" name="Title 1"/>
          <p:cNvSpPr txBox="1">
            <a:spLocks/>
          </p:cNvSpPr>
          <p:nvPr/>
        </p:nvSpPr>
        <p:spPr bwMode="auto">
          <a:xfrm>
            <a:off x="0" y="0"/>
            <a:ext cx="913661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F08F49"/>
                </a:solidFill>
                <a:effectLst/>
                <a:uLnTx/>
                <a:uFillTx/>
                <a:latin typeface="Arial"/>
                <a:ea typeface="+mj-ea"/>
                <a:cs typeface="+mj-cs"/>
              </a:rPr>
              <a:t>Trench Terms &amp; Definitions</a:t>
            </a:r>
          </a:p>
        </p:txBody>
      </p:sp>
      <p:cxnSp>
        <p:nvCxnSpPr>
          <p:cNvPr id="3" name="Straight Arrow Connector 2"/>
          <p:cNvCxnSpPr>
            <a:endCxn id="129" idx="1"/>
          </p:cNvCxnSpPr>
          <p:nvPr/>
        </p:nvCxnSpPr>
        <p:spPr bwMode="auto">
          <a:xfrm flipV="1">
            <a:off x="2965802" y="4935945"/>
            <a:ext cx="1217758" cy="687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 name="Straight Arrow Connector 8"/>
          <p:cNvCxnSpPr>
            <a:stCxn id="61" idx="7"/>
            <a:endCxn id="61" idx="3"/>
          </p:cNvCxnSpPr>
          <p:nvPr/>
        </p:nvCxnSpPr>
        <p:spPr bwMode="auto">
          <a:xfrm>
            <a:off x="4086439" y="3441588"/>
            <a:ext cx="889046" cy="926506"/>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cxnSp>
        <p:nvCxnSpPr>
          <p:cNvPr id="11" name="Straight Connector 10"/>
          <p:cNvCxnSpPr/>
          <p:nvPr/>
        </p:nvCxnSpPr>
        <p:spPr bwMode="auto">
          <a:xfrm flipH="1">
            <a:off x="3262717" y="4750479"/>
            <a:ext cx="251221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9913676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1" grpId="0" animBg="1"/>
      <p:bldP spid="64" grpId="0"/>
      <p:bldP spid="66" grpId="0"/>
      <p:bldP spid="75" grpId="0"/>
      <p:bldP spid="80" grpId="0"/>
      <p:bldP spid="81" grpId="0"/>
      <p:bldP spid="126" grpId="0"/>
      <p:bldP spid="129" grpId="0" animBg="1"/>
      <p:bldP spid="131" grpId="0"/>
      <p:bldP spid="134" grpId="0"/>
      <p:bldP spid="137" grpId="0"/>
      <p:bldP spid="13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 name="Slide Number Placeholder 46"/>
          <p:cNvSpPr txBox="1">
            <a:spLocks/>
          </p:cNvSpPr>
          <p:nvPr/>
        </p:nvSpPr>
        <p:spPr bwMode="auto">
          <a:xfrm>
            <a:off x="6810922" y="6172200"/>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effectLst>
                  <a:outerShdw blurRad="38100" dist="38100" dir="2700000" algn="tl">
                    <a:srgbClr val="000000"/>
                  </a:outerShdw>
                </a:effectLst>
                <a:latin typeface="Arial" charset="0"/>
                <a:ea typeface="+mn-ea"/>
                <a:cs typeface="+mn-cs"/>
              </a:defRPr>
            </a:lvl1pPr>
            <a:lvl2pPr marL="457130" algn="l" rtl="0" eaLnBrk="0" fontAlgn="base" hangingPunct="0">
              <a:spcBef>
                <a:spcPct val="0"/>
              </a:spcBef>
              <a:spcAft>
                <a:spcPct val="0"/>
              </a:spcAft>
              <a:defRPr kern="1200">
                <a:solidFill>
                  <a:schemeClr val="tx1"/>
                </a:solidFill>
                <a:latin typeface="Arial" charset="0"/>
                <a:ea typeface="+mn-ea"/>
                <a:cs typeface="+mn-cs"/>
              </a:defRPr>
            </a:lvl2pPr>
            <a:lvl3pPr marL="914259" algn="l" rtl="0" eaLnBrk="0" fontAlgn="base" hangingPunct="0">
              <a:spcBef>
                <a:spcPct val="0"/>
              </a:spcBef>
              <a:spcAft>
                <a:spcPct val="0"/>
              </a:spcAft>
              <a:defRPr kern="1200">
                <a:solidFill>
                  <a:schemeClr val="tx1"/>
                </a:solidFill>
                <a:latin typeface="Arial" charset="0"/>
                <a:ea typeface="+mn-ea"/>
                <a:cs typeface="+mn-cs"/>
              </a:defRPr>
            </a:lvl3pPr>
            <a:lvl4pPr marL="1371390" algn="l" rtl="0" eaLnBrk="0" fontAlgn="base" hangingPunct="0">
              <a:spcBef>
                <a:spcPct val="0"/>
              </a:spcBef>
              <a:spcAft>
                <a:spcPct val="0"/>
              </a:spcAft>
              <a:defRPr kern="1200">
                <a:solidFill>
                  <a:schemeClr val="tx1"/>
                </a:solidFill>
                <a:latin typeface="Arial" charset="0"/>
                <a:ea typeface="+mn-ea"/>
                <a:cs typeface="+mn-cs"/>
              </a:defRPr>
            </a:lvl4pPr>
            <a:lvl5pPr marL="1828519" algn="l" rtl="0" eaLnBrk="0" fontAlgn="base" hangingPunct="0">
              <a:spcBef>
                <a:spcPct val="0"/>
              </a:spcBef>
              <a:spcAft>
                <a:spcPct val="0"/>
              </a:spcAft>
              <a:defRPr kern="1200">
                <a:solidFill>
                  <a:schemeClr val="tx1"/>
                </a:solidFill>
                <a:latin typeface="Arial" charset="0"/>
                <a:ea typeface="+mn-ea"/>
                <a:cs typeface="+mn-cs"/>
              </a:defRPr>
            </a:lvl5pPr>
            <a:lvl6pPr marL="2285649" algn="l" defTabSz="914259" rtl="0" eaLnBrk="1" latinLnBrk="0" hangingPunct="1">
              <a:defRPr kern="1200">
                <a:solidFill>
                  <a:schemeClr val="tx1"/>
                </a:solidFill>
                <a:latin typeface="Arial" charset="0"/>
                <a:ea typeface="+mn-ea"/>
                <a:cs typeface="+mn-cs"/>
              </a:defRPr>
            </a:lvl6pPr>
            <a:lvl7pPr marL="2742780" algn="l" defTabSz="914259" rtl="0" eaLnBrk="1" latinLnBrk="0" hangingPunct="1">
              <a:defRPr kern="1200">
                <a:solidFill>
                  <a:schemeClr val="tx1"/>
                </a:solidFill>
                <a:latin typeface="Arial" charset="0"/>
                <a:ea typeface="+mn-ea"/>
                <a:cs typeface="+mn-cs"/>
              </a:defRPr>
            </a:lvl7pPr>
            <a:lvl8pPr marL="3199908" algn="l" defTabSz="914259" rtl="0" eaLnBrk="1" latinLnBrk="0" hangingPunct="1">
              <a:defRPr kern="1200">
                <a:solidFill>
                  <a:schemeClr val="tx1"/>
                </a:solidFill>
                <a:latin typeface="Arial" charset="0"/>
                <a:ea typeface="+mn-ea"/>
                <a:cs typeface="+mn-cs"/>
              </a:defRPr>
            </a:lvl8pPr>
            <a:lvl9pPr marL="3657039" algn="l" defTabSz="914259" rtl="0" eaLnBrk="1" latinLnBrk="0" hangingPunct="1">
              <a:defRPr kern="1200">
                <a:solidFill>
                  <a:schemeClr val="tx1"/>
                </a:solidFill>
                <a:latin typeface="Arial" charset="0"/>
                <a:ea typeface="+mn-ea"/>
                <a:cs typeface="+mn-cs"/>
              </a:defRPr>
            </a:lvl9pPr>
          </a:lstStyle>
          <a:p>
            <a:pPr>
              <a:defRPr/>
            </a:pPr>
            <a:fld id="{1B73624D-C9D5-42DA-AF29-6A886602944E}" type="slidenum">
              <a:rPr lang="en-US" smtClean="0">
                <a:solidFill>
                  <a:srgbClr val="000000"/>
                </a:solidFill>
                <a:effectLst/>
              </a:rPr>
              <a:pPr>
                <a:defRPr/>
              </a:pPr>
              <a:t>15</a:t>
            </a:fld>
            <a:endParaRPr lang="en-US" dirty="0">
              <a:solidFill>
                <a:srgbClr val="000000"/>
              </a:solidFill>
              <a:effectLst/>
            </a:endParaRPr>
          </a:p>
        </p:txBody>
      </p:sp>
      <p:sp>
        <p:nvSpPr>
          <p:cNvPr id="146" name="Title 1"/>
          <p:cNvSpPr txBox="1">
            <a:spLocks/>
          </p:cNvSpPr>
          <p:nvPr/>
        </p:nvSpPr>
        <p:spPr bwMode="auto">
          <a:xfrm>
            <a:off x="0" y="0"/>
            <a:ext cx="913661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F08F49"/>
                </a:solidFill>
                <a:effectLst/>
                <a:uLnTx/>
                <a:uFillTx/>
                <a:latin typeface="Arial"/>
                <a:ea typeface="+mj-ea"/>
                <a:cs typeface="+mj-cs"/>
              </a:rPr>
              <a:t>Trench Types</a:t>
            </a:r>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24" y="745730"/>
            <a:ext cx="3836976" cy="28777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24" y="3850880"/>
            <a:ext cx="3836976" cy="28777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8923" y="762000"/>
            <a:ext cx="3815283" cy="2861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8923" y="3867151"/>
            <a:ext cx="3815281" cy="2861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8422828"/>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www.concrete-pipe.org</a:t>
            </a:r>
            <a:endParaRPr lang="en-US"/>
          </a:p>
        </p:txBody>
      </p:sp>
      <p:sp>
        <p:nvSpPr>
          <p:cNvPr id="15257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 name="Title 1"/>
          <p:cNvSpPr>
            <a:spLocks noGrp="1"/>
          </p:cNvSpPr>
          <p:nvPr>
            <p:ph type="title"/>
          </p:nvPr>
        </p:nvSpPr>
        <p:spPr>
          <a:xfrm>
            <a:off x="0" y="0"/>
            <a:ext cx="9144000" cy="838200"/>
          </a:xfrm>
        </p:spPr>
        <p:txBody>
          <a:bodyPr/>
          <a:lstStyle/>
          <a:p>
            <a:pPr algn="ctr"/>
            <a:r>
              <a:rPr lang="en-US" dirty="0" smtClean="0"/>
              <a:t>Narrow Trench</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0" y="1983635"/>
            <a:ext cx="6674600" cy="500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2942" y="1983635"/>
            <a:ext cx="2769658" cy="500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2216497" y="2209800"/>
            <a:ext cx="4821237" cy="11992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 name="Trapezoid 2"/>
          <p:cNvSpPr/>
          <p:nvPr/>
        </p:nvSpPr>
        <p:spPr bwMode="auto">
          <a:xfrm flipV="1">
            <a:off x="3110966" y="3390162"/>
            <a:ext cx="3046923" cy="1191575"/>
          </a:xfrm>
          <a:prstGeom prst="trapezoid">
            <a:avLst>
              <a:gd name="adj" fmla="val 60004"/>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 name="Rectangle 4"/>
          <p:cNvSpPr/>
          <p:nvPr/>
        </p:nvSpPr>
        <p:spPr bwMode="auto">
          <a:xfrm>
            <a:off x="3705279" y="4343400"/>
            <a:ext cx="1858300" cy="16128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nvGrpSpPr>
          <p:cNvPr id="6" name="Group 56"/>
          <p:cNvGrpSpPr>
            <a:grpSpLocks/>
          </p:cNvGrpSpPr>
          <p:nvPr/>
        </p:nvGrpSpPr>
        <p:grpSpPr bwMode="auto">
          <a:xfrm>
            <a:off x="2216497" y="3352800"/>
            <a:ext cx="4821237" cy="2703513"/>
            <a:chOff x="2847851" y="1924958"/>
            <a:chExt cx="4821077" cy="2704205"/>
          </a:xfrm>
        </p:grpSpPr>
        <p:sp>
          <p:nvSpPr>
            <p:cNvPr id="8" name="Rectangle 57"/>
            <p:cNvSpPr>
              <a:spLocks noChangeArrowheads="1"/>
            </p:cNvSpPr>
            <p:nvPr/>
          </p:nvSpPr>
          <p:spPr bwMode="auto">
            <a:xfrm>
              <a:off x="2847851" y="1981200"/>
              <a:ext cx="887128" cy="197644"/>
            </a:xfrm>
            <a:prstGeom prst="rect">
              <a:avLst/>
            </a:prstGeom>
            <a:solidFill>
              <a:srgbClr val="CC33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1800">
                <a:solidFill>
                  <a:srgbClr val="000000"/>
                </a:solidFill>
                <a:latin typeface="Arial" charset="0"/>
                <a:cs typeface="+mn-cs"/>
              </a:endParaRPr>
            </a:p>
          </p:txBody>
        </p:sp>
        <p:sp>
          <p:nvSpPr>
            <p:cNvPr id="9" name="Rectangle 58"/>
            <p:cNvSpPr>
              <a:spLocks noChangeArrowheads="1"/>
            </p:cNvSpPr>
            <p:nvPr/>
          </p:nvSpPr>
          <p:spPr bwMode="auto">
            <a:xfrm rot="-7346403">
              <a:off x="3364820" y="2477648"/>
              <a:ext cx="1285048" cy="197644"/>
            </a:xfrm>
            <a:prstGeom prst="rect">
              <a:avLst/>
            </a:prstGeom>
            <a:solidFill>
              <a:srgbClr val="CC33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1800">
                <a:solidFill>
                  <a:srgbClr val="000000"/>
                </a:solidFill>
                <a:latin typeface="Arial" charset="0"/>
                <a:cs typeface="+mn-cs"/>
              </a:endParaRPr>
            </a:p>
          </p:txBody>
        </p:sp>
        <p:sp>
          <p:nvSpPr>
            <p:cNvPr id="10" name="Rectangle 59"/>
            <p:cNvSpPr>
              <a:spLocks noChangeArrowheads="1"/>
            </p:cNvSpPr>
            <p:nvPr/>
          </p:nvSpPr>
          <p:spPr bwMode="auto">
            <a:xfrm>
              <a:off x="6781800" y="1981200"/>
              <a:ext cx="887128" cy="197644"/>
            </a:xfrm>
            <a:prstGeom prst="rect">
              <a:avLst/>
            </a:prstGeom>
            <a:solidFill>
              <a:srgbClr val="CC33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1800">
                <a:solidFill>
                  <a:srgbClr val="000000"/>
                </a:solidFill>
                <a:latin typeface="Arial" charset="0"/>
                <a:cs typeface="+mn-cs"/>
              </a:endParaRPr>
            </a:p>
          </p:txBody>
        </p:sp>
        <p:sp>
          <p:nvSpPr>
            <p:cNvPr id="11" name="Rectangle 60"/>
            <p:cNvSpPr>
              <a:spLocks noChangeArrowheads="1"/>
            </p:cNvSpPr>
            <p:nvPr/>
          </p:nvSpPr>
          <p:spPr bwMode="auto">
            <a:xfrm>
              <a:off x="4237762" y="4428989"/>
              <a:ext cx="2055881" cy="200174"/>
            </a:xfrm>
            <a:prstGeom prst="rect">
              <a:avLst/>
            </a:prstGeom>
            <a:solidFill>
              <a:srgbClr val="CC33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1800">
                <a:solidFill>
                  <a:srgbClr val="000000"/>
                </a:solidFill>
                <a:latin typeface="Arial" charset="0"/>
                <a:cs typeface="+mn-cs"/>
              </a:endParaRPr>
            </a:p>
          </p:txBody>
        </p:sp>
        <p:sp>
          <p:nvSpPr>
            <p:cNvPr id="12" name="Rectangle 61"/>
            <p:cNvSpPr>
              <a:spLocks noChangeArrowheads="1"/>
            </p:cNvSpPr>
            <p:nvPr/>
          </p:nvSpPr>
          <p:spPr bwMode="auto">
            <a:xfrm rot="-5400000">
              <a:off x="5454284" y="3689716"/>
              <a:ext cx="1481076" cy="197644"/>
            </a:xfrm>
            <a:prstGeom prst="rect">
              <a:avLst/>
            </a:prstGeom>
            <a:solidFill>
              <a:srgbClr val="CC33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1800">
                <a:solidFill>
                  <a:srgbClr val="000000"/>
                </a:solidFill>
                <a:latin typeface="Arial" charset="0"/>
                <a:cs typeface="+mn-cs"/>
              </a:endParaRPr>
            </a:p>
          </p:txBody>
        </p:sp>
        <p:sp>
          <p:nvSpPr>
            <p:cNvPr id="13" name="Rectangle 62"/>
            <p:cNvSpPr>
              <a:spLocks noChangeArrowheads="1"/>
            </p:cNvSpPr>
            <p:nvPr/>
          </p:nvSpPr>
          <p:spPr bwMode="auto">
            <a:xfrm rot="-5400000">
              <a:off x="3602632" y="3696302"/>
              <a:ext cx="1467904" cy="197644"/>
            </a:xfrm>
            <a:prstGeom prst="rect">
              <a:avLst/>
            </a:prstGeom>
            <a:solidFill>
              <a:srgbClr val="CC33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1800">
                <a:solidFill>
                  <a:srgbClr val="000000"/>
                </a:solidFill>
                <a:latin typeface="Arial" charset="0"/>
                <a:cs typeface="+mn-cs"/>
              </a:endParaRPr>
            </a:p>
          </p:txBody>
        </p:sp>
        <p:sp>
          <p:nvSpPr>
            <p:cNvPr id="14" name="Rectangle 63"/>
            <p:cNvSpPr>
              <a:spLocks noChangeArrowheads="1"/>
            </p:cNvSpPr>
            <p:nvPr/>
          </p:nvSpPr>
          <p:spPr bwMode="auto">
            <a:xfrm rot="-3436786">
              <a:off x="5871933" y="2469067"/>
              <a:ext cx="1285862" cy="197644"/>
            </a:xfrm>
            <a:prstGeom prst="rect">
              <a:avLst/>
            </a:prstGeom>
            <a:solidFill>
              <a:srgbClr val="CC33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1800">
                <a:solidFill>
                  <a:srgbClr val="000000"/>
                </a:solidFill>
                <a:latin typeface="Arial" charset="0"/>
                <a:cs typeface="+mn-cs"/>
              </a:endParaRPr>
            </a:p>
          </p:txBody>
        </p:sp>
      </p:grpSp>
      <p:grpSp>
        <p:nvGrpSpPr>
          <p:cNvPr id="15" name="Group 14"/>
          <p:cNvGrpSpPr/>
          <p:nvPr/>
        </p:nvGrpSpPr>
        <p:grpSpPr>
          <a:xfrm>
            <a:off x="4045941" y="4697457"/>
            <a:ext cx="1144588" cy="1143000"/>
            <a:chOff x="4045941" y="4697457"/>
            <a:chExt cx="1144588" cy="1143000"/>
          </a:xfrm>
        </p:grpSpPr>
        <p:sp>
          <p:nvSpPr>
            <p:cNvPr id="20" name="Donut 19"/>
            <p:cNvSpPr/>
            <p:nvPr/>
          </p:nvSpPr>
          <p:spPr bwMode="auto">
            <a:xfrm>
              <a:off x="4045941" y="4697457"/>
              <a:ext cx="1144588" cy="1143000"/>
            </a:xfrm>
            <a:prstGeom prst="donut">
              <a:avLst>
                <a:gd name="adj" fmla="val 12589"/>
              </a:avLst>
            </a:prstGeom>
            <a:blipFill>
              <a:blip r:embed="rId5"/>
              <a:tile tx="0" ty="0" sx="100000" sy="100000" flip="none" algn="tl"/>
            </a:blipFill>
            <a:ln w="9525" cap="flat" cmpd="sng" algn="ctr">
              <a:solidFill>
                <a:srgbClr val="000000"/>
              </a:solidFill>
              <a:prstDash val="solid"/>
              <a:round/>
              <a:headEnd type="none" w="med" len="med"/>
              <a:tailEnd type="none" w="med" len="med"/>
            </a:ln>
            <a:effectLst/>
          </p:spPr>
          <p:txBody>
            <a:bodyPr/>
            <a:lstStyle/>
            <a:p>
              <a:pPr eaLnBrk="0" hangingPunct="0">
                <a:defRPr/>
              </a:pPr>
              <a:endParaRPr lang="en-US" sz="1800">
                <a:solidFill>
                  <a:srgbClr val="000000"/>
                </a:solidFill>
                <a:latin typeface="Arial" charset="0"/>
                <a:cs typeface="+mn-cs"/>
              </a:endParaRPr>
            </a:p>
          </p:txBody>
        </p:sp>
        <p:sp>
          <p:nvSpPr>
            <p:cNvPr id="21" name="Flowchart: Connector 20"/>
            <p:cNvSpPr/>
            <p:nvPr/>
          </p:nvSpPr>
          <p:spPr bwMode="auto">
            <a:xfrm rot="16200000">
              <a:off x="4198341" y="4849857"/>
              <a:ext cx="838200" cy="838200"/>
            </a:xfrm>
            <a:prstGeom prst="flowChartConnector">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800">
                <a:solidFill>
                  <a:srgbClr val="000000"/>
                </a:solidFill>
                <a:latin typeface="Arial" charset="0"/>
                <a:cs typeface="+mn-cs"/>
              </a:endParaRPr>
            </a:p>
          </p:txBody>
        </p:sp>
      </p:grpSp>
    </p:spTree>
    <p:extLst>
      <p:ext uri="{BB962C8B-B14F-4D97-AF65-F5344CB8AC3E}">
        <p14:creationId xmlns:p14="http://schemas.microsoft.com/office/powerpoint/2010/main" val="16791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par>
                                <p:cTn id="8" presetID="16" presetClass="entr" presetSubtype="21" fill="hold" grpId="0"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2000"/>
                                        <p:tgtEl>
                                          <p:spTgt spid="2"/>
                                        </p:tgtEl>
                                      </p:cBhvr>
                                    </p:animEffect>
                                  </p:childTnLst>
                                </p:cTn>
                              </p:par>
                              <p:par>
                                <p:cTn id="11" presetID="16" presetClass="entr" presetSubtype="21" fill="hold" grpId="0" nodeType="withEffect">
                                  <p:stCondLst>
                                    <p:cond delay="25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2000"/>
                                        <p:tgtEl>
                                          <p:spTgt spid="3"/>
                                        </p:tgtEl>
                                      </p:cBhvr>
                                    </p:animEffect>
                                  </p:childTnLst>
                                </p:cTn>
                              </p:par>
                              <p:par>
                                <p:cTn id="14" presetID="16" presetClass="entr" presetSubtype="21" fill="hold" grpId="0" nodeType="withEffect">
                                  <p:stCondLst>
                                    <p:cond delay="25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2000"/>
                                        <p:tgtEl>
                                          <p:spTgt spid="5"/>
                                        </p:tgtEl>
                                      </p:cBhvr>
                                    </p:animEffect>
                                  </p:childTnLst>
                                </p:cTn>
                              </p:par>
                            </p:childTnLst>
                          </p:cTn>
                        </p:par>
                        <p:par>
                          <p:cTn id="17" fill="hold">
                            <p:stCondLst>
                              <p:cond delay="2250"/>
                            </p:stCondLst>
                            <p:childTnLst>
                              <p:par>
                                <p:cTn id="18" presetID="6" presetClass="entr" presetSubtype="16"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www.concrete-pipe.org</a:t>
            </a:r>
            <a:endParaRPr lang="en-US"/>
          </a:p>
        </p:txBody>
      </p:sp>
      <p:sp>
        <p:nvSpPr>
          <p:cNvPr id="15257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 name="Title 1"/>
          <p:cNvSpPr>
            <a:spLocks noGrp="1"/>
          </p:cNvSpPr>
          <p:nvPr>
            <p:ph type="title"/>
          </p:nvPr>
        </p:nvSpPr>
        <p:spPr>
          <a:xfrm>
            <a:off x="0" y="0"/>
            <a:ext cx="9144000" cy="838200"/>
          </a:xfrm>
        </p:spPr>
        <p:txBody>
          <a:bodyPr/>
          <a:lstStyle/>
          <a:p>
            <a:pPr algn="ctr"/>
            <a:r>
              <a:rPr lang="en-US" dirty="0" smtClean="0"/>
              <a:t>Negative Projection</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4" y="3065015"/>
            <a:ext cx="6674600" cy="500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248" y="3065015"/>
            <a:ext cx="2769658" cy="500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bwMode="auto">
          <a:xfrm>
            <a:off x="-12369" y="2131516"/>
            <a:ext cx="9384889" cy="235720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2048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827264"/>
            <a:ext cx="5542923" cy="2620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7881" y="1802327"/>
            <a:ext cx="5595668" cy="2645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p:nvCxnSpPr>
        <p:spPr bwMode="auto">
          <a:xfrm flipH="1">
            <a:off x="-1229656" y="4497035"/>
            <a:ext cx="10835097" cy="0"/>
          </a:xfrm>
          <a:prstGeom prst="line">
            <a:avLst/>
          </a:prstGeom>
          <a:solidFill>
            <a:schemeClr val="accent1"/>
          </a:solidFill>
          <a:ln w="92075" cap="flat" cmpd="sng" algn="ctr">
            <a:solidFill>
              <a:schemeClr val="tx1"/>
            </a:solidFill>
            <a:prstDash val="solid"/>
            <a:round/>
            <a:headEnd type="none" w="med" len="med"/>
            <a:tailEnd type="none" w="med" len="med"/>
          </a:ln>
          <a:effectLst/>
        </p:spPr>
      </p:cxnSp>
      <p:sp>
        <p:nvSpPr>
          <p:cNvPr id="17" name="Rectangle 16"/>
          <p:cNvSpPr/>
          <p:nvPr/>
        </p:nvSpPr>
        <p:spPr bwMode="auto">
          <a:xfrm>
            <a:off x="3606453" y="1447800"/>
            <a:ext cx="2055950" cy="30409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 name="Rectangle 21"/>
          <p:cNvSpPr/>
          <p:nvPr/>
        </p:nvSpPr>
        <p:spPr bwMode="auto">
          <a:xfrm>
            <a:off x="3705279" y="4343400"/>
            <a:ext cx="1858300" cy="16128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nvGrpSpPr>
          <p:cNvPr id="24" name="Group 56"/>
          <p:cNvGrpSpPr>
            <a:grpSpLocks/>
          </p:cNvGrpSpPr>
          <p:nvPr/>
        </p:nvGrpSpPr>
        <p:grpSpPr bwMode="auto">
          <a:xfrm>
            <a:off x="3606454" y="4475554"/>
            <a:ext cx="2055950" cy="1580758"/>
            <a:chOff x="4237762" y="3048000"/>
            <a:chExt cx="2055882" cy="1581163"/>
          </a:xfrm>
        </p:grpSpPr>
        <p:sp>
          <p:nvSpPr>
            <p:cNvPr id="29" name="Rectangle 60"/>
            <p:cNvSpPr>
              <a:spLocks noChangeArrowheads="1"/>
            </p:cNvSpPr>
            <p:nvPr/>
          </p:nvSpPr>
          <p:spPr bwMode="auto">
            <a:xfrm>
              <a:off x="4237762" y="4428989"/>
              <a:ext cx="2055881" cy="200174"/>
            </a:xfrm>
            <a:prstGeom prst="rect">
              <a:avLst/>
            </a:prstGeom>
            <a:solidFill>
              <a:srgbClr val="CC33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1800">
                <a:solidFill>
                  <a:srgbClr val="000000"/>
                </a:solidFill>
                <a:latin typeface="Arial" charset="0"/>
                <a:cs typeface="+mn-cs"/>
              </a:endParaRPr>
            </a:p>
          </p:txBody>
        </p:sp>
        <p:sp>
          <p:nvSpPr>
            <p:cNvPr id="30" name="Rectangle 61"/>
            <p:cNvSpPr>
              <a:spLocks noChangeArrowheads="1"/>
            </p:cNvSpPr>
            <p:nvPr/>
          </p:nvSpPr>
          <p:spPr bwMode="auto">
            <a:xfrm rot="-5400000">
              <a:off x="5454284" y="3689716"/>
              <a:ext cx="1481076" cy="197644"/>
            </a:xfrm>
            <a:prstGeom prst="rect">
              <a:avLst/>
            </a:prstGeom>
            <a:solidFill>
              <a:srgbClr val="CC33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1800">
                <a:solidFill>
                  <a:srgbClr val="000000"/>
                </a:solidFill>
                <a:latin typeface="Arial" charset="0"/>
                <a:cs typeface="+mn-cs"/>
              </a:endParaRPr>
            </a:p>
          </p:txBody>
        </p:sp>
        <p:sp>
          <p:nvSpPr>
            <p:cNvPr id="31" name="Rectangle 62"/>
            <p:cNvSpPr>
              <a:spLocks noChangeArrowheads="1"/>
            </p:cNvSpPr>
            <p:nvPr/>
          </p:nvSpPr>
          <p:spPr bwMode="auto">
            <a:xfrm rot="-5400000">
              <a:off x="3602632" y="3696302"/>
              <a:ext cx="1467904" cy="197644"/>
            </a:xfrm>
            <a:prstGeom prst="rect">
              <a:avLst/>
            </a:prstGeom>
            <a:solidFill>
              <a:srgbClr val="CC33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1800">
                <a:solidFill>
                  <a:srgbClr val="000000"/>
                </a:solidFill>
                <a:latin typeface="Arial" charset="0"/>
                <a:cs typeface="+mn-cs"/>
              </a:endParaRPr>
            </a:p>
          </p:txBody>
        </p:sp>
      </p:grpSp>
      <p:grpSp>
        <p:nvGrpSpPr>
          <p:cNvPr id="15" name="Group 14"/>
          <p:cNvGrpSpPr/>
          <p:nvPr/>
        </p:nvGrpSpPr>
        <p:grpSpPr>
          <a:xfrm>
            <a:off x="4035493" y="4689910"/>
            <a:ext cx="1144588" cy="1143000"/>
            <a:chOff x="4045941" y="4697457"/>
            <a:chExt cx="1144588" cy="1143000"/>
          </a:xfrm>
        </p:grpSpPr>
        <p:sp>
          <p:nvSpPr>
            <p:cNvPr id="20" name="Donut 19"/>
            <p:cNvSpPr/>
            <p:nvPr/>
          </p:nvSpPr>
          <p:spPr bwMode="auto">
            <a:xfrm>
              <a:off x="4045941" y="4697457"/>
              <a:ext cx="1144588" cy="1143000"/>
            </a:xfrm>
            <a:prstGeom prst="donut">
              <a:avLst>
                <a:gd name="adj" fmla="val 12589"/>
              </a:avLst>
            </a:prstGeom>
            <a:blipFill>
              <a:blip r:embed="rId6"/>
              <a:tile tx="0" ty="0" sx="100000" sy="100000" flip="none" algn="tl"/>
            </a:blipFill>
            <a:ln w="9525" cap="flat" cmpd="sng" algn="ctr">
              <a:solidFill>
                <a:srgbClr val="000000"/>
              </a:solidFill>
              <a:prstDash val="solid"/>
              <a:round/>
              <a:headEnd type="none" w="med" len="med"/>
              <a:tailEnd type="none" w="med" len="med"/>
            </a:ln>
            <a:effectLst/>
          </p:spPr>
          <p:txBody>
            <a:bodyPr/>
            <a:lstStyle/>
            <a:p>
              <a:pPr eaLnBrk="0" hangingPunct="0">
                <a:defRPr/>
              </a:pPr>
              <a:endParaRPr lang="en-US" sz="1800">
                <a:solidFill>
                  <a:srgbClr val="000000"/>
                </a:solidFill>
                <a:latin typeface="Arial" charset="0"/>
                <a:cs typeface="+mn-cs"/>
              </a:endParaRPr>
            </a:p>
          </p:txBody>
        </p:sp>
        <p:sp>
          <p:nvSpPr>
            <p:cNvPr id="21" name="Flowchart: Connector 20"/>
            <p:cNvSpPr/>
            <p:nvPr/>
          </p:nvSpPr>
          <p:spPr bwMode="auto">
            <a:xfrm rot="16200000">
              <a:off x="4198341" y="4849857"/>
              <a:ext cx="838200" cy="838200"/>
            </a:xfrm>
            <a:prstGeom prst="flowChartConnector">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800">
                <a:solidFill>
                  <a:srgbClr val="000000"/>
                </a:solidFill>
                <a:latin typeface="Arial" charset="0"/>
                <a:cs typeface="+mn-cs"/>
              </a:endParaRPr>
            </a:p>
          </p:txBody>
        </p:sp>
      </p:grpSp>
      <p:sp>
        <p:nvSpPr>
          <p:cNvPr id="33" name="Rectangle 61"/>
          <p:cNvSpPr>
            <a:spLocks noChangeArrowheads="1"/>
          </p:cNvSpPr>
          <p:nvPr/>
        </p:nvSpPr>
        <p:spPr bwMode="auto">
          <a:xfrm rot="16200000">
            <a:off x="4823229" y="3657860"/>
            <a:ext cx="1480698" cy="197651"/>
          </a:xfrm>
          <a:prstGeom prst="rect">
            <a:avLst/>
          </a:prstGeom>
          <a:solidFill>
            <a:srgbClr val="CC33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1800">
              <a:solidFill>
                <a:srgbClr val="000000"/>
              </a:solidFill>
              <a:latin typeface="Arial" charset="0"/>
              <a:cs typeface="+mn-cs"/>
            </a:endParaRPr>
          </a:p>
        </p:txBody>
      </p:sp>
      <p:sp>
        <p:nvSpPr>
          <p:cNvPr id="34" name="Rectangle 61"/>
          <p:cNvSpPr>
            <a:spLocks noChangeArrowheads="1"/>
          </p:cNvSpPr>
          <p:nvPr/>
        </p:nvSpPr>
        <p:spPr bwMode="auto">
          <a:xfrm rot="16200000">
            <a:off x="2964931" y="3649547"/>
            <a:ext cx="1480698" cy="197651"/>
          </a:xfrm>
          <a:prstGeom prst="rect">
            <a:avLst/>
          </a:prstGeom>
          <a:solidFill>
            <a:srgbClr val="CC33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1800">
              <a:solidFill>
                <a:srgbClr val="000000"/>
              </a:solidFill>
              <a:latin typeface="Arial" charset="0"/>
              <a:cs typeface="+mn-cs"/>
            </a:endParaRPr>
          </a:p>
        </p:txBody>
      </p:sp>
    </p:spTree>
    <p:extLst>
      <p:ext uri="{BB962C8B-B14F-4D97-AF65-F5344CB8AC3E}">
        <p14:creationId xmlns:p14="http://schemas.microsoft.com/office/powerpoint/2010/main" val="81953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20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20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2000"/>
                                        <p:tgtEl>
                                          <p:spTgt spid="17"/>
                                        </p:tgtEl>
                                      </p:cBhvr>
                                    </p:animEffect>
                                  </p:childTnLst>
                                </p:cTn>
                              </p:par>
                              <p:par>
                                <p:cTn id="22" presetID="6" presetClass="entr" presetSubtype="16" fill="hold" nodeType="withEffect">
                                  <p:stCondLst>
                                    <p:cond delay="100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par>
                                <p:cTn id="32" presetID="22" presetClass="entr" presetSubtype="4" fill="hold" nodeType="withEffect">
                                  <p:stCondLst>
                                    <p:cond delay="0"/>
                                  </p:stCondLst>
                                  <p:childTnLst>
                                    <p:set>
                                      <p:cBhvr>
                                        <p:cTn id="33" dur="1" fill="hold">
                                          <p:stCondLst>
                                            <p:cond delay="0"/>
                                          </p:stCondLst>
                                        </p:cTn>
                                        <p:tgtEl>
                                          <p:spTgt spid="20483"/>
                                        </p:tgtEl>
                                        <p:attrNameLst>
                                          <p:attrName>style.visibility</p:attrName>
                                        </p:attrNameLst>
                                      </p:cBhvr>
                                      <p:to>
                                        <p:strVal val="visible"/>
                                      </p:to>
                                    </p:set>
                                    <p:animEffect transition="in" filter="wipe(down)">
                                      <p:cBhvr>
                                        <p:cTn id="34" dur="500"/>
                                        <p:tgtEl>
                                          <p:spTgt spid="2048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7" grpId="0" animBg="1"/>
      <p:bldP spid="22" grpId="0" animBg="1"/>
      <p:bldP spid="33"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www.concrete-pipe.org</a:t>
            </a:r>
            <a:endParaRPr lang="en-US"/>
          </a:p>
        </p:txBody>
      </p:sp>
      <p:sp>
        <p:nvSpPr>
          <p:cNvPr id="15257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 name="Title 1"/>
          <p:cNvSpPr>
            <a:spLocks noGrp="1"/>
          </p:cNvSpPr>
          <p:nvPr>
            <p:ph type="title"/>
          </p:nvPr>
        </p:nvSpPr>
        <p:spPr>
          <a:xfrm>
            <a:off x="0" y="0"/>
            <a:ext cx="9144000" cy="838200"/>
          </a:xfrm>
        </p:spPr>
        <p:txBody>
          <a:bodyPr/>
          <a:lstStyle/>
          <a:p>
            <a:pPr algn="ctr"/>
            <a:r>
              <a:rPr lang="en-US" dirty="0" smtClean="0"/>
              <a:t>Positive Projection</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4" y="3065015"/>
            <a:ext cx="6674600" cy="500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248" y="3065015"/>
            <a:ext cx="2769658" cy="500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bwMode="auto">
          <a:xfrm>
            <a:off x="-1286" y="2133600"/>
            <a:ext cx="9384889" cy="235720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2048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876" y="1066800"/>
            <a:ext cx="5542923" cy="3456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
                    </a14:imgEffect>
                  </a14:imgLayer>
                </a14:imgProps>
              </a:ext>
              <a:ext uri="{28A0092B-C50C-407E-A947-70E740481C1C}">
                <a14:useLocalDpi xmlns:a14="http://schemas.microsoft.com/office/drawing/2010/main" val="0"/>
              </a:ext>
            </a:extLst>
          </a:blip>
          <a:srcRect/>
          <a:stretch>
            <a:fillRect/>
          </a:stretch>
        </p:blipFill>
        <p:spPr bwMode="auto">
          <a:xfrm>
            <a:off x="-1308791" y="1066800"/>
            <a:ext cx="5595668" cy="348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bwMode="auto">
          <a:xfrm>
            <a:off x="3642056" y="1100772"/>
            <a:ext cx="1858300" cy="33884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nvGrpSpPr>
          <p:cNvPr id="15" name="Group 14"/>
          <p:cNvGrpSpPr/>
          <p:nvPr/>
        </p:nvGrpSpPr>
        <p:grpSpPr>
          <a:xfrm>
            <a:off x="3999706" y="3346175"/>
            <a:ext cx="1144588" cy="1143000"/>
            <a:chOff x="4045941" y="4697457"/>
            <a:chExt cx="1144588" cy="1143000"/>
          </a:xfrm>
        </p:grpSpPr>
        <p:sp>
          <p:nvSpPr>
            <p:cNvPr id="20" name="Donut 19"/>
            <p:cNvSpPr/>
            <p:nvPr/>
          </p:nvSpPr>
          <p:spPr bwMode="auto">
            <a:xfrm>
              <a:off x="4045941" y="4697457"/>
              <a:ext cx="1144588" cy="1143000"/>
            </a:xfrm>
            <a:prstGeom prst="donut">
              <a:avLst>
                <a:gd name="adj" fmla="val 12589"/>
              </a:avLst>
            </a:prstGeom>
            <a:blipFill>
              <a:blip r:embed="rId8"/>
              <a:tile tx="0" ty="0" sx="100000" sy="100000" flip="none" algn="tl"/>
            </a:blipFill>
            <a:ln w="9525" cap="flat" cmpd="sng" algn="ctr">
              <a:solidFill>
                <a:srgbClr val="000000"/>
              </a:solidFill>
              <a:prstDash val="solid"/>
              <a:round/>
              <a:headEnd type="none" w="med" len="med"/>
              <a:tailEnd type="none" w="med" len="med"/>
            </a:ln>
            <a:effectLst/>
          </p:spPr>
          <p:txBody>
            <a:bodyPr/>
            <a:lstStyle/>
            <a:p>
              <a:pPr eaLnBrk="0" hangingPunct="0">
                <a:defRPr/>
              </a:pPr>
              <a:endParaRPr lang="en-US" sz="1800">
                <a:solidFill>
                  <a:srgbClr val="000000"/>
                </a:solidFill>
                <a:latin typeface="Arial" charset="0"/>
                <a:cs typeface="+mn-cs"/>
              </a:endParaRPr>
            </a:p>
          </p:txBody>
        </p:sp>
        <p:sp>
          <p:nvSpPr>
            <p:cNvPr id="21" name="Flowchart: Connector 20"/>
            <p:cNvSpPr/>
            <p:nvPr/>
          </p:nvSpPr>
          <p:spPr bwMode="auto">
            <a:xfrm rot="16200000">
              <a:off x="4198341" y="4849857"/>
              <a:ext cx="838200" cy="838200"/>
            </a:xfrm>
            <a:prstGeom prst="flowChartConnector">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800">
                <a:solidFill>
                  <a:srgbClr val="000000"/>
                </a:solidFill>
                <a:latin typeface="Arial" charset="0"/>
                <a:cs typeface="+mn-cs"/>
              </a:endParaRPr>
            </a:p>
          </p:txBody>
        </p:sp>
      </p:grpSp>
      <p:cxnSp>
        <p:nvCxnSpPr>
          <p:cNvPr id="19" name="Straight Connector 18"/>
          <p:cNvCxnSpPr/>
          <p:nvPr/>
        </p:nvCxnSpPr>
        <p:spPr bwMode="auto">
          <a:xfrm flipH="1">
            <a:off x="-1308791" y="4523147"/>
            <a:ext cx="10835097" cy="0"/>
          </a:xfrm>
          <a:prstGeom prst="line">
            <a:avLst/>
          </a:prstGeom>
          <a:solidFill>
            <a:schemeClr val="accent1"/>
          </a:solidFill>
          <a:ln w="92075" cap="flat" cmpd="sng" algn="ctr">
            <a:solidFill>
              <a:schemeClr val="tx1"/>
            </a:solidFill>
            <a:prstDash val="solid"/>
            <a:round/>
            <a:headEnd type="none" w="med" len="med"/>
            <a:tailEnd type="none" w="med" len="med"/>
          </a:ln>
          <a:effectLst/>
        </p:spPr>
      </p:cxnSp>
      <p:sp>
        <p:nvSpPr>
          <p:cNvPr id="18" name="Rectangle 61"/>
          <p:cNvSpPr>
            <a:spLocks noChangeArrowheads="1"/>
          </p:cNvSpPr>
          <p:nvPr/>
        </p:nvSpPr>
        <p:spPr bwMode="auto">
          <a:xfrm rot="16200000">
            <a:off x="4589274" y="3479259"/>
            <a:ext cx="1822174" cy="197655"/>
          </a:xfrm>
          <a:prstGeom prst="rect">
            <a:avLst/>
          </a:prstGeom>
          <a:solidFill>
            <a:srgbClr val="CC33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1800">
              <a:solidFill>
                <a:srgbClr val="000000"/>
              </a:solidFill>
              <a:latin typeface="Arial" charset="0"/>
              <a:cs typeface="+mn-cs"/>
            </a:endParaRPr>
          </a:p>
        </p:txBody>
      </p:sp>
      <p:sp>
        <p:nvSpPr>
          <p:cNvPr id="22" name="Rectangle 61"/>
          <p:cNvSpPr>
            <a:spLocks noChangeArrowheads="1"/>
          </p:cNvSpPr>
          <p:nvPr/>
        </p:nvSpPr>
        <p:spPr bwMode="auto">
          <a:xfrm rot="16200000">
            <a:off x="2794197" y="3479259"/>
            <a:ext cx="1822174" cy="197653"/>
          </a:xfrm>
          <a:prstGeom prst="rect">
            <a:avLst/>
          </a:prstGeom>
          <a:solidFill>
            <a:srgbClr val="CC33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1800">
              <a:solidFill>
                <a:srgbClr val="000000"/>
              </a:solidFill>
              <a:latin typeface="Arial" charset="0"/>
              <a:cs typeface="+mn-cs"/>
            </a:endParaRPr>
          </a:p>
        </p:txBody>
      </p:sp>
    </p:spTree>
    <p:extLst>
      <p:ext uri="{BB962C8B-B14F-4D97-AF65-F5344CB8AC3E}">
        <p14:creationId xmlns:p14="http://schemas.microsoft.com/office/powerpoint/2010/main" val="259166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6" presetClass="entr" presetSubtype="16" fill="hold" nodeType="withEffect">
                                  <p:stCondLst>
                                    <p:cond delay="100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childTnLst>
                          </p:cTn>
                        </p:par>
                        <p:par>
                          <p:cTn id="15" fill="hold">
                            <p:stCondLst>
                              <p:cond delay="3500"/>
                            </p:stCondLst>
                            <p:childTnLst>
                              <p:par>
                                <p:cTn id="16" presetID="22" presetClass="entr" presetSubtype="4"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par>
                                <p:cTn id="19" presetID="22" presetClass="entr" presetSubtype="4" fill="hold" nodeType="withEffect">
                                  <p:stCondLst>
                                    <p:cond delay="0"/>
                                  </p:stCondLst>
                                  <p:childTnLst>
                                    <p:set>
                                      <p:cBhvr>
                                        <p:cTn id="20" dur="1" fill="hold">
                                          <p:stCondLst>
                                            <p:cond delay="0"/>
                                          </p:stCondLst>
                                        </p:cTn>
                                        <p:tgtEl>
                                          <p:spTgt spid="20483"/>
                                        </p:tgtEl>
                                        <p:attrNameLst>
                                          <p:attrName>style.visibility</p:attrName>
                                        </p:attrNameLst>
                                      </p:cBhvr>
                                      <p:to>
                                        <p:strVal val="visible"/>
                                      </p:to>
                                    </p:set>
                                    <p:animEffect transition="in" filter="wipe(down)">
                                      <p:cBhvr>
                                        <p:cTn id="21" dur="500"/>
                                        <p:tgtEl>
                                          <p:spTgt spid="2048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7" grpId="0" animBg="1"/>
      <p:bldP spid="18"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www.concrete-pipe.org</a:t>
            </a:r>
            <a:endParaRPr lang="en-US"/>
          </a:p>
        </p:txBody>
      </p:sp>
      <p:sp>
        <p:nvSpPr>
          <p:cNvPr id="15257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 name="Title 1"/>
          <p:cNvSpPr>
            <a:spLocks noGrp="1"/>
          </p:cNvSpPr>
          <p:nvPr>
            <p:ph type="title"/>
          </p:nvPr>
        </p:nvSpPr>
        <p:spPr>
          <a:xfrm>
            <a:off x="0" y="0"/>
            <a:ext cx="9144000" cy="838200"/>
          </a:xfrm>
        </p:spPr>
        <p:txBody>
          <a:bodyPr/>
          <a:lstStyle/>
          <a:p>
            <a:pPr algn="ctr"/>
            <a:r>
              <a:rPr lang="en-US" dirty="0" smtClean="0"/>
              <a:t>Jacked or Tunneled</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0" y="1983635"/>
            <a:ext cx="6674600" cy="500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2942" y="1983635"/>
            <a:ext cx="2769658" cy="500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Oval 22"/>
          <p:cNvSpPr/>
          <p:nvPr/>
        </p:nvSpPr>
        <p:spPr bwMode="auto">
          <a:xfrm>
            <a:off x="3905099" y="4353245"/>
            <a:ext cx="1428901" cy="1431178"/>
          </a:xfrm>
          <a:prstGeom prst="ellipse">
            <a:avLst/>
          </a:prstGeom>
          <a:solidFill>
            <a:schemeClr val="bg1"/>
          </a:solidFill>
          <a:ln w="200025"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nvGrpSpPr>
          <p:cNvPr id="15" name="Group 14"/>
          <p:cNvGrpSpPr/>
          <p:nvPr/>
        </p:nvGrpSpPr>
        <p:grpSpPr>
          <a:xfrm>
            <a:off x="4045941" y="4500269"/>
            <a:ext cx="1144588" cy="1143000"/>
            <a:chOff x="4045941" y="4697457"/>
            <a:chExt cx="1144588" cy="1143000"/>
          </a:xfrm>
        </p:grpSpPr>
        <p:sp>
          <p:nvSpPr>
            <p:cNvPr id="20" name="Donut 19"/>
            <p:cNvSpPr/>
            <p:nvPr/>
          </p:nvSpPr>
          <p:spPr bwMode="auto">
            <a:xfrm>
              <a:off x="4045941" y="4697457"/>
              <a:ext cx="1144588" cy="1143000"/>
            </a:xfrm>
            <a:prstGeom prst="donut">
              <a:avLst>
                <a:gd name="adj" fmla="val 12589"/>
              </a:avLst>
            </a:prstGeom>
            <a:blipFill>
              <a:blip r:embed="rId5"/>
              <a:tile tx="0" ty="0" sx="100000" sy="100000" flip="none" algn="tl"/>
            </a:blipFill>
            <a:ln w="9525" cap="flat" cmpd="sng" algn="ctr">
              <a:solidFill>
                <a:srgbClr val="000000"/>
              </a:solidFill>
              <a:prstDash val="solid"/>
              <a:round/>
              <a:headEnd type="none" w="med" len="med"/>
              <a:tailEnd type="none" w="med" len="med"/>
            </a:ln>
            <a:effectLst/>
          </p:spPr>
          <p:txBody>
            <a:bodyPr/>
            <a:lstStyle/>
            <a:p>
              <a:pPr eaLnBrk="0" hangingPunct="0">
                <a:defRPr/>
              </a:pPr>
              <a:endParaRPr lang="en-US" sz="1800">
                <a:solidFill>
                  <a:srgbClr val="000000"/>
                </a:solidFill>
                <a:latin typeface="Arial" charset="0"/>
                <a:cs typeface="+mn-cs"/>
              </a:endParaRPr>
            </a:p>
          </p:txBody>
        </p:sp>
        <p:sp>
          <p:nvSpPr>
            <p:cNvPr id="21" name="Flowchart: Connector 20"/>
            <p:cNvSpPr/>
            <p:nvPr/>
          </p:nvSpPr>
          <p:spPr bwMode="auto">
            <a:xfrm rot="16200000">
              <a:off x="4198341" y="4849857"/>
              <a:ext cx="838200" cy="838200"/>
            </a:xfrm>
            <a:prstGeom prst="flowChartConnector">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800">
                <a:solidFill>
                  <a:srgbClr val="000000"/>
                </a:solidFill>
                <a:latin typeface="Arial" charset="0"/>
                <a:cs typeface="+mn-cs"/>
              </a:endParaRPr>
            </a:p>
          </p:txBody>
        </p:sp>
      </p:grpSp>
    </p:spTree>
    <p:extLst>
      <p:ext uri="{BB962C8B-B14F-4D97-AF65-F5344CB8AC3E}">
        <p14:creationId xmlns:p14="http://schemas.microsoft.com/office/powerpoint/2010/main" val="402130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ircle(in)">
                                      <p:cBhvr>
                                        <p:cTn id="1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3456" y="609600"/>
            <a:ext cx="2650120" cy="3971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 name="Rectangle 120"/>
          <p:cNvSpPr>
            <a:spLocks noChangeArrowheads="1"/>
          </p:cNvSpPr>
          <p:nvPr/>
        </p:nvSpPr>
        <p:spPr bwMode="auto">
          <a:xfrm>
            <a:off x="1676400" y="-2232"/>
            <a:ext cx="7467600" cy="1373832"/>
          </a:xfrm>
          <a:prstGeom prst="rect">
            <a:avLst/>
          </a:prstGeom>
          <a:solidFill>
            <a:schemeClr val="tx1"/>
          </a:solidFill>
          <a:ln>
            <a:noFill/>
          </a:ln>
          <a:extLst/>
        </p:spPr>
        <p:txBody>
          <a:bodyPr lIns="92060" tIns="46031" rIns="92060" bIns="46031" anchor="ctr"/>
          <a:lstStyle/>
          <a:p>
            <a:pPr algn="ctr" eaLnBrk="0" hangingPunct="0"/>
            <a:r>
              <a:rPr lang="en-US" altLang="en-US" sz="4000" b="1" dirty="0" smtClean="0">
                <a:solidFill>
                  <a:srgbClr val="FF6600"/>
                </a:solidFill>
                <a:latin typeface="Arial" charset="0"/>
                <a:cs typeface="+mn-cs"/>
              </a:rPr>
              <a:t>Pipeline Functions</a:t>
            </a:r>
            <a:endParaRPr lang="en-US" altLang="en-US" sz="4000" b="1" dirty="0">
              <a:solidFill>
                <a:srgbClr val="FF6600"/>
              </a:solidFill>
              <a:latin typeface="Arial" charset="0"/>
              <a:cs typeface="+mn-cs"/>
            </a:endParaRPr>
          </a:p>
        </p:txBody>
      </p:sp>
      <p:pic>
        <p:nvPicPr>
          <p:cNvPr id="4097" name="Picture 1" descr="image4.jpg"/>
          <p:cNvPicPr>
            <a:picLocks noChangeAspect="1"/>
          </p:cNvPicPr>
          <p:nvPr/>
        </p:nvPicPr>
        <p:blipFill>
          <a:blip r:embed="rId4">
            <a:extLst>
              <a:ext uri="{28A0092B-C50C-407E-A947-70E740481C1C}">
                <a14:useLocalDpi xmlns:a14="http://schemas.microsoft.com/office/drawing/2010/main" val="0"/>
              </a:ext>
            </a:extLst>
          </a:blip>
          <a:srcRect r="42856"/>
          <a:stretch>
            <a:fillRect/>
          </a:stretch>
        </p:blipFill>
        <p:spPr bwMode="auto">
          <a:xfrm>
            <a:off x="0" y="4395645"/>
            <a:ext cx="1828354" cy="24623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8" name="Picture 2" descr="image5.jpg"/>
          <p:cNvPicPr>
            <a:picLocks noChangeAspect="1"/>
          </p:cNvPicPr>
          <p:nvPr/>
        </p:nvPicPr>
        <p:blipFill>
          <a:blip r:embed="rId5" cstate="print">
            <a:extLst>
              <a:ext uri="{28A0092B-C50C-407E-A947-70E740481C1C}">
                <a14:useLocalDpi xmlns:a14="http://schemas.microsoft.com/office/drawing/2010/main" val="0"/>
              </a:ext>
            </a:extLst>
          </a:blip>
          <a:srcRect r="17241"/>
          <a:stretch>
            <a:fillRect/>
          </a:stretch>
        </p:blipFill>
        <p:spPr bwMode="auto">
          <a:xfrm>
            <a:off x="0" y="0"/>
            <a:ext cx="1828354" cy="22089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9" name="Picture 3" descr="image3.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9773" y="2178844"/>
            <a:ext cx="2513708" cy="2212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1" name="AutoShape 5"/>
          <p:cNvSpPr>
            <a:spLocks/>
          </p:cNvSpPr>
          <p:nvPr/>
        </p:nvSpPr>
        <p:spPr bwMode="auto">
          <a:xfrm>
            <a:off x="1203275" y="-2232"/>
            <a:ext cx="1553766" cy="6868046"/>
          </a:xfrm>
          <a:custGeom>
            <a:avLst/>
            <a:gdLst>
              <a:gd name="T0" fmla="*/ 10735 w 21471"/>
              <a:gd name="T1" fmla="+- 0 10802 5"/>
              <a:gd name="T2" fmla="*/ 10802 h 21595"/>
              <a:gd name="T3" fmla="*/ 10735 w 21471"/>
              <a:gd name="T4" fmla="+- 0 10802 5"/>
              <a:gd name="T5" fmla="*/ 10802 h 21595"/>
              <a:gd name="T6" fmla="*/ 10735 w 21471"/>
              <a:gd name="T7" fmla="+- 0 10802 5"/>
              <a:gd name="T8" fmla="*/ 10802 h 21595"/>
              <a:gd name="T9" fmla="*/ 10735 w 21471"/>
              <a:gd name="T10" fmla="+- 0 10802 5"/>
              <a:gd name="T11" fmla="*/ 10802 h 21595"/>
            </a:gdLst>
            <a:ahLst/>
            <a:cxnLst>
              <a:cxn ang="0">
                <a:pos x="T0" y="T2"/>
              </a:cxn>
              <a:cxn ang="0">
                <a:pos x="T3" y="T5"/>
              </a:cxn>
              <a:cxn ang="0">
                <a:pos x="T6" y="T8"/>
              </a:cxn>
              <a:cxn ang="0">
                <a:pos x="T9" y="T11"/>
              </a:cxn>
            </a:cxnLst>
            <a:rect l="0" t="0" r="r" b="b"/>
            <a:pathLst>
              <a:path w="21471" h="21595">
                <a:moveTo>
                  <a:pt x="350" y="21595"/>
                </a:moveTo>
                <a:lnTo>
                  <a:pt x="13683" y="21595"/>
                </a:lnTo>
                <a:cubicBezTo>
                  <a:pt x="17192" y="19758"/>
                  <a:pt x="21600" y="14183"/>
                  <a:pt x="21468" y="10585"/>
                </a:cubicBezTo>
                <a:cubicBezTo>
                  <a:pt x="20240" y="4646"/>
                  <a:pt x="16446" y="1736"/>
                  <a:pt x="12916" y="9"/>
                </a:cubicBezTo>
                <a:cubicBezTo>
                  <a:pt x="12960" y="-5"/>
                  <a:pt x="0" y="9"/>
                  <a:pt x="0" y="-1"/>
                </a:cubicBezTo>
                <a:cubicBezTo>
                  <a:pt x="1381" y="1821"/>
                  <a:pt x="6030" y="5869"/>
                  <a:pt x="6447" y="10775"/>
                </a:cubicBezTo>
                <a:cubicBezTo>
                  <a:pt x="5833" y="16434"/>
                  <a:pt x="350" y="21595"/>
                  <a:pt x="350" y="21595"/>
                </a:cubicBezTo>
                <a:close/>
              </a:path>
            </a:pathLst>
          </a:custGeom>
          <a:solidFill>
            <a:schemeClr val="tx1"/>
          </a:solidFill>
          <a:ln w="12700" cap="flat" cmpd="sng">
            <a:noFill/>
            <a:prstDash val="solid"/>
            <a:miter lim="0"/>
            <a:headEnd/>
            <a:tailEnd/>
          </a:ln>
          <a:effectLst/>
          <a:extLst/>
        </p:spPr>
        <p:txBody>
          <a:bodyPr lIns="0" tIns="0" rIns="0" bIns="0"/>
          <a:lstStyle/>
          <a:p>
            <a:pPr algn="ctr" defTabSz="913863" hangingPunct="0">
              <a:spcBef>
                <a:spcPts val="1687"/>
              </a:spcBef>
            </a:pPr>
            <a:endParaRPr lang="en-US" sz="3900" b="1">
              <a:solidFill>
                <a:srgbClr val="F08F49"/>
              </a:solidFill>
              <a:sym typeface="Arial" pitchFamily="34" charset="0"/>
            </a:endParaRPr>
          </a:p>
        </p:txBody>
      </p:sp>
      <p:grpSp>
        <p:nvGrpSpPr>
          <p:cNvPr id="85" name="Group 84"/>
          <p:cNvGrpSpPr/>
          <p:nvPr/>
        </p:nvGrpSpPr>
        <p:grpSpPr>
          <a:xfrm>
            <a:off x="3875629" y="5992985"/>
            <a:ext cx="2656967" cy="849016"/>
            <a:chOff x="3896232" y="5914329"/>
            <a:chExt cx="2656967" cy="849016"/>
          </a:xfrm>
        </p:grpSpPr>
        <p:grpSp>
          <p:nvGrpSpPr>
            <p:cNvPr id="86" name="Group 85"/>
            <p:cNvGrpSpPr/>
            <p:nvPr/>
          </p:nvGrpSpPr>
          <p:grpSpPr>
            <a:xfrm>
              <a:off x="3896232" y="5914329"/>
              <a:ext cx="2656967" cy="579025"/>
              <a:chOff x="9772650" y="8759825"/>
              <a:chExt cx="2763838" cy="593725"/>
            </a:xfrm>
          </p:grpSpPr>
          <p:sp>
            <p:nvSpPr>
              <p:cNvPr id="88" name="AutoShape 5"/>
              <p:cNvSpPr>
                <a:spLocks/>
              </p:cNvSpPr>
              <p:nvPr/>
            </p:nvSpPr>
            <p:spPr bwMode="auto">
              <a:xfrm>
                <a:off x="11218863" y="8820150"/>
                <a:ext cx="82550" cy="79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99" y="0"/>
                    </a:moveTo>
                    <a:lnTo>
                      <a:pt x="899" y="0"/>
                    </a:lnTo>
                    <a:lnTo>
                      <a:pt x="2400" y="626"/>
                    </a:lnTo>
                    <a:lnTo>
                      <a:pt x="5100" y="2191"/>
                    </a:lnTo>
                    <a:lnTo>
                      <a:pt x="9600" y="5008"/>
                    </a:lnTo>
                    <a:lnTo>
                      <a:pt x="11999" y="7200"/>
                    </a:lnTo>
                    <a:lnTo>
                      <a:pt x="13799" y="9704"/>
                    </a:lnTo>
                    <a:lnTo>
                      <a:pt x="17700" y="14086"/>
                    </a:lnTo>
                    <a:lnTo>
                      <a:pt x="20099" y="18156"/>
                    </a:lnTo>
                    <a:lnTo>
                      <a:pt x="21600" y="21600"/>
                    </a:lnTo>
                    <a:lnTo>
                      <a:pt x="4800" y="21600"/>
                    </a:lnTo>
                    <a:lnTo>
                      <a:pt x="0" y="17217"/>
                    </a:lnTo>
                    <a:lnTo>
                      <a:pt x="13799" y="17217"/>
                    </a:lnTo>
                    <a:lnTo>
                      <a:pt x="12600" y="14086"/>
                    </a:lnTo>
                    <a:lnTo>
                      <a:pt x="8999" y="8765"/>
                    </a:lnTo>
                    <a:lnTo>
                      <a:pt x="6299" y="5008"/>
                    </a:lnTo>
                    <a:lnTo>
                      <a:pt x="3599" y="2191"/>
                    </a:lnTo>
                    <a:lnTo>
                      <a:pt x="899"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89" name="AutoShape 6"/>
              <p:cNvSpPr>
                <a:spLocks/>
              </p:cNvSpPr>
              <p:nvPr/>
            </p:nvSpPr>
            <p:spPr bwMode="auto">
              <a:xfrm>
                <a:off x="11064875" y="9032875"/>
                <a:ext cx="236538"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0" y="0"/>
                    </a:moveTo>
                    <a:lnTo>
                      <a:pt x="21600" y="526"/>
                    </a:lnTo>
                    <a:lnTo>
                      <a:pt x="21085" y="2107"/>
                    </a:lnTo>
                    <a:lnTo>
                      <a:pt x="20777" y="4741"/>
                    </a:lnTo>
                    <a:lnTo>
                      <a:pt x="19954" y="7375"/>
                    </a:lnTo>
                    <a:lnTo>
                      <a:pt x="18925" y="10273"/>
                    </a:lnTo>
                    <a:lnTo>
                      <a:pt x="17794" y="13170"/>
                    </a:lnTo>
                    <a:lnTo>
                      <a:pt x="16148" y="16331"/>
                    </a:lnTo>
                    <a:lnTo>
                      <a:pt x="14194" y="18702"/>
                    </a:lnTo>
                    <a:lnTo>
                      <a:pt x="12651" y="20019"/>
                    </a:lnTo>
                    <a:lnTo>
                      <a:pt x="11314" y="20809"/>
                    </a:lnTo>
                    <a:lnTo>
                      <a:pt x="9874" y="21600"/>
                    </a:lnTo>
                    <a:lnTo>
                      <a:pt x="8537" y="21600"/>
                    </a:lnTo>
                    <a:lnTo>
                      <a:pt x="7302" y="21600"/>
                    </a:lnTo>
                    <a:lnTo>
                      <a:pt x="6171" y="21336"/>
                    </a:lnTo>
                    <a:lnTo>
                      <a:pt x="4011" y="20019"/>
                    </a:lnTo>
                    <a:lnTo>
                      <a:pt x="2365" y="18439"/>
                    </a:lnTo>
                    <a:lnTo>
                      <a:pt x="1028" y="16595"/>
                    </a:lnTo>
                    <a:lnTo>
                      <a:pt x="0" y="14487"/>
                    </a:lnTo>
                    <a:lnTo>
                      <a:pt x="1028" y="15804"/>
                    </a:lnTo>
                    <a:lnTo>
                      <a:pt x="2159" y="16595"/>
                    </a:lnTo>
                    <a:lnTo>
                      <a:pt x="3805" y="17121"/>
                    </a:lnTo>
                    <a:lnTo>
                      <a:pt x="5657" y="17385"/>
                    </a:lnTo>
                    <a:lnTo>
                      <a:pt x="7714" y="17385"/>
                    </a:lnTo>
                    <a:lnTo>
                      <a:pt x="9668" y="16331"/>
                    </a:lnTo>
                    <a:lnTo>
                      <a:pt x="10800" y="15278"/>
                    </a:lnTo>
                    <a:lnTo>
                      <a:pt x="11828" y="13960"/>
                    </a:lnTo>
                    <a:lnTo>
                      <a:pt x="13474" y="11590"/>
                    </a:lnTo>
                    <a:lnTo>
                      <a:pt x="14811" y="8956"/>
                    </a:lnTo>
                    <a:lnTo>
                      <a:pt x="15942" y="6848"/>
                    </a:lnTo>
                    <a:lnTo>
                      <a:pt x="16765" y="4741"/>
                    </a:lnTo>
                    <a:lnTo>
                      <a:pt x="17588" y="1317"/>
                    </a:lnTo>
                    <a:lnTo>
                      <a:pt x="1800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0" name="AutoShape 7"/>
              <p:cNvSpPr>
                <a:spLocks/>
              </p:cNvSpPr>
              <p:nvPr/>
            </p:nvSpPr>
            <p:spPr bwMode="auto">
              <a:xfrm>
                <a:off x="11163300" y="8759825"/>
                <a:ext cx="219075" cy="403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19" y="18780"/>
                    </a:moveTo>
                    <a:lnTo>
                      <a:pt x="14919" y="18780"/>
                    </a:lnTo>
                    <a:lnTo>
                      <a:pt x="13694" y="19380"/>
                    </a:lnTo>
                    <a:lnTo>
                      <a:pt x="12247" y="19860"/>
                    </a:lnTo>
                    <a:lnTo>
                      <a:pt x="11022" y="20340"/>
                    </a:lnTo>
                    <a:lnTo>
                      <a:pt x="9686" y="20639"/>
                    </a:lnTo>
                    <a:lnTo>
                      <a:pt x="7237" y="21120"/>
                    </a:lnTo>
                    <a:lnTo>
                      <a:pt x="4898" y="21420"/>
                    </a:lnTo>
                    <a:lnTo>
                      <a:pt x="2894" y="21600"/>
                    </a:lnTo>
                    <a:lnTo>
                      <a:pt x="1447" y="21600"/>
                    </a:lnTo>
                    <a:lnTo>
                      <a:pt x="0" y="21600"/>
                    </a:lnTo>
                    <a:lnTo>
                      <a:pt x="1447" y="21479"/>
                    </a:lnTo>
                    <a:lnTo>
                      <a:pt x="3117" y="21300"/>
                    </a:lnTo>
                    <a:lnTo>
                      <a:pt x="5010" y="20999"/>
                    </a:lnTo>
                    <a:lnTo>
                      <a:pt x="7237" y="20520"/>
                    </a:lnTo>
                    <a:lnTo>
                      <a:pt x="9686" y="19739"/>
                    </a:lnTo>
                    <a:lnTo>
                      <a:pt x="10800" y="19260"/>
                    </a:lnTo>
                    <a:lnTo>
                      <a:pt x="12024" y="18780"/>
                    </a:lnTo>
                    <a:lnTo>
                      <a:pt x="13360" y="18120"/>
                    </a:lnTo>
                    <a:lnTo>
                      <a:pt x="14362" y="17459"/>
                    </a:lnTo>
                    <a:lnTo>
                      <a:pt x="15253" y="16740"/>
                    </a:lnTo>
                    <a:lnTo>
                      <a:pt x="16032" y="16080"/>
                    </a:lnTo>
                    <a:lnTo>
                      <a:pt x="16701" y="15299"/>
                    </a:lnTo>
                    <a:lnTo>
                      <a:pt x="17257" y="14460"/>
                    </a:lnTo>
                    <a:lnTo>
                      <a:pt x="17814" y="13560"/>
                    </a:lnTo>
                    <a:lnTo>
                      <a:pt x="18148" y="12720"/>
                    </a:lnTo>
                    <a:lnTo>
                      <a:pt x="18371" y="11700"/>
                    </a:lnTo>
                    <a:lnTo>
                      <a:pt x="18593" y="10739"/>
                    </a:lnTo>
                    <a:lnTo>
                      <a:pt x="18371" y="9779"/>
                    </a:lnTo>
                    <a:lnTo>
                      <a:pt x="18148" y="8820"/>
                    </a:lnTo>
                    <a:lnTo>
                      <a:pt x="17814" y="7979"/>
                    </a:lnTo>
                    <a:lnTo>
                      <a:pt x="17480" y="7200"/>
                    </a:lnTo>
                    <a:lnTo>
                      <a:pt x="16701" y="6480"/>
                    </a:lnTo>
                    <a:lnTo>
                      <a:pt x="16255" y="5820"/>
                    </a:lnTo>
                    <a:lnTo>
                      <a:pt x="14808" y="4560"/>
                    </a:lnTo>
                    <a:lnTo>
                      <a:pt x="13694" y="3780"/>
                    </a:lnTo>
                    <a:lnTo>
                      <a:pt x="12470" y="3119"/>
                    </a:lnTo>
                    <a:lnTo>
                      <a:pt x="11356" y="2520"/>
                    </a:lnTo>
                    <a:lnTo>
                      <a:pt x="10131" y="2040"/>
                    </a:lnTo>
                    <a:lnTo>
                      <a:pt x="8795" y="1560"/>
                    </a:lnTo>
                    <a:lnTo>
                      <a:pt x="7571" y="1200"/>
                    </a:lnTo>
                    <a:lnTo>
                      <a:pt x="5232" y="720"/>
                    </a:lnTo>
                    <a:lnTo>
                      <a:pt x="3228" y="300"/>
                    </a:lnTo>
                    <a:lnTo>
                      <a:pt x="1670" y="120"/>
                    </a:lnTo>
                    <a:lnTo>
                      <a:pt x="0" y="0"/>
                    </a:lnTo>
                    <a:lnTo>
                      <a:pt x="1670" y="0"/>
                    </a:lnTo>
                    <a:lnTo>
                      <a:pt x="3228" y="0"/>
                    </a:lnTo>
                    <a:lnTo>
                      <a:pt x="5567" y="180"/>
                    </a:lnTo>
                    <a:lnTo>
                      <a:pt x="7905" y="600"/>
                    </a:lnTo>
                    <a:lnTo>
                      <a:pt x="9352" y="900"/>
                    </a:lnTo>
                    <a:lnTo>
                      <a:pt x="10577" y="1200"/>
                    </a:lnTo>
                    <a:lnTo>
                      <a:pt x="12024" y="1560"/>
                    </a:lnTo>
                    <a:lnTo>
                      <a:pt x="13472" y="2160"/>
                    </a:lnTo>
                    <a:lnTo>
                      <a:pt x="14808" y="2700"/>
                    </a:lnTo>
                    <a:lnTo>
                      <a:pt x="16032" y="3419"/>
                    </a:lnTo>
                    <a:lnTo>
                      <a:pt x="17814" y="4560"/>
                    </a:lnTo>
                    <a:lnTo>
                      <a:pt x="18705" y="5340"/>
                    </a:lnTo>
                    <a:lnTo>
                      <a:pt x="19595" y="6180"/>
                    </a:lnTo>
                    <a:lnTo>
                      <a:pt x="20375" y="7200"/>
                    </a:lnTo>
                    <a:lnTo>
                      <a:pt x="21043" y="8220"/>
                    </a:lnTo>
                    <a:lnTo>
                      <a:pt x="21377" y="9480"/>
                    </a:lnTo>
                    <a:lnTo>
                      <a:pt x="21600" y="10739"/>
                    </a:lnTo>
                    <a:lnTo>
                      <a:pt x="21377" y="12120"/>
                    </a:lnTo>
                    <a:lnTo>
                      <a:pt x="21043" y="13380"/>
                    </a:lnTo>
                    <a:lnTo>
                      <a:pt x="20375" y="14519"/>
                    </a:lnTo>
                    <a:lnTo>
                      <a:pt x="19484" y="15600"/>
                    </a:lnTo>
                    <a:lnTo>
                      <a:pt x="18593" y="16440"/>
                    </a:lnTo>
                    <a:lnTo>
                      <a:pt x="17480" y="17340"/>
                    </a:lnTo>
                    <a:lnTo>
                      <a:pt x="16255" y="18120"/>
                    </a:lnTo>
                    <a:lnTo>
                      <a:pt x="14919" y="187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1" name="AutoShape 8"/>
              <p:cNvSpPr>
                <a:spLocks/>
              </p:cNvSpPr>
              <p:nvPr/>
            </p:nvSpPr>
            <p:spPr bwMode="auto">
              <a:xfrm>
                <a:off x="11023600" y="8840788"/>
                <a:ext cx="163513" cy="204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492"/>
                    </a:moveTo>
                    <a:lnTo>
                      <a:pt x="21600" y="2492"/>
                    </a:lnTo>
                    <a:lnTo>
                      <a:pt x="20693" y="1898"/>
                    </a:lnTo>
                    <a:lnTo>
                      <a:pt x="19787" y="1305"/>
                    </a:lnTo>
                    <a:lnTo>
                      <a:pt x="18276" y="712"/>
                    </a:lnTo>
                    <a:lnTo>
                      <a:pt x="16313" y="118"/>
                    </a:lnTo>
                    <a:lnTo>
                      <a:pt x="14047" y="0"/>
                    </a:lnTo>
                    <a:lnTo>
                      <a:pt x="11630" y="118"/>
                    </a:lnTo>
                    <a:lnTo>
                      <a:pt x="10422" y="356"/>
                    </a:lnTo>
                    <a:lnTo>
                      <a:pt x="8911" y="712"/>
                    </a:lnTo>
                    <a:lnTo>
                      <a:pt x="7703" y="1186"/>
                    </a:lnTo>
                    <a:lnTo>
                      <a:pt x="6495" y="1661"/>
                    </a:lnTo>
                    <a:lnTo>
                      <a:pt x="4531" y="2848"/>
                    </a:lnTo>
                    <a:lnTo>
                      <a:pt x="2869" y="4391"/>
                    </a:lnTo>
                    <a:lnTo>
                      <a:pt x="1359" y="6052"/>
                    </a:lnTo>
                    <a:lnTo>
                      <a:pt x="755" y="8070"/>
                    </a:lnTo>
                    <a:lnTo>
                      <a:pt x="151" y="9969"/>
                    </a:lnTo>
                    <a:lnTo>
                      <a:pt x="0" y="11868"/>
                    </a:lnTo>
                    <a:lnTo>
                      <a:pt x="453" y="13529"/>
                    </a:lnTo>
                    <a:lnTo>
                      <a:pt x="1208" y="15665"/>
                    </a:lnTo>
                    <a:lnTo>
                      <a:pt x="2567" y="17446"/>
                    </a:lnTo>
                    <a:lnTo>
                      <a:pt x="3927" y="18989"/>
                    </a:lnTo>
                    <a:lnTo>
                      <a:pt x="5588" y="19938"/>
                    </a:lnTo>
                    <a:lnTo>
                      <a:pt x="6797" y="20650"/>
                    </a:lnTo>
                    <a:lnTo>
                      <a:pt x="8005" y="21243"/>
                    </a:lnTo>
                    <a:lnTo>
                      <a:pt x="9213" y="21600"/>
                    </a:lnTo>
                    <a:lnTo>
                      <a:pt x="8307" y="20887"/>
                    </a:lnTo>
                    <a:lnTo>
                      <a:pt x="7250" y="20057"/>
                    </a:lnTo>
                    <a:lnTo>
                      <a:pt x="6344" y="18989"/>
                    </a:lnTo>
                    <a:lnTo>
                      <a:pt x="5286" y="17446"/>
                    </a:lnTo>
                    <a:lnTo>
                      <a:pt x="4380" y="15665"/>
                    </a:lnTo>
                    <a:lnTo>
                      <a:pt x="4078" y="14004"/>
                    </a:lnTo>
                    <a:lnTo>
                      <a:pt x="4078" y="13054"/>
                    </a:lnTo>
                    <a:lnTo>
                      <a:pt x="4078" y="11868"/>
                    </a:lnTo>
                    <a:lnTo>
                      <a:pt x="4531" y="10087"/>
                    </a:lnTo>
                    <a:lnTo>
                      <a:pt x="5286" y="8426"/>
                    </a:lnTo>
                    <a:lnTo>
                      <a:pt x="6344" y="7120"/>
                    </a:lnTo>
                    <a:lnTo>
                      <a:pt x="7250" y="5934"/>
                    </a:lnTo>
                    <a:lnTo>
                      <a:pt x="8307" y="5103"/>
                    </a:lnTo>
                    <a:lnTo>
                      <a:pt x="9213" y="4391"/>
                    </a:lnTo>
                    <a:lnTo>
                      <a:pt x="10875" y="3441"/>
                    </a:lnTo>
                    <a:lnTo>
                      <a:pt x="13141" y="2492"/>
                    </a:lnTo>
                    <a:lnTo>
                      <a:pt x="15104" y="2136"/>
                    </a:lnTo>
                    <a:lnTo>
                      <a:pt x="16766" y="1898"/>
                    </a:lnTo>
                    <a:lnTo>
                      <a:pt x="18427" y="1898"/>
                    </a:lnTo>
                    <a:lnTo>
                      <a:pt x="20995" y="2136"/>
                    </a:lnTo>
                    <a:lnTo>
                      <a:pt x="21600" y="249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2" name="AutoShape 9"/>
              <p:cNvSpPr>
                <a:spLocks/>
              </p:cNvSpPr>
              <p:nvPr/>
            </p:nvSpPr>
            <p:spPr bwMode="auto">
              <a:xfrm>
                <a:off x="9772650" y="9226550"/>
                <a:ext cx="104775"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434" y="14804"/>
                    </a:moveTo>
                    <a:lnTo>
                      <a:pt x="5400" y="14804"/>
                    </a:lnTo>
                    <a:lnTo>
                      <a:pt x="2817" y="21600"/>
                    </a:lnTo>
                    <a:lnTo>
                      <a:pt x="0" y="21600"/>
                    </a:lnTo>
                    <a:lnTo>
                      <a:pt x="9626" y="0"/>
                    </a:lnTo>
                    <a:lnTo>
                      <a:pt x="12208" y="0"/>
                    </a:lnTo>
                    <a:lnTo>
                      <a:pt x="21600" y="21600"/>
                    </a:lnTo>
                    <a:lnTo>
                      <a:pt x="19017" y="21600"/>
                    </a:lnTo>
                    <a:lnTo>
                      <a:pt x="16434" y="14804"/>
                    </a:lnTo>
                    <a:close/>
                    <a:moveTo>
                      <a:pt x="11034" y="2426"/>
                    </a:moveTo>
                    <a:lnTo>
                      <a:pt x="6104" y="12862"/>
                    </a:lnTo>
                    <a:lnTo>
                      <a:pt x="15495" y="12862"/>
                    </a:lnTo>
                    <a:lnTo>
                      <a:pt x="11034" y="242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3" name="AutoShape 10"/>
              <p:cNvSpPr>
                <a:spLocks/>
              </p:cNvSpPr>
              <p:nvPr/>
            </p:nvSpPr>
            <p:spPr bwMode="auto">
              <a:xfrm>
                <a:off x="9883775" y="9251950"/>
                <a:ext cx="123825"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8382"/>
                    </a:moveTo>
                    <a:lnTo>
                      <a:pt x="19636" y="8382"/>
                    </a:lnTo>
                    <a:lnTo>
                      <a:pt x="19243" y="5802"/>
                    </a:lnTo>
                    <a:lnTo>
                      <a:pt x="18654" y="3868"/>
                    </a:lnTo>
                    <a:lnTo>
                      <a:pt x="17476" y="2579"/>
                    </a:lnTo>
                    <a:lnTo>
                      <a:pt x="15905" y="2579"/>
                    </a:lnTo>
                    <a:lnTo>
                      <a:pt x="13941" y="2579"/>
                    </a:lnTo>
                    <a:lnTo>
                      <a:pt x="12567" y="4191"/>
                    </a:lnTo>
                    <a:lnTo>
                      <a:pt x="11781" y="6447"/>
                    </a:lnTo>
                    <a:lnTo>
                      <a:pt x="11781" y="9026"/>
                    </a:lnTo>
                    <a:lnTo>
                      <a:pt x="11781" y="21600"/>
                    </a:lnTo>
                    <a:lnTo>
                      <a:pt x="9818" y="21600"/>
                    </a:lnTo>
                    <a:lnTo>
                      <a:pt x="9818" y="7414"/>
                    </a:lnTo>
                    <a:lnTo>
                      <a:pt x="9425" y="5480"/>
                    </a:lnTo>
                    <a:lnTo>
                      <a:pt x="8836" y="3868"/>
                    </a:lnTo>
                    <a:lnTo>
                      <a:pt x="7854" y="2579"/>
                    </a:lnTo>
                    <a:lnTo>
                      <a:pt x="6283" y="2579"/>
                    </a:lnTo>
                    <a:lnTo>
                      <a:pt x="4320" y="2579"/>
                    </a:lnTo>
                    <a:lnTo>
                      <a:pt x="2749" y="4191"/>
                    </a:lnTo>
                    <a:lnTo>
                      <a:pt x="2552" y="5480"/>
                    </a:lnTo>
                    <a:lnTo>
                      <a:pt x="1767" y="6447"/>
                    </a:lnTo>
                    <a:lnTo>
                      <a:pt x="1570" y="9349"/>
                    </a:lnTo>
                    <a:lnTo>
                      <a:pt x="1570" y="21600"/>
                    </a:lnTo>
                    <a:lnTo>
                      <a:pt x="0" y="21600"/>
                    </a:lnTo>
                    <a:lnTo>
                      <a:pt x="0" y="644"/>
                    </a:lnTo>
                    <a:lnTo>
                      <a:pt x="1570" y="644"/>
                    </a:lnTo>
                    <a:lnTo>
                      <a:pt x="1570" y="4191"/>
                    </a:lnTo>
                    <a:lnTo>
                      <a:pt x="1767" y="4191"/>
                    </a:lnTo>
                    <a:lnTo>
                      <a:pt x="2552" y="2579"/>
                    </a:lnTo>
                    <a:lnTo>
                      <a:pt x="3534" y="1611"/>
                    </a:lnTo>
                    <a:lnTo>
                      <a:pt x="4712" y="644"/>
                    </a:lnTo>
                    <a:lnTo>
                      <a:pt x="6676" y="0"/>
                    </a:lnTo>
                    <a:lnTo>
                      <a:pt x="8443" y="644"/>
                    </a:lnTo>
                    <a:lnTo>
                      <a:pt x="9818" y="1611"/>
                    </a:lnTo>
                    <a:lnTo>
                      <a:pt x="10800" y="3223"/>
                    </a:lnTo>
                    <a:lnTo>
                      <a:pt x="11389" y="4835"/>
                    </a:lnTo>
                    <a:lnTo>
                      <a:pt x="11978" y="3223"/>
                    </a:lnTo>
                    <a:lnTo>
                      <a:pt x="12960" y="1611"/>
                    </a:lnTo>
                    <a:lnTo>
                      <a:pt x="14530" y="644"/>
                    </a:lnTo>
                    <a:lnTo>
                      <a:pt x="16101" y="0"/>
                    </a:lnTo>
                    <a:lnTo>
                      <a:pt x="18654" y="644"/>
                    </a:lnTo>
                    <a:lnTo>
                      <a:pt x="19243" y="1289"/>
                    </a:lnTo>
                    <a:lnTo>
                      <a:pt x="20225" y="2256"/>
                    </a:lnTo>
                    <a:lnTo>
                      <a:pt x="20618" y="3223"/>
                    </a:lnTo>
                    <a:lnTo>
                      <a:pt x="21207" y="4191"/>
                    </a:lnTo>
                    <a:lnTo>
                      <a:pt x="21600" y="7414"/>
                    </a:lnTo>
                    <a:lnTo>
                      <a:pt x="21600" y="21600"/>
                    </a:lnTo>
                    <a:lnTo>
                      <a:pt x="19636" y="21600"/>
                    </a:lnTo>
                    <a:lnTo>
                      <a:pt x="19636" y="838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4" name="AutoShape 11"/>
              <p:cNvSpPr>
                <a:spLocks/>
              </p:cNvSpPr>
              <p:nvPr/>
            </p:nvSpPr>
            <p:spPr bwMode="auto">
              <a:xfrm>
                <a:off x="10018713" y="9251950"/>
                <a:ext cx="8255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1" y="14611"/>
                    </a:moveTo>
                    <a:lnTo>
                      <a:pt x="20991" y="14611"/>
                    </a:lnTo>
                    <a:lnTo>
                      <a:pt x="20078" y="17152"/>
                    </a:lnTo>
                    <a:lnTo>
                      <a:pt x="18253" y="19694"/>
                    </a:lnTo>
                    <a:lnTo>
                      <a:pt x="16732" y="20647"/>
                    </a:lnTo>
                    <a:lnTo>
                      <a:pt x="14602" y="21282"/>
                    </a:lnTo>
                    <a:lnTo>
                      <a:pt x="12777" y="21600"/>
                    </a:lnTo>
                    <a:lnTo>
                      <a:pt x="10952" y="21600"/>
                    </a:lnTo>
                    <a:lnTo>
                      <a:pt x="7909" y="21600"/>
                    </a:lnTo>
                    <a:lnTo>
                      <a:pt x="5780" y="20647"/>
                    </a:lnTo>
                    <a:lnTo>
                      <a:pt x="3954" y="19694"/>
                    </a:lnTo>
                    <a:lnTo>
                      <a:pt x="2433" y="18105"/>
                    </a:lnTo>
                    <a:lnTo>
                      <a:pt x="1521" y="16517"/>
                    </a:lnTo>
                    <a:lnTo>
                      <a:pt x="608" y="14611"/>
                    </a:lnTo>
                    <a:lnTo>
                      <a:pt x="0" y="10800"/>
                    </a:lnTo>
                    <a:lnTo>
                      <a:pt x="0" y="8894"/>
                    </a:lnTo>
                    <a:lnTo>
                      <a:pt x="608" y="6670"/>
                    </a:lnTo>
                    <a:lnTo>
                      <a:pt x="1521" y="4764"/>
                    </a:lnTo>
                    <a:lnTo>
                      <a:pt x="2433" y="3176"/>
                    </a:lnTo>
                    <a:lnTo>
                      <a:pt x="3954" y="2223"/>
                    </a:lnTo>
                    <a:lnTo>
                      <a:pt x="5780" y="1270"/>
                    </a:lnTo>
                    <a:lnTo>
                      <a:pt x="8214" y="0"/>
                    </a:lnTo>
                    <a:lnTo>
                      <a:pt x="10952" y="0"/>
                    </a:lnTo>
                    <a:lnTo>
                      <a:pt x="14602" y="635"/>
                    </a:lnTo>
                    <a:lnTo>
                      <a:pt x="16123" y="1270"/>
                    </a:lnTo>
                    <a:lnTo>
                      <a:pt x="18253" y="2223"/>
                    </a:lnTo>
                    <a:lnTo>
                      <a:pt x="19774" y="3811"/>
                    </a:lnTo>
                    <a:lnTo>
                      <a:pt x="20687" y="5717"/>
                    </a:lnTo>
                    <a:lnTo>
                      <a:pt x="21600" y="8258"/>
                    </a:lnTo>
                    <a:lnTo>
                      <a:pt x="21600" y="11435"/>
                    </a:lnTo>
                    <a:lnTo>
                      <a:pt x="3042" y="11435"/>
                    </a:lnTo>
                    <a:lnTo>
                      <a:pt x="3346" y="14611"/>
                    </a:lnTo>
                    <a:lnTo>
                      <a:pt x="4867" y="17152"/>
                    </a:lnTo>
                    <a:lnTo>
                      <a:pt x="5780" y="18105"/>
                    </a:lnTo>
                    <a:lnTo>
                      <a:pt x="7301" y="18741"/>
                    </a:lnTo>
                    <a:lnTo>
                      <a:pt x="8822" y="19058"/>
                    </a:lnTo>
                    <a:lnTo>
                      <a:pt x="10952" y="19058"/>
                    </a:lnTo>
                    <a:lnTo>
                      <a:pt x="13690" y="19058"/>
                    </a:lnTo>
                    <a:lnTo>
                      <a:pt x="16123" y="18105"/>
                    </a:lnTo>
                    <a:lnTo>
                      <a:pt x="17645" y="16517"/>
                    </a:lnTo>
                    <a:lnTo>
                      <a:pt x="18557" y="14611"/>
                    </a:lnTo>
                    <a:lnTo>
                      <a:pt x="20991" y="14611"/>
                    </a:lnTo>
                    <a:close/>
                    <a:moveTo>
                      <a:pt x="19166" y="9211"/>
                    </a:moveTo>
                    <a:lnTo>
                      <a:pt x="19166" y="9211"/>
                    </a:lnTo>
                    <a:lnTo>
                      <a:pt x="18557" y="7941"/>
                    </a:lnTo>
                    <a:lnTo>
                      <a:pt x="17645" y="6352"/>
                    </a:lnTo>
                    <a:lnTo>
                      <a:pt x="17340" y="4764"/>
                    </a:lnTo>
                    <a:lnTo>
                      <a:pt x="16123" y="4129"/>
                    </a:lnTo>
                    <a:lnTo>
                      <a:pt x="13690" y="2541"/>
                    </a:lnTo>
                    <a:lnTo>
                      <a:pt x="10952" y="2541"/>
                    </a:lnTo>
                    <a:lnTo>
                      <a:pt x="8214" y="2541"/>
                    </a:lnTo>
                    <a:lnTo>
                      <a:pt x="5780" y="4129"/>
                    </a:lnTo>
                    <a:lnTo>
                      <a:pt x="4867" y="5399"/>
                    </a:lnTo>
                    <a:lnTo>
                      <a:pt x="3954" y="6352"/>
                    </a:lnTo>
                    <a:lnTo>
                      <a:pt x="3346" y="7941"/>
                    </a:lnTo>
                    <a:lnTo>
                      <a:pt x="3042" y="9211"/>
                    </a:lnTo>
                    <a:lnTo>
                      <a:pt x="19166" y="921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5" name="AutoShape 12"/>
              <p:cNvSpPr>
                <a:spLocks/>
              </p:cNvSpPr>
              <p:nvPr/>
            </p:nvSpPr>
            <p:spPr bwMode="auto">
              <a:xfrm>
                <a:off x="10113963" y="9251950"/>
                <a:ext cx="46037"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4"/>
                    </a:moveTo>
                    <a:lnTo>
                      <a:pt x="5268" y="644"/>
                    </a:lnTo>
                    <a:lnTo>
                      <a:pt x="5268" y="5480"/>
                    </a:lnTo>
                    <a:lnTo>
                      <a:pt x="6848" y="3868"/>
                    </a:lnTo>
                    <a:lnTo>
                      <a:pt x="9482" y="1611"/>
                    </a:lnTo>
                    <a:lnTo>
                      <a:pt x="13170" y="644"/>
                    </a:lnTo>
                    <a:lnTo>
                      <a:pt x="17912" y="0"/>
                    </a:lnTo>
                    <a:lnTo>
                      <a:pt x="21600" y="0"/>
                    </a:lnTo>
                    <a:lnTo>
                      <a:pt x="21600" y="3223"/>
                    </a:lnTo>
                    <a:lnTo>
                      <a:pt x="17385" y="2579"/>
                    </a:lnTo>
                    <a:lnTo>
                      <a:pt x="13170" y="3223"/>
                    </a:lnTo>
                    <a:lnTo>
                      <a:pt x="8956" y="4835"/>
                    </a:lnTo>
                    <a:lnTo>
                      <a:pt x="7902" y="5802"/>
                    </a:lnTo>
                    <a:lnTo>
                      <a:pt x="6321" y="6770"/>
                    </a:lnTo>
                    <a:lnTo>
                      <a:pt x="5268" y="9026"/>
                    </a:lnTo>
                    <a:lnTo>
                      <a:pt x="5268" y="10961"/>
                    </a:lnTo>
                    <a:lnTo>
                      <a:pt x="5268" y="21600"/>
                    </a:lnTo>
                    <a:lnTo>
                      <a:pt x="0" y="21600"/>
                    </a:lnTo>
                    <a:lnTo>
                      <a:pt x="0" y="64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6" name="AutoShape 13"/>
              <p:cNvSpPr>
                <a:spLocks/>
              </p:cNvSpPr>
              <p:nvPr/>
            </p:nvSpPr>
            <p:spPr bwMode="auto">
              <a:xfrm>
                <a:off x="10166350" y="9226550"/>
                <a:ext cx="7938"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155"/>
                    </a:lnTo>
                    <a:lnTo>
                      <a:pt x="0" y="3155"/>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7" name="AutoShape 14"/>
              <p:cNvSpPr>
                <a:spLocks/>
              </p:cNvSpPr>
              <p:nvPr/>
            </p:nvSpPr>
            <p:spPr bwMode="auto">
              <a:xfrm>
                <a:off x="10188575" y="9251950"/>
                <a:ext cx="7620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976"/>
                    </a:moveTo>
                    <a:lnTo>
                      <a:pt x="21600" y="13976"/>
                    </a:lnTo>
                    <a:lnTo>
                      <a:pt x="21277" y="15882"/>
                    </a:lnTo>
                    <a:lnTo>
                      <a:pt x="19020" y="18741"/>
                    </a:lnTo>
                    <a:lnTo>
                      <a:pt x="18053" y="20011"/>
                    </a:lnTo>
                    <a:lnTo>
                      <a:pt x="16119" y="21282"/>
                    </a:lnTo>
                    <a:lnTo>
                      <a:pt x="13862" y="21600"/>
                    </a:lnTo>
                    <a:lnTo>
                      <a:pt x="11283" y="21600"/>
                    </a:lnTo>
                    <a:lnTo>
                      <a:pt x="8704" y="21600"/>
                    </a:lnTo>
                    <a:lnTo>
                      <a:pt x="6770" y="21282"/>
                    </a:lnTo>
                    <a:lnTo>
                      <a:pt x="4513" y="20011"/>
                    </a:lnTo>
                    <a:lnTo>
                      <a:pt x="2901" y="18741"/>
                    </a:lnTo>
                    <a:lnTo>
                      <a:pt x="1289" y="17152"/>
                    </a:lnTo>
                    <a:lnTo>
                      <a:pt x="322" y="15564"/>
                    </a:lnTo>
                    <a:lnTo>
                      <a:pt x="0" y="13341"/>
                    </a:lnTo>
                    <a:lnTo>
                      <a:pt x="0" y="10800"/>
                    </a:lnTo>
                    <a:lnTo>
                      <a:pt x="0" y="8894"/>
                    </a:lnTo>
                    <a:lnTo>
                      <a:pt x="322" y="6670"/>
                    </a:lnTo>
                    <a:lnTo>
                      <a:pt x="1289" y="4764"/>
                    </a:lnTo>
                    <a:lnTo>
                      <a:pt x="2579" y="3176"/>
                    </a:lnTo>
                    <a:lnTo>
                      <a:pt x="4191" y="1588"/>
                    </a:lnTo>
                    <a:lnTo>
                      <a:pt x="6125" y="635"/>
                    </a:lnTo>
                    <a:lnTo>
                      <a:pt x="8704" y="0"/>
                    </a:lnTo>
                    <a:lnTo>
                      <a:pt x="11283" y="0"/>
                    </a:lnTo>
                    <a:lnTo>
                      <a:pt x="13862" y="0"/>
                    </a:lnTo>
                    <a:lnTo>
                      <a:pt x="16119" y="635"/>
                    </a:lnTo>
                    <a:lnTo>
                      <a:pt x="17731" y="1588"/>
                    </a:lnTo>
                    <a:lnTo>
                      <a:pt x="19020" y="2541"/>
                    </a:lnTo>
                    <a:lnTo>
                      <a:pt x="21277" y="4764"/>
                    </a:lnTo>
                    <a:lnTo>
                      <a:pt x="21600" y="7305"/>
                    </a:lnTo>
                    <a:lnTo>
                      <a:pt x="18698" y="7305"/>
                    </a:lnTo>
                    <a:lnTo>
                      <a:pt x="17731" y="5399"/>
                    </a:lnTo>
                    <a:lnTo>
                      <a:pt x="16119" y="3811"/>
                    </a:lnTo>
                    <a:lnTo>
                      <a:pt x="13862" y="2541"/>
                    </a:lnTo>
                    <a:lnTo>
                      <a:pt x="11283" y="2541"/>
                    </a:lnTo>
                    <a:lnTo>
                      <a:pt x="9349" y="2541"/>
                    </a:lnTo>
                    <a:lnTo>
                      <a:pt x="7737" y="3176"/>
                    </a:lnTo>
                    <a:lnTo>
                      <a:pt x="6125" y="3811"/>
                    </a:lnTo>
                    <a:lnTo>
                      <a:pt x="5158" y="4764"/>
                    </a:lnTo>
                    <a:lnTo>
                      <a:pt x="4191" y="6352"/>
                    </a:lnTo>
                    <a:lnTo>
                      <a:pt x="2901" y="7941"/>
                    </a:lnTo>
                    <a:lnTo>
                      <a:pt x="2579" y="10800"/>
                    </a:lnTo>
                    <a:lnTo>
                      <a:pt x="2901" y="13023"/>
                    </a:lnTo>
                    <a:lnTo>
                      <a:pt x="3546" y="14611"/>
                    </a:lnTo>
                    <a:lnTo>
                      <a:pt x="4191" y="15882"/>
                    </a:lnTo>
                    <a:lnTo>
                      <a:pt x="5158" y="17152"/>
                    </a:lnTo>
                    <a:lnTo>
                      <a:pt x="6125" y="18105"/>
                    </a:lnTo>
                    <a:lnTo>
                      <a:pt x="7737" y="18741"/>
                    </a:lnTo>
                    <a:lnTo>
                      <a:pt x="9349" y="19058"/>
                    </a:lnTo>
                    <a:lnTo>
                      <a:pt x="11283" y="19058"/>
                    </a:lnTo>
                    <a:lnTo>
                      <a:pt x="14507" y="19058"/>
                    </a:lnTo>
                    <a:lnTo>
                      <a:pt x="16441" y="17470"/>
                    </a:lnTo>
                    <a:lnTo>
                      <a:pt x="18053" y="15882"/>
                    </a:lnTo>
                    <a:lnTo>
                      <a:pt x="19020" y="13976"/>
                    </a:lnTo>
                    <a:lnTo>
                      <a:pt x="21600" y="1397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8" name="AutoShape 15"/>
              <p:cNvSpPr>
                <a:spLocks/>
              </p:cNvSpPr>
              <p:nvPr/>
            </p:nvSpPr>
            <p:spPr bwMode="auto">
              <a:xfrm>
                <a:off x="10274300" y="9251950"/>
                <a:ext cx="80963"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9" y="6670"/>
                    </a:moveTo>
                    <a:lnTo>
                      <a:pt x="299" y="6670"/>
                    </a:lnTo>
                    <a:lnTo>
                      <a:pt x="1199" y="4129"/>
                    </a:lnTo>
                    <a:lnTo>
                      <a:pt x="1799" y="2541"/>
                    </a:lnTo>
                    <a:lnTo>
                      <a:pt x="2700" y="1588"/>
                    </a:lnTo>
                    <a:lnTo>
                      <a:pt x="4200" y="1270"/>
                    </a:lnTo>
                    <a:lnTo>
                      <a:pt x="5700" y="635"/>
                    </a:lnTo>
                    <a:lnTo>
                      <a:pt x="9600" y="0"/>
                    </a:lnTo>
                    <a:lnTo>
                      <a:pt x="13800" y="635"/>
                    </a:lnTo>
                    <a:lnTo>
                      <a:pt x="16800" y="1588"/>
                    </a:lnTo>
                    <a:lnTo>
                      <a:pt x="17400" y="2541"/>
                    </a:lnTo>
                    <a:lnTo>
                      <a:pt x="18300" y="3811"/>
                    </a:lnTo>
                    <a:lnTo>
                      <a:pt x="18900" y="6352"/>
                    </a:lnTo>
                    <a:lnTo>
                      <a:pt x="18900" y="17152"/>
                    </a:lnTo>
                    <a:lnTo>
                      <a:pt x="18900" y="18741"/>
                    </a:lnTo>
                    <a:lnTo>
                      <a:pt x="19200" y="19058"/>
                    </a:lnTo>
                    <a:lnTo>
                      <a:pt x="20100" y="19058"/>
                    </a:lnTo>
                    <a:lnTo>
                      <a:pt x="21600" y="19058"/>
                    </a:lnTo>
                    <a:lnTo>
                      <a:pt x="21600" y="21282"/>
                    </a:lnTo>
                    <a:lnTo>
                      <a:pt x="19200" y="21282"/>
                    </a:lnTo>
                    <a:lnTo>
                      <a:pt x="17700" y="21282"/>
                    </a:lnTo>
                    <a:lnTo>
                      <a:pt x="16800" y="20011"/>
                    </a:lnTo>
                    <a:lnTo>
                      <a:pt x="16500" y="19058"/>
                    </a:lnTo>
                    <a:lnTo>
                      <a:pt x="16500" y="17470"/>
                    </a:lnTo>
                    <a:lnTo>
                      <a:pt x="15300" y="19058"/>
                    </a:lnTo>
                    <a:lnTo>
                      <a:pt x="13800" y="20011"/>
                    </a:lnTo>
                    <a:lnTo>
                      <a:pt x="11100" y="21282"/>
                    </a:lnTo>
                    <a:lnTo>
                      <a:pt x="7200" y="21600"/>
                    </a:lnTo>
                    <a:lnTo>
                      <a:pt x="4800" y="21600"/>
                    </a:lnTo>
                    <a:lnTo>
                      <a:pt x="2400" y="20647"/>
                    </a:lnTo>
                    <a:lnTo>
                      <a:pt x="1199" y="19694"/>
                    </a:lnTo>
                    <a:lnTo>
                      <a:pt x="299" y="18741"/>
                    </a:lnTo>
                    <a:lnTo>
                      <a:pt x="0" y="17152"/>
                    </a:lnTo>
                    <a:lnTo>
                      <a:pt x="0" y="15564"/>
                    </a:lnTo>
                    <a:lnTo>
                      <a:pt x="0" y="13976"/>
                    </a:lnTo>
                    <a:lnTo>
                      <a:pt x="899" y="12388"/>
                    </a:lnTo>
                    <a:lnTo>
                      <a:pt x="1799" y="11435"/>
                    </a:lnTo>
                    <a:lnTo>
                      <a:pt x="2700" y="10482"/>
                    </a:lnTo>
                    <a:lnTo>
                      <a:pt x="6300" y="9211"/>
                    </a:lnTo>
                    <a:lnTo>
                      <a:pt x="9600" y="9211"/>
                    </a:lnTo>
                    <a:lnTo>
                      <a:pt x="12900" y="8894"/>
                    </a:lnTo>
                    <a:lnTo>
                      <a:pt x="15000" y="8258"/>
                    </a:lnTo>
                    <a:lnTo>
                      <a:pt x="15900" y="7941"/>
                    </a:lnTo>
                    <a:lnTo>
                      <a:pt x="15900" y="6352"/>
                    </a:lnTo>
                    <a:lnTo>
                      <a:pt x="15900" y="4764"/>
                    </a:lnTo>
                    <a:lnTo>
                      <a:pt x="14400" y="3176"/>
                    </a:lnTo>
                    <a:lnTo>
                      <a:pt x="12600" y="2541"/>
                    </a:lnTo>
                    <a:lnTo>
                      <a:pt x="9600" y="2541"/>
                    </a:lnTo>
                    <a:lnTo>
                      <a:pt x="6600" y="2541"/>
                    </a:lnTo>
                    <a:lnTo>
                      <a:pt x="4800" y="3811"/>
                    </a:lnTo>
                    <a:lnTo>
                      <a:pt x="3900" y="4764"/>
                    </a:lnTo>
                    <a:lnTo>
                      <a:pt x="3299" y="6670"/>
                    </a:lnTo>
                    <a:lnTo>
                      <a:pt x="299" y="6670"/>
                    </a:lnTo>
                    <a:close/>
                    <a:moveTo>
                      <a:pt x="15900" y="9847"/>
                    </a:moveTo>
                    <a:lnTo>
                      <a:pt x="15900" y="9847"/>
                    </a:lnTo>
                    <a:lnTo>
                      <a:pt x="15000" y="10482"/>
                    </a:lnTo>
                    <a:lnTo>
                      <a:pt x="13500" y="10800"/>
                    </a:lnTo>
                    <a:lnTo>
                      <a:pt x="7500" y="11435"/>
                    </a:lnTo>
                    <a:lnTo>
                      <a:pt x="5100" y="12070"/>
                    </a:lnTo>
                    <a:lnTo>
                      <a:pt x="3900" y="13023"/>
                    </a:lnTo>
                    <a:lnTo>
                      <a:pt x="2700" y="13976"/>
                    </a:lnTo>
                    <a:lnTo>
                      <a:pt x="2400" y="15564"/>
                    </a:lnTo>
                    <a:lnTo>
                      <a:pt x="2700" y="17470"/>
                    </a:lnTo>
                    <a:lnTo>
                      <a:pt x="4200" y="18741"/>
                    </a:lnTo>
                    <a:lnTo>
                      <a:pt x="5700" y="19694"/>
                    </a:lnTo>
                    <a:lnTo>
                      <a:pt x="8100" y="19694"/>
                    </a:lnTo>
                    <a:lnTo>
                      <a:pt x="11100" y="19058"/>
                    </a:lnTo>
                    <a:lnTo>
                      <a:pt x="13500" y="18105"/>
                    </a:lnTo>
                    <a:lnTo>
                      <a:pt x="14400" y="17152"/>
                    </a:lnTo>
                    <a:lnTo>
                      <a:pt x="15300" y="15882"/>
                    </a:lnTo>
                    <a:lnTo>
                      <a:pt x="15900" y="14611"/>
                    </a:lnTo>
                    <a:lnTo>
                      <a:pt x="15900" y="13341"/>
                    </a:lnTo>
                    <a:lnTo>
                      <a:pt x="15900" y="984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9" name="AutoShape 16"/>
              <p:cNvSpPr>
                <a:spLocks/>
              </p:cNvSpPr>
              <p:nvPr/>
            </p:nvSpPr>
            <p:spPr bwMode="auto">
              <a:xfrm>
                <a:off x="10363200" y="9251950"/>
                <a:ext cx="71438"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059"/>
                    </a:moveTo>
                    <a:lnTo>
                      <a:pt x="18857" y="8059"/>
                    </a:lnTo>
                    <a:lnTo>
                      <a:pt x="18171" y="5480"/>
                    </a:lnTo>
                    <a:lnTo>
                      <a:pt x="16457" y="3868"/>
                    </a:lnTo>
                    <a:lnTo>
                      <a:pt x="14400" y="2579"/>
                    </a:lnTo>
                    <a:lnTo>
                      <a:pt x="11999" y="2579"/>
                    </a:lnTo>
                    <a:lnTo>
                      <a:pt x="7542" y="3223"/>
                    </a:lnTo>
                    <a:lnTo>
                      <a:pt x="6171" y="3868"/>
                    </a:lnTo>
                    <a:lnTo>
                      <a:pt x="4800" y="4835"/>
                    </a:lnTo>
                    <a:lnTo>
                      <a:pt x="3771" y="5802"/>
                    </a:lnTo>
                    <a:lnTo>
                      <a:pt x="3085" y="6770"/>
                    </a:lnTo>
                    <a:lnTo>
                      <a:pt x="2742" y="9994"/>
                    </a:lnTo>
                    <a:lnTo>
                      <a:pt x="2742" y="21600"/>
                    </a:lnTo>
                    <a:lnTo>
                      <a:pt x="0" y="21600"/>
                    </a:lnTo>
                    <a:lnTo>
                      <a:pt x="0" y="644"/>
                    </a:lnTo>
                    <a:lnTo>
                      <a:pt x="2742" y="644"/>
                    </a:lnTo>
                    <a:lnTo>
                      <a:pt x="2742" y="4835"/>
                    </a:lnTo>
                    <a:lnTo>
                      <a:pt x="4457" y="3223"/>
                    </a:lnTo>
                    <a:lnTo>
                      <a:pt x="6171" y="1611"/>
                    </a:lnTo>
                    <a:lnTo>
                      <a:pt x="8914" y="644"/>
                    </a:lnTo>
                    <a:lnTo>
                      <a:pt x="11999" y="0"/>
                    </a:lnTo>
                    <a:lnTo>
                      <a:pt x="14742" y="0"/>
                    </a:lnTo>
                    <a:lnTo>
                      <a:pt x="16457" y="644"/>
                    </a:lnTo>
                    <a:lnTo>
                      <a:pt x="18171" y="1611"/>
                    </a:lnTo>
                    <a:lnTo>
                      <a:pt x="19885" y="2256"/>
                    </a:lnTo>
                    <a:lnTo>
                      <a:pt x="20571" y="3868"/>
                    </a:lnTo>
                    <a:lnTo>
                      <a:pt x="20914" y="5480"/>
                    </a:lnTo>
                    <a:lnTo>
                      <a:pt x="21600" y="8382"/>
                    </a:lnTo>
                    <a:lnTo>
                      <a:pt x="21600" y="21600"/>
                    </a:lnTo>
                    <a:lnTo>
                      <a:pt x="18857" y="21600"/>
                    </a:lnTo>
                    <a:lnTo>
                      <a:pt x="18857" y="805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0" name="AutoShape 17"/>
              <p:cNvSpPr>
                <a:spLocks/>
              </p:cNvSpPr>
              <p:nvPr/>
            </p:nvSpPr>
            <p:spPr bwMode="auto">
              <a:xfrm>
                <a:off x="10487025" y="9224963"/>
                <a:ext cx="117475" cy="106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51" y="8272"/>
                    </a:moveTo>
                    <a:lnTo>
                      <a:pt x="16251" y="8272"/>
                    </a:lnTo>
                    <a:lnTo>
                      <a:pt x="15634" y="6434"/>
                    </a:lnTo>
                    <a:lnTo>
                      <a:pt x="14605" y="4825"/>
                    </a:lnTo>
                    <a:lnTo>
                      <a:pt x="12960" y="4136"/>
                    </a:lnTo>
                    <a:lnTo>
                      <a:pt x="10902" y="3676"/>
                    </a:lnTo>
                    <a:lnTo>
                      <a:pt x="9668" y="4136"/>
                    </a:lnTo>
                    <a:lnTo>
                      <a:pt x="8228" y="4595"/>
                    </a:lnTo>
                    <a:lnTo>
                      <a:pt x="7405" y="5285"/>
                    </a:lnTo>
                    <a:lnTo>
                      <a:pt x="6582" y="6434"/>
                    </a:lnTo>
                    <a:lnTo>
                      <a:pt x="5965" y="7123"/>
                    </a:lnTo>
                    <a:lnTo>
                      <a:pt x="5554" y="8502"/>
                    </a:lnTo>
                    <a:lnTo>
                      <a:pt x="5348" y="10800"/>
                    </a:lnTo>
                    <a:lnTo>
                      <a:pt x="5554" y="13097"/>
                    </a:lnTo>
                    <a:lnTo>
                      <a:pt x="5965" y="14246"/>
                    </a:lnTo>
                    <a:lnTo>
                      <a:pt x="6582" y="15165"/>
                    </a:lnTo>
                    <a:lnTo>
                      <a:pt x="7405" y="16085"/>
                    </a:lnTo>
                    <a:lnTo>
                      <a:pt x="8228" y="16774"/>
                    </a:lnTo>
                    <a:lnTo>
                      <a:pt x="9668" y="17463"/>
                    </a:lnTo>
                    <a:lnTo>
                      <a:pt x="10902" y="17463"/>
                    </a:lnTo>
                    <a:lnTo>
                      <a:pt x="12960" y="17004"/>
                    </a:lnTo>
                    <a:lnTo>
                      <a:pt x="14194" y="16314"/>
                    </a:lnTo>
                    <a:lnTo>
                      <a:pt x="15634" y="14936"/>
                    </a:lnTo>
                    <a:lnTo>
                      <a:pt x="16045" y="14246"/>
                    </a:lnTo>
                    <a:lnTo>
                      <a:pt x="16251" y="13097"/>
                    </a:lnTo>
                    <a:lnTo>
                      <a:pt x="21600" y="13097"/>
                    </a:lnTo>
                    <a:lnTo>
                      <a:pt x="21188" y="14936"/>
                    </a:lnTo>
                    <a:lnTo>
                      <a:pt x="20571" y="16774"/>
                    </a:lnTo>
                    <a:lnTo>
                      <a:pt x="19542" y="18153"/>
                    </a:lnTo>
                    <a:lnTo>
                      <a:pt x="18308" y="19302"/>
                    </a:lnTo>
                    <a:lnTo>
                      <a:pt x="16662" y="20451"/>
                    </a:lnTo>
                    <a:lnTo>
                      <a:pt x="15017" y="20910"/>
                    </a:lnTo>
                    <a:lnTo>
                      <a:pt x="12960" y="21140"/>
                    </a:lnTo>
                    <a:lnTo>
                      <a:pt x="10902" y="21600"/>
                    </a:lnTo>
                    <a:lnTo>
                      <a:pt x="8640" y="21140"/>
                    </a:lnTo>
                    <a:lnTo>
                      <a:pt x="6377" y="20910"/>
                    </a:lnTo>
                    <a:lnTo>
                      <a:pt x="4731" y="19991"/>
                    </a:lnTo>
                    <a:lnTo>
                      <a:pt x="3085" y="19072"/>
                    </a:lnTo>
                    <a:lnTo>
                      <a:pt x="1645" y="17463"/>
                    </a:lnTo>
                    <a:lnTo>
                      <a:pt x="1028" y="15625"/>
                    </a:lnTo>
                    <a:lnTo>
                      <a:pt x="411" y="13327"/>
                    </a:lnTo>
                    <a:lnTo>
                      <a:pt x="0" y="10800"/>
                    </a:lnTo>
                    <a:lnTo>
                      <a:pt x="411" y="7812"/>
                    </a:lnTo>
                    <a:lnTo>
                      <a:pt x="1028" y="5514"/>
                    </a:lnTo>
                    <a:lnTo>
                      <a:pt x="1645" y="3676"/>
                    </a:lnTo>
                    <a:lnTo>
                      <a:pt x="3085" y="2297"/>
                    </a:lnTo>
                    <a:lnTo>
                      <a:pt x="4731" y="1148"/>
                    </a:lnTo>
                    <a:lnTo>
                      <a:pt x="6377" y="459"/>
                    </a:lnTo>
                    <a:lnTo>
                      <a:pt x="8640" y="0"/>
                    </a:lnTo>
                    <a:lnTo>
                      <a:pt x="10902" y="0"/>
                    </a:lnTo>
                    <a:lnTo>
                      <a:pt x="14194" y="0"/>
                    </a:lnTo>
                    <a:lnTo>
                      <a:pt x="16045" y="689"/>
                    </a:lnTo>
                    <a:lnTo>
                      <a:pt x="17691" y="1608"/>
                    </a:lnTo>
                    <a:lnTo>
                      <a:pt x="18925" y="2757"/>
                    </a:lnTo>
                    <a:lnTo>
                      <a:pt x="20365" y="3676"/>
                    </a:lnTo>
                    <a:lnTo>
                      <a:pt x="21188" y="5514"/>
                    </a:lnTo>
                    <a:lnTo>
                      <a:pt x="21600" y="8272"/>
                    </a:lnTo>
                    <a:lnTo>
                      <a:pt x="16251" y="827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1" name="AutoShape 18"/>
              <p:cNvSpPr>
                <a:spLocks/>
              </p:cNvSpPr>
              <p:nvPr/>
            </p:nvSpPr>
            <p:spPr bwMode="auto">
              <a:xfrm>
                <a:off x="10612438"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24" y="0"/>
                    </a:moveTo>
                    <a:lnTo>
                      <a:pt x="10924" y="0"/>
                    </a:lnTo>
                    <a:lnTo>
                      <a:pt x="13158" y="591"/>
                    </a:lnTo>
                    <a:lnTo>
                      <a:pt x="15393" y="887"/>
                    </a:lnTo>
                    <a:lnTo>
                      <a:pt x="17379" y="1479"/>
                    </a:lnTo>
                    <a:lnTo>
                      <a:pt x="18868" y="2958"/>
                    </a:lnTo>
                    <a:lnTo>
                      <a:pt x="20110" y="4438"/>
                    </a:lnTo>
                    <a:lnTo>
                      <a:pt x="20855" y="5917"/>
                    </a:lnTo>
                    <a:lnTo>
                      <a:pt x="21600" y="8284"/>
                    </a:lnTo>
                    <a:lnTo>
                      <a:pt x="21600" y="10652"/>
                    </a:lnTo>
                    <a:lnTo>
                      <a:pt x="21600" y="13315"/>
                    </a:lnTo>
                    <a:lnTo>
                      <a:pt x="20855" y="15386"/>
                    </a:lnTo>
                    <a:lnTo>
                      <a:pt x="20110" y="17161"/>
                    </a:lnTo>
                    <a:lnTo>
                      <a:pt x="18868" y="18641"/>
                    </a:lnTo>
                    <a:lnTo>
                      <a:pt x="17379" y="20120"/>
                    </a:lnTo>
                    <a:lnTo>
                      <a:pt x="15393" y="20712"/>
                    </a:lnTo>
                    <a:lnTo>
                      <a:pt x="13158" y="21008"/>
                    </a:lnTo>
                    <a:lnTo>
                      <a:pt x="10924" y="21600"/>
                    </a:lnTo>
                    <a:lnTo>
                      <a:pt x="8441" y="21008"/>
                    </a:lnTo>
                    <a:lnTo>
                      <a:pt x="6455" y="20712"/>
                    </a:lnTo>
                    <a:lnTo>
                      <a:pt x="4468" y="20120"/>
                    </a:lnTo>
                    <a:lnTo>
                      <a:pt x="2731" y="18641"/>
                    </a:lnTo>
                    <a:lnTo>
                      <a:pt x="1737" y="17161"/>
                    </a:lnTo>
                    <a:lnTo>
                      <a:pt x="744" y="15386"/>
                    </a:lnTo>
                    <a:lnTo>
                      <a:pt x="0" y="13315"/>
                    </a:lnTo>
                    <a:lnTo>
                      <a:pt x="0" y="10652"/>
                    </a:lnTo>
                    <a:lnTo>
                      <a:pt x="0" y="8284"/>
                    </a:lnTo>
                    <a:lnTo>
                      <a:pt x="744" y="5917"/>
                    </a:lnTo>
                    <a:lnTo>
                      <a:pt x="1737" y="4438"/>
                    </a:lnTo>
                    <a:lnTo>
                      <a:pt x="2731" y="2958"/>
                    </a:lnTo>
                    <a:lnTo>
                      <a:pt x="4468" y="1479"/>
                    </a:lnTo>
                    <a:lnTo>
                      <a:pt x="6455" y="887"/>
                    </a:lnTo>
                    <a:lnTo>
                      <a:pt x="8441" y="591"/>
                    </a:lnTo>
                    <a:lnTo>
                      <a:pt x="10924" y="0"/>
                    </a:lnTo>
                    <a:close/>
                    <a:moveTo>
                      <a:pt x="10924" y="16865"/>
                    </a:moveTo>
                    <a:lnTo>
                      <a:pt x="10924" y="16865"/>
                    </a:lnTo>
                    <a:lnTo>
                      <a:pt x="13158" y="16273"/>
                    </a:lnTo>
                    <a:lnTo>
                      <a:pt x="14896" y="15386"/>
                    </a:lnTo>
                    <a:lnTo>
                      <a:pt x="15641" y="13315"/>
                    </a:lnTo>
                    <a:lnTo>
                      <a:pt x="16137" y="10652"/>
                    </a:lnTo>
                    <a:lnTo>
                      <a:pt x="15641" y="8284"/>
                    </a:lnTo>
                    <a:lnTo>
                      <a:pt x="14896" y="6213"/>
                    </a:lnTo>
                    <a:lnTo>
                      <a:pt x="13158" y="5326"/>
                    </a:lnTo>
                    <a:lnTo>
                      <a:pt x="10924" y="4734"/>
                    </a:lnTo>
                    <a:lnTo>
                      <a:pt x="8937" y="5326"/>
                    </a:lnTo>
                    <a:lnTo>
                      <a:pt x="6951" y="6213"/>
                    </a:lnTo>
                    <a:lnTo>
                      <a:pt x="5958" y="8284"/>
                    </a:lnTo>
                    <a:lnTo>
                      <a:pt x="5710" y="10652"/>
                    </a:lnTo>
                    <a:lnTo>
                      <a:pt x="5958" y="13315"/>
                    </a:lnTo>
                    <a:lnTo>
                      <a:pt x="6951" y="15386"/>
                    </a:lnTo>
                    <a:lnTo>
                      <a:pt x="8937" y="16273"/>
                    </a:lnTo>
                    <a:lnTo>
                      <a:pt x="10924" y="1686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2" name="AutoShape 19"/>
              <p:cNvSpPr>
                <a:spLocks/>
              </p:cNvSpPr>
              <p:nvPr/>
            </p:nvSpPr>
            <p:spPr bwMode="auto">
              <a:xfrm>
                <a:off x="10725150" y="9248775"/>
                <a:ext cx="87313"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631" y="9529"/>
                    </a:moveTo>
                    <a:lnTo>
                      <a:pt x="15631" y="9529"/>
                    </a:lnTo>
                    <a:lnTo>
                      <a:pt x="15347" y="7623"/>
                    </a:lnTo>
                    <a:lnTo>
                      <a:pt x="14210" y="6035"/>
                    </a:lnTo>
                    <a:lnTo>
                      <a:pt x="13357" y="5717"/>
                    </a:lnTo>
                    <a:lnTo>
                      <a:pt x="11652" y="5082"/>
                    </a:lnTo>
                    <a:lnTo>
                      <a:pt x="9378" y="5717"/>
                    </a:lnTo>
                    <a:lnTo>
                      <a:pt x="7957" y="6670"/>
                    </a:lnTo>
                    <a:lnTo>
                      <a:pt x="6536" y="8576"/>
                    </a:lnTo>
                    <a:lnTo>
                      <a:pt x="5968" y="11117"/>
                    </a:lnTo>
                    <a:lnTo>
                      <a:pt x="5968" y="21600"/>
                    </a:lnTo>
                    <a:lnTo>
                      <a:pt x="0" y="21600"/>
                    </a:lnTo>
                    <a:lnTo>
                      <a:pt x="0" y="317"/>
                    </a:lnTo>
                    <a:lnTo>
                      <a:pt x="5968" y="317"/>
                    </a:lnTo>
                    <a:lnTo>
                      <a:pt x="5968" y="3494"/>
                    </a:lnTo>
                    <a:lnTo>
                      <a:pt x="7105" y="1905"/>
                    </a:lnTo>
                    <a:lnTo>
                      <a:pt x="8810" y="952"/>
                    </a:lnTo>
                    <a:lnTo>
                      <a:pt x="11084" y="0"/>
                    </a:lnTo>
                    <a:lnTo>
                      <a:pt x="13926" y="0"/>
                    </a:lnTo>
                    <a:lnTo>
                      <a:pt x="16200" y="0"/>
                    </a:lnTo>
                    <a:lnTo>
                      <a:pt x="19042" y="1588"/>
                    </a:lnTo>
                    <a:lnTo>
                      <a:pt x="20178" y="2541"/>
                    </a:lnTo>
                    <a:lnTo>
                      <a:pt x="20747" y="3494"/>
                    </a:lnTo>
                    <a:lnTo>
                      <a:pt x="21600" y="5082"/>
                    </a:lnTo>
                    <a:lnTo>
                      <a:pt x="21600" y="7623"/>
                    </a:lnTo>
                    <a:lnTo>
                      <a:pt x="21600" y="21600"/>
                    </a:lnTo>
                    <a:lnTo>
                      <a:pt x="15631" y="21600"/>
                    </a:lnTo>
                    <a:lnTo>
                      <a:pt x="15631" y="952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3" name="AutoShape 20"/>
              <p:cNvSpPr>
                <a:spLocks/>
              </p:cNvSpPr>
              <p:nvPr/>
            </p:nvSpPr>
            <p:spPr bwMode="auto">
              <a:xfrm>
                <a:off x="10826750" y="9248775"/>
                <a:ext cx="95250"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942" y="8284"/>
                    </a:moveTo>
                    <a:lnTo>
                      <a:pt x="15942" y="8284"/>
                    </a:lnTo>
                    <a:lnTo>
                      <a:pt x="14914" y="6805"/>
                    </a:lnTo>
                    <a:lnTo>
                      <a:pt x="14142" y="5326"/>
                    </a:lnTo>
                    <a:lnTo>
                      <a:pt x="12857" y="4734"/>
                    </a:lnTo>
                    <a:lnTo>
                      <a:pt x="11314" y="4734"/>
                    </a:lnTo>
                    <a:lnTo>
                      <a:pt x="8742" y="5326"/>
                    </a:lnTo>
                    <a:lnTo>
                      <a:pt x="7200" y="6213"/>
                    </a:lnTo>
                    <a:lnTo>
                      <a:pt x="5914" y="8284"/>
                    </a:lnTo>
                    <a:lnTo>
                      <a:pt x="5914" y="10652"/>
                    </a:lnTo>
                    <a:lnTo>
                      <a:pt x="5914" y="13315"/>
                    </a:lnTo>
                    <a:lnTo>
                      <a:pt x="7200" y="15386"/>
                    </a:lnTo>
                    <a:lnTo>
                      <a:pt x="8742" y="16273"/>
                    </a:lnTo>
                    <a:lnTo>
                      <a:pt x="11314" y="16865"/>
                    </a:lnTo>
                    <a:lnTo>
                      <a:pt x="12857" y="16273"/>
                    </a:lnTo>
                    <a:lnTo>
                      <a:pt x="14142" y="15682"/>
                    </a:lnTo>
                    <a:lnTo>
                      <a:pt x="15428" y="14498"/>
                    </a:lnTo>
                    <a:lnTo>
                      <a:pt x="15942" y="13019"/>
                    </a:lnTo>
                    <a:lnTo>
                      <a:pt x="21600" y="13019"/>
                    </a:lnTo>
                    <a:lnTo>
                      <a:pt x="21342" y="15386"/>
                    </a:lnTo>
                    <a:lnTo>
                      <a:pt x="20314" y="17161"/>
                    </a:lnTo>
                    <a:lnTo>
                      <a:pt x="19028" y="18641"/>
                    </a:lnTo>
                    <a:lnTo>
                      <a:pt x="18000" y="19528"/>
                    </a:lnTo>
                    <a:lnTo>
                      <a:pt x="16200" y="20712"/>
                    </a:lnTo>
                    <a:lnTo>
                      <a:pt x="14657" y="21008"/>
                    </a:lnTo>
                    <a:lnTo>
                      <a:pt x="10800" y="21600"/>
                    </a:lnTo>
                    <a:lnTo>
                      <a:pt x="8228" y="21008"/>
                    </a:lnTo>
                    <a:lnTo>
                      <a:pt x="6171" y="20712"/>
                    </a:lnTo>
                    <a:lnTo>
                      <a:pt x="4628" y="20120"/>
                    </a:lnTo>
                    <a:lnTo>
                      <a:pt x="2828" y="18641"/>
                    </a:lnTo>
                    <a:lnTo>
                      <a:pt x="1799" y="17161"/>
                    </a:lnTo>
                    <a:lnTo>
                      <a:pt x="514" y="15386"/>
                    </a:lnTo>
                    <a:lnTo>
                      <a:pt x="0" y="13315"/>
                    </a:lnTo>
                    <a:lnTo>
                      <a:pt x="0" y="10652"/>
                    </a:lnTo>
                    <a:lnTo>
                      <a:pt x="0" y="8284"/>
                    </a:lnTo>
                    <a:lnTo>
                      <a:pt x="771" y="5917"/>
                    </a:lnTo>
                    <a:lnTo>
                      <a:pt x="1799" y="4438"/>
                    </a:lnTo>
                    <a:lnTo>
                      <a:pt x="2828" y="2958"/>
                    </a:lnTo>
                    <a:lnTo>
                      <a:pt x="4628" y="1479"/>
                    </a:lnTo>
                    <a:lnTo>
                      <a:pt x="6685" y="887"/>
                    </a:lnTo>
                    <a:lnTo>
                      <a:pt x="8742" y="591"/>
                    </a:lnTo>
                    <a:lnTo>
                      <a:pt x="11314" y="0"/>
                    </a:lnTo>
                    <a:lnTo>
                      <a:pt x="14657" y="591"/>
                    </a:lnTo>
                    <a:lnTo>
                      <a:pt x="16200" y="887"/>
                    </a:lnTo>
                    <a:lnTo>
                      <a:pt x="17485" y="2071"/>
                    </a:lnTo>
                    <a:lnTo>
                      <a:pt x="19028" y="2958"/>
                    </a:lnTo>
                    <a:lnTo>
                      <a:pt x="20057" y="4438"/>
                    </a:lnTo>
                    <a:lnTo>
                      <a:pt x="21342" y="5917"/>
                    </a:lnTo>
                    <a:lnTo>
                      <a:pt x="21600" y="8284"/>
                    </a:lnTo>
                    <a:lnTo>
                      <a:pt x="15942" y="828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4" name="AutoShape 21"/>
              <p:cNvSpPr>
                <a:spLocks/>
              </p:cNvSpPr>
              <p:nvPr/>
            </p:nvSpPr>
            <p:spPr bwMode="auto">
              <a:xfrm>
                <a:off x="10931525" y="9248775"/>
                <a:ext cx="65088"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17"/>
                    </a:moveTo>
                    <a:lnTo>
                      <a:pt x="8100" y="317"/>
                    </a:lnTo>
                    <a:lnTo>
                      <a:pt x="8100" y="4447"/>
                    </a:lnTo>
                    <a:lnTo>
                      <a:pt x="8485" y="4447"/>
                    </a:lnTo>
                    <a:lnTo>
                      <a:pt x="10414" y="2541"/>
                    </a:lnTo>
                    <a:lnTo>
                      <a:pt x="13114" y="952"/>
                    </a:lnTo>
                    <a:lnTo>
                      <a:pt x="15428" y="0"/>
                    </a:lnTo>
                    <a:lnTo>
                      <a:pt x="18514" y="0"/>
                    </a:lnTo>
                    <a:lnTo>
                      <a:pt x="21600" y="0"/>
                    </a:lnTo>
                    <a:lnTo>
                      <a:pt x="21600" y="6670"/>
                    </a:lnTo>
                    <a:lnTo>
                      <a:pt x="19285" y="6035"/>
                    </a:lnTo>
                    <a:lnTo>
                      <a:pt x="16971" y="6035"/>
                    </a:lnTo>
                    <a:lnTo>
                      <a:pt x="13114" y="6035"/>
                    </a:lnTo>
                    <a:lnTo>
                      <a:pt x="10414" y="7623"/>
                    </a:lnTo>
                    <a:lnTo>
                      <a:pt x="9257" y="9529"/>
                    </a:lnTo>
                    <a:lnTo>
                      <a:pt x="8485" y="12388"/>
                    </a:lnTo>
                    <a:lnTo>
                      <a:pt x="8485" y="21600"/>
                    </a:lnTo>
                    <a:lnTo>
                      <a:pt x="0" y="21600"/>
                    </a:lnTo>
                    <a:lnTo>
                      <a:pt x="0" y="3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5" name="AutoShape 22"/>
              <p:cNvSpPr>
                <a:spLocks/>
              </p:cNvSpPr>
              <p:nvPr/>
            </p:nvSpPr>
            <p:spPr bwMode="auto">
              <a:xfrm>
                <a:off x="11001375" y="9248775"/>
                <a:ext cx="100013"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390" y="17753"/>
                    </a:lnTo>
                    <a:lnTo>
                      <a:pt x="18409" y="18641"/>
                    </a:lnTo>
                    <a:lnTo>
                      <a:pt x="17181" y="19528"/>
                    </a:lnTo>
                    <a:lnTo>
                      <a:pt x="14236" y="21008"/>
                    </a:lnTo>
                    <a:lnTo>
                      <a:pt x="10800" y="21600"/>
                    </a:lnTo>
                    <a:lnTo>
                      <a:pt x="8345" y="21008"/>
                    </a:lnTo>
                    <a:lnTo>
                      <a:pt x="6381" y="20712"/>
                    </a:lnTo>
                    <a:lnTo>
                      <a:pt x="4418" y="20120"/>
                    </a:lnTo>
                    <a:lnTo>
                      <a:pt x="2945" y="18641"/>
                    </a:lnTo>
                    <a:lnTo>
                      <a:pt x="1718" y="17161"/>
                    </a:lnTo>
                    <a:lnTo>
                      <a:pt x="981" y="15386"/>
                    </a:lnTo>
                    <a:lnTo>
                      <a:pt x="0" y="13315"/>
                    </a:lnTo>
                    <a:lnTo>
                      <a:pt x="0" y="10652"/>
                    </a:lnTo>
                    <a:lnTo>
                      <a:pt x="0" y="8284"/>
                    </a:lnTo>
                    <a:lnTo>
                      <a:pt x="981" y="5917"/>
                    </a:lnTo>
                    <a:lnTo>
                      <a:pt x="1718" y="4438"/>
                    </a:lnTo>
                    <a:lnTo>
                      <a:pt x="2945" y="2958"/>
                    </a:lnTo>
                    <a:lnTo>
                      <a:pt x="4418" y="1479"/>
                    </a:lnTo>
                    <a:lnTo>
                      <a:pt x="6381" y="887"/>
                    </a:lnTo>
                    <a:lnTo>
                      <a:pt x="8345" y="591"/>
                    </a:lnTo>
                    <a:lnTo>
                      <a:pt x="10800" y="0"/>
                    </a:lnTo>
                    <a:lnTo>
                      <a:pt x="13254" y="591"/>
                    </a:lnTo>
                    <a:lnTo>
                      <a:pt x="15463" y="887"/>
                    </a:lnTo>
                    <a:lnTo>
                      <a:pt x="17181"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218" y="14794"/>
                    </a:lnTo>
                    <a:lnTo>
                      <a:pt x="21109" y="14794"/>
                    </a:lnTo>
                    <a:close/>
                    <a:moveTo>
                      <a:pt x="15954" y="8580"/>
                    </a:moveTo>
                    <a:lnTo>
                      <a:pt x="15954" y="8580"/>
                    </a:lnTo>
                    <a:lnTo>
                      <a:pt x="15463" y="7101"/>
                    </a:lnTo>
                    <a:lnTo>
                      <a:pt x="14727" y="5917"/>
                    </a:lnTo>
                    <a:lnTo>
                      <a:pt x="13254" y="4734"/>
                    </a:lnTo>
                    <a:lnTo>
                      <a:pt x="12027" y="4438"/>
                    </a:lnTo>
                    <a:lnTo>
                      <a:pt x="10800" y="4438"/>
                    </a:lnTo>
                    <a:lnTo>
                      <a:pt x="9081" y="4438"/>
                    </a:lnTo>
                    <a:lnTo>
                      <a:pt x="8100" y="4734"/>
                    </a:lnTo>
                    <a:lnTo>
                      <a:pt x="6381" y="6213"/>
                    </a:lnTo>
                    <a:lnTo>
                      <a:pt x="5645"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6" name="AutoShape 23"/>
              <p:cNvSpPr>
                <a:spLocks/>
              </p:cNvSpPr>
              <p:nvPr/>
            </p:nvSpPr>
            <p:spPr bwMode="auto">
              <a:xfrm>
                <a:off x="11102975" y="9229725"/>
                <a:ext cx="60325"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705" y="0"/>
                    </a:moveTo>
                    <a:lnTo>
                      <a:pt x="14264" y="0"/>
                    </a:lnTo>
                    <a:lnTo>
                      <a:pt x="14264" y="5096"/>
                    </a:lnTo>
                    <a:lnTo>
                      <a:pt x="21600" y="5096"/>
                    </a:lnTo>
                    <a:lnTo>
                      <a:pt x="21600" y="8737"/>
                    </a:lnTo>
                    <a:lnTo>
                      <a:pt x="14264" y="8737"/>
                    </a:lnTo>
                    <a:lnTo>
                      <a:pt x="14264" y="16260"/>
                    </a:lnTo>
                    <a:lnTo>
                      <a:pt x="15079" y="16988"/>
                    </a:lnTo>
                    <a:lnTo>
                      <a:pt x="15079" y="17231"/>
                    </a:lnTo>
                    <a:lnTo>
                      <a:pt x="16301" y="17716"/>
                    </a:lnTo>
                    <a:lnTo>
                      <a:pt x="17524" y="17716"/>
                    </a:lnTo>
                    <a:lnTo>
                      <a:pt x="21600" y="17716"/>
                    </a:lnTo>
                    <a:lnTo>
                      <a:pt x="21600" y="21357"/>
                    </a:lnTo>
                    <a:lnTo>
                      <a:pt x="15079" y="21600"/>
                    </a:lnTo>
                    <a:lnTo>
                      <a:pt x="9781" y="21357"/>
                    </a:lnTo>
                    <a:lnTo>
                      <a:pt x="8558" y="20871"/>
                    </a:lnTo>
                    <a:lnTo>
                      <a:pt x="7335" y="20386"/>
                    </a:lnTo>
                    <a:lnTo>
                      <a:pt x="6520" y="19658"/>
                    </a:lnTo>
                    <a:lnTo>
                      <a:pt x="5705" y="18930"/>
                    </a:lnTo>
                    <a:lnTo>
                      <a:pt x="5705" y="16988"/>
                    </a:lnTo>
                    <a:lnTo>
                      <a:pt x="5705" y="8737"/>
                    </a:lnTo>
                    <a:lnTo>
                      <a:pt x="0" y="8737"/>
                    </a:lnTo>
                    <a:lnTo>
                      <a:pt x="0" y="5096"/>
                    </a:lnTo>
                    <a:lnTo>
                      <a:pt x="5705" y="5096"/>
                    </a:lnTo>
                    <a:lnTo>
                      <a:pt x="5705"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7" name="AutoShape 24"/>
              <p:cNvSpPr>
                <a:spLocks/>
              </p:cNvSpPr>
              <p:nvPr/>
            </p:nvSpPr>
            <p:spPr bwMode="auto">
              <a:xfrm>
                <a:off x="11168063"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1" y="14794"/>
                    </a:moveTo>
                    <a:lnTo>
                      <a:pt x="21351" y="14794"/>
                    </a:lnTo>
                    <a:lnTo>
                      <a:pt x="20358" y="16273"/>
                    </a:lnTo>
                    <a:lnTo>
                      <a:pt x="19613" y="17753"/>
                    </a:lnTo>
                    <a:lnTo>
                      <a:pt x="18372" y="18641"/>
                    </a:lnTo>
                    <a:lnTo>
                      <a:pt x="17131" y="19528"/>
                    </a:lnTo>
                    <a:lnTo>
                      <a:pt x="14400" y="21008"/>
                    </a:lnTo>
                    <a:lnTo>
                      <a:pt x="10924" y="21600"/>
                    </a:lnTo>
                    <a:lnTo>
                      <a:pt x="8689" y="21008"/>
                    </a:lnTo>
                    <a:lnTo>
                      <a:pt x="6455" y="20712"/>
                    </a:lnTo>
                    <a:lnTo>
                      <a:pt x="4717" y="20120"/>
                    </a:lnTo>
                    <a:lnTo>
                      <a:pt x="3227" y="18641"/>
                    </a:lnTo>
                    <a:lnTo>
                      <a:pt x="1986" y="17161"/>
                    </a:lnTo>
                    <a:lnTo>
                      <a:pt x="744" y="15386"/>
                    </a:lnTo>
                    <a:lnTo>
                      <a:pt x="496" y="13315"/>
                    </a:lnTo>
                    <a:lnTo>
                      <a:pt x="0" y="10652"/>
                    </a:lnTo>
                    <a:lnTo>
                      <a:pt x="496" y="8284"/>
                    </a:lnTo>
                    <a:lnTo>
                      <a:pt x="744" y="5917"/>
                    </a:lnTo>
                    <a:lnTo>
                      <a:pt x="1986" y="4438"/>
                    </a:lnTo>
                    <a:lnTo>
                      <a:pt x="3227" y="2958"/>
                    </a:lnTo>
                    <a:lnTo>
                      <a:pt x="4717" y="1479"/>
                    </a:lnTo>
                    <a:lnTo>
                      <a:pt x="6455" y="887"/>
                    </a:lnTo>
                    <a:lnTo>
                      <a:pt x="8689" y="591"/>
                    </a:lnTo>
                    <a:lnTo>
                      <a:pt x="10924" y="0"/>
                    </a:lnTo>
                    <a:lnTo>
                      <a:pt x="13655" y="591"/>
                    </a:lnTo>
                    <a:lnTo>
                      <a:pt x="15641" y="887"/>
                    </a:lnTo>
                    <a:lnTo>
                      <a:pt x="17627" y="2071"/>
                    </a:lnTo>
                    <a:lnTo>
                      <a:pt x="18868" y="3254"/>
                    </a:lnTo>
                    <a:lnTo>
                      <a:pt x="20110" y="4734"/>
                    </a:lnTo>
                    <a:lnTo>
                      <a:pt x="20855" y="6805"/>
                    </a:lnTo>
                    <a:lnTo>
                      <a:pt x="21351" y="9172"/>
                    </a:lnTo>
                    <a:lnTo>
                      <a:pt x="21600" y="12131"/>
                    </a:lnTo>
                    <a:lnTo>
                      <a:pt x="21600" y="12427"/>
                    </a:lnTo>
                    <a:lnTo>
                      <a:pt x="5710" y="12427"/>
                    </a:lnTo>
                    <a:lnTo>
                      <a:pt x="5958" y="13906"/>
                    </a:lnTo>
                    <a:lnTo>
                      <a:pt x="6703" y="15682"/>
                    </a:lnTo>
                    <a:lnTo>
                      <a:pt x="8441" y="16865"/>
                    </a:lnTo>
                    <a:lnTo>
                      <a:pt x="10924" y="17161"/>
                    </a:lnTo>
                    <a:lnTo>
                      <a:pt x="12413" y="17161"/>
                    </a:lnTo>
                    <a:lnTo>
                      <a:pt x="13655" y="16865"/>
                    </a:lnTo>
                    <a:lnTo>
                      <a:pt x="14896" y="15682"/>
                    </a:lnTo>
                    <a:lnTo>
                      <a:pt x="15641" y="14794"/>
                    </a:lnTo>
                    <a:lnTo>
                      <a:pt x="21351" y="14794"/>
                    </a:lnTo>
                    <a:close/>
                    <a:moveTo>
                      <a:pt x="16137" y="8580"/>
                    </a:moveTo>
                    <a:lnTo>
                      <a:pt x="16137" y="8580"/>
                    </a:lnTo>
                    <a:lnTo>
                      <a:pt x="15641" y="7101"/>
                    </a:lnTo>
                    <a:lnTo>
                      <a:pt x="14896" y="5917"/>
                    </a:lnTo>
                    <a:lnTo>
                      <a:pt x="13158" y="4734"/>
                    </a:lnTo>
                    <a:lnTo>
                      <a:pt x="11917" y="4438"/>
                    </a:lnTo>
                    <a:lnTo>
                      <a:pt x="10924" y="4438"/>
                    </a:lnTo>
                    <a:lnTo>
                      <a:pt x="9186" y="4438"/>
                    </a:lnTo>
                    <a:lnTo>
                      <a:pt x="8441" y="4734"/>
                    </a:lnTo>
                    <a:lnTo>
                      <a:pt x="6703" y="6213"/>
                    </a:lnTo>
                    <a:lnTo>
                      <a:pt x="5958" y="7693"/>
                    </a:lnTo>
                    <a:lnTo>
                      <a:pt x="5710" y="8580"/>
                    </a:lnTo>
                    <a:lnTo>
                      <a:pt x="16137"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8" name="AutoShape 25"/>
              <p:cNvSpPr>
                <a:spLocks/>
              </p:cNvSpPr>
              <p:nvPr/>
            </p:nvSpPr>
            <p:spPr bwMode="auto">
              <a:xfrm>
                <a:off x="11333163" y="9226550"/>
                <a:ext cx="101600"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4241" y="0"/>
                    </a:lnTo>
                    <a:lnTo>
                      <a:pt x="16140" y="242"/>
                    </a:lnTo>
                    <a:lnTo>
                      <a:pt x="17802" y="728"/>
                    </a:lnTo>
                    <a:lnTo>
                      <a:pt x="19226" y="1213"/>
                    </a:lnTo>
                    <a:lnTo>
                      <a:pt x="19938" y="2426"/>
                    </a:lnTo>
                    <a:lnTo>
                      <a:pt x="20887" y="3155"/>
                    </a:lnTo>
                    <a:lnTo>
                      <a:pt x="21125" y="4368"/>
                    </a:lnTo>
                    <a:lnTo>
                      <a:pt x="21600" y="6552"/>
                    </a:lnTo>
                    <a:lnTo>
                      <a:pt x="21600" y="8251"/>
                    </a:lnTo>
                    <a:lnTo>
                      <a:pt x="21125" y="9707"/>
                    </a:lnTo>
                    <a:lnTo>
                      <a:pt x="20413" y="10921"/>
                    </a:lnTo>
                    <a:lnTo>
                      <a:pt x="19701" y="11649"/>
                    </a:lnTo>
                    <a:lnTo>
                      <a:pt x="18989" y="12862"/>
                    </a:lnTo>
                    <a:lnTo>
                      <a:pt x="17802" y="13348"/>
                    </a:lnTo>
                    <a:lnTo>
                      <a:pt x="16140" y="13591"/>
                    </a:lnTo>
                    <a:lnTo>
                      <a:pt x="14716" y="13591"/>
                    </a:lnTo>
                    <a:lnTo>
                      <a:pt x="5934" y="13591"/>
                    </a:lnTo>
                    <a:lnTo>
                      <a:pt x="5934" y="21600"/>
                    </a:lnTo>
                    <a:lnTo>
                      <a:pt x="0" y="21600"/>
                    </a:lnTo>
                    <a:lnTo>
                      <a:pt x="0" y="0"/>
                    </a:lnTo>
                    <a:close/>
                    <a:moveTo>
                      <a:pt x="5934" y="9707"/>
                    </a:moveTo>
                    <a:lnTo>
                      <a:pt x="11868" y="9707"/>
                    </a:lnTo>
                    <a:lnTo>
                      <a:pt x="13054" y="9707"/>
                    </a:lnTo>
                    <a:lnTo>
                      <a:pt x="14241" y="9465"/>
                    </a:lnTo>
                    <a:lnTo>
                      <a:pt x="15428" y="8494"/>
                    </a:lnTo>
                    <a:lnTo>
                      <a:pt x="15903" y="7038"/>
                    </a:lnTo>
                    <a:lnTo>
                      <a:pt x="15428" y="5339"/>
                    </a:lnTo>
                    <a:lnTo>
                      <a:pt x="14716" y="4368"/>
                    </a:lnTo>
                    <a:lnTo>
                      <a:pt x="13529" y="3883"/>
                    </a:lnTo>
                    <a:lnTo>
                      <a:pt x="12342" y="3883"/>
                    </a:lnTo>
                    <a:lnTo>
                      <a:pt x="5934" y="3883"/>
                    </a:lnTo>
                    <a:lnTo>
                      <a:pt x="5934" y="970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9" name="AutoShape 26"/>
              <p:cNvSpPr>
                <a:spLocks/>
              </p:cNvSpPr>
              <p:nvPr/>
            </p:nvSpPr>
            <p:spPr bwMode="auto">
              <a:xfrm>
                <a:off x="11449050" y="9224963"/>
                <a:ext cx="23813"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696"/>
                    </a:moveTo>
                    <a:lnTo>
                      <a:pt x="21600" y="5696"/>
                    </a:lnTo>
                    <a:lnTo>
                      <a:pt x="21600" y="21600"/>
                    </a:lnTo>
                    <a:lnTo>
                      <a:pt x="0" y="21600"/>
                    </a:lnTo>
                    <a:lnTo>
                      <a:pt x="0" y="5696"/>
                    </a:lnTo>
                    <a:close/>
                    <a:moveTo>
                      <a:pt x="0" y="0"/>
                    </a:moveTo>
                    <a:lnTo>
                      <a:pt x="21600" y="0"/>
                    </a:lnTo>
                    <a:lnTo>
                      <a:pt x="21600" y="3797"/>
                    </a:lnTo>
                    <a:lnTo>
                      <a:pt x="0" y="3797"/>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0" name="AutoShape 27"/>
              <p:cNvSpPr>
                <a:spLocks/>
              </p:cNvSpPr>
              <p:nvPr/>
            </p:nvSpPr>
            <p:spPr bwMode="auto">
              <a:xfrm>
                <a:off x="11491913" y="9248775"/>
                <a:ext cx="93662" cy="104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34"/>
                    </a:moveTo>
                    <a:lnTo>
                      <a:pt x="5400" y="234"/>
                    </a:lnTo>
                    <a:lnTo>
                      <a:pt x="5400" y="2113"/>
                    </a:lnTo>
                    <a:lnTo>
                      <a:pt x="7200" y="1173"/>
                    </a:lnTo>
                    <a:lnTo>
                      <a:pt x="8485" y="234"/>
                    </a:lnTo>
                    <a:lnTo>
                      <a:pt x="10028" y="0"/>
                    </a:lnTo>
                    <a:lnTo>
                      <a:pt x="11828" y="0"/>
                    </a:lnTo>
                    <a:lnTo>
                      <a:pt x="13885" y="0"/>
                    </a:lnTo>
                    <a:lnTo>
                      <a:pt x="15942" y="234"/>
                    </a:lnTo>
                    <a:lnTo>
                      <a:pt x="17485" y="1173"/>
                    </a:lnTo>
                    <a:lnTo>
                      <a:pt x="18771" y="1878"/>
                    </a:lnTo>
                    <a:lnTo>
                      <a:pt x="20057" y="3052"/>
                    </a:lnTo>
                    <a:lnTo>
                      <a:pt x="20828" y="4460"/>
                    </a:lnTo>
                    <a:lnTo>
                      <a:pt x="21600" y="6104"/>
                    </a:lnTo>
                    <a:lnTo>
                      <a:pt x="21600" y="7982"/>
                    </a:lnTo>
                    <a:lnTo>
                      <a:pt x="21600" y="9860"/>
                    </a:lnTo>
                    <a:lnTo>
                      <a:pt x="20828" y="11269"/>
                    </a:lnTo>
                    <a:lnTo>
                      <a:pt x="20057" y="12913"/>
                    </a:lnTo>
                    <a:lnTo>
                      <a:pt x="19285" y="14086"/>
                    </a:lnTo>
                    <a:lnTo>
                      <a:pt x="17485" y="15026"/>
                    </a:lnTo>
                    <a:lnTo>
                      <a:pt x="15942" y="15965"/>
                    </a:lnTo>
                    <a:lnTo>
                      <a:pt x="14142" y="16199"/>
                    </a:lnTo>
                    <a:lnTo>
                      <a:pt x="12085" y="16669"/>
                    </a:lnTo>
                    <a:lnTo>
                      <a:pt x="10028" y="16199"/>
                    </a:lnTo>
                    <a:lnTo>
                      <a:pt x="8485" y="15965"/>
                    </a:lnTo>
                    <a:lnTo>
                      <a:pt x="6685" y="15026"/>
                    </a:lnTo>
                    <a:lnTo>
                      <a:pt x="5400" y="14086"/>
                    </a:lnTo>
                    <a:lnTo>
                      <a:pt x="5400" y="21600"/>
                    </a:lnTo>
                    <a:lnTo>
                      <a:pt x="0" y="21600"/>
                    </a:lnTo>
                    <a:lnTo>
                      <a:pt x="0" y="234"/>
                    </a:lnTo>
                    <a:close/>
                    <a:moveTo>
                      <a:pt x="10800" y="12913"/>
                    </a:moveTo>
                    <a:lnTo>
                      <a:pt x="10800" y="12913"/>
                    </a:lnTo>
                    <a:lnTo>
                      <a:pt x="12600" y="12443"/>
                    </a:lnTo>
                    <a:lnTo>
                      <a:pt x="14142" y="11739"/>
                    </a:lnTo>
                    <a:lnTo>
                      <a:pt x="15428" y="10095"/>
                    </a:lnTo>
                    <a:lnTo>
                      <a:pt x="15942" y="8217"/>
                    </a:lnTo>
                    <a:lnTo>
                      <a:pt x="15428" y="6104"/>
                    </a:lnTo>
                    <a:lnTo>
                      <a:pt x="14142" y="4930"/>
                    </a:lnTo>
                    <a:lnTo>
                      <a:pt x="12600" y="3756"/>
                    </a:lnTo>
                    <a:lnTo>
                      <a:pt x="10800" y="3756"/>
                    </a:lnTo>
                    <a:lnTo>
                      <a:pt x="8742" y="3756"/>
                    </a:lnTo>
                    <a:lnTo>
                      <a:pt x="7200" y="4930"/>
                    </a:lnTo>
                    <a:lnTo>
                      <a:pt x="5914" y="6104"/>
                    </a:lnTo>
                    <a:lnTo>
                      <a:pt x="5400" y="8217"/>
                    </a:lnTo>
                    <a:lnTo>
                      <a:pt x="5914" y="10095"/>
                    </a:lnTo>
                    <a:lnTo>
                      <a:pt x="7200" y="11739"/>
                    </a:lnTo>
                    <a:lnTo>
                      <a:pt x="8742" y="12443"/>
                    </a:lnTo>
                    <a:lnTo>
                      <a:pt x="10800" y="1291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1" name="AutoShape 28"/>
              <p:cNvSpPr>
                <a:spLocks/>
              </p:cNvSpPr>
              <p:nvPr/>
            </p:nvSpPr>
            <p:spPr bwMode="auto">
              <a:xfrm>
                <a:off x="11595100" y="9248775"/>
                <a:ext cx="96838"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636" y="17753"/>
                    </a:lnTo>
                    <a:lnTo>
                      <a:pt x="18409" y="18641"/>
                    </a:lnTo>
                    <a:lnTo>
                      <a:pt x="17181" y="19528"/>
                    </a:lnTo>
                    <a:lnTo>
                      <a:pt x="14481" y="21008"/>
                    </a:lnTo>
                    <a:lnTo>
                      <a:pt x="10800" y="21600"/>
                    </a:lnTo>
                    <a:lnTo>
                      <a:pt x="8836" y="21008"/>
                    </a:lnTo>
                    <a:lnTo>
                      <a:pt x="6381" y="20712"/>
                    </a:lnTo>
                    <a:lnTo>
                      <a:pt x="4909" y="20120"/>
                    </a:lnTo>
                    <a:lnTo>
                      <a:pt x="3190" y="18641"/>
                    </a:lnTo>
                    <a:lnTo>
                      <a:pt x="1963" y="17161"/>
                    </a:lnTo>
                    <a:lnTo>
                      <a:pt x="981" y="15386"/>
                    </a:lnTo>
                    <a:lnTo>
                      <a:pt x="490" y="13315"/>
                    </a:lnTo>
                    <a:lnTo>
                      <a:pt x="0" y="10652"/>
                    </a:lnTo>
                    <a:lnTo>
                      <a:pt x="490" y="8284"/>
                    </a:lnTo>
                    <a:lnTo>
                      <a:pt x="981" y="5917"/>
                    </a:lnTo>
                    <a:lnTo>
                      <a:pt x="1963" y="4438"/>
                    </a:lnTo>
                    <a:lnTo>
                      <a:pt x="3190" y="2958"/>
                    </a:lnTo>
                    <a:lnTo>
                      <a:pt x="4909" y="1479"/>
                    </a:lnTo>
                    <a:lnTo>
                      <a:pt x="6381" y="887"/>
                    </a:lnTo>
                    <a:lnTo>
                      <a:pt x="8836" y="591"/>
                    </a:lnTo>
                    <a:lnTo>
                      <a:pt x="10800" y="0"/>
                    </a:lnTo>
                    <a:lnTo>
                      <a:pt x="13500" y="591"/>
                    </a:lnTo>
                    <a:lnTo>
                      <a:pt x="15463" y="887"/>
                    </a:lnTo>
                    <a:lnTo>
                      <a:pt x="17672"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463" y="14794"/>
                    </a:lnTo>
                    <a:lnTo>
                      <a:pt x="21109" y="14794"/>
                    </a:lnTo>
                    <a:close/>
                    <a:moveTo>
                      <a:pt x="15954" y="8580"/>
                    </a:moveTo>
                    <a:lnTo>
                      <a:pt x="15954" y="8580"/>
                    </a:lnTo>
                    <a:lnTo>
                      <a:pt x="15463" y="7101"/>
                    </a:lnTo>
                    <a:lnTo>
                      <a:pt x="14727" y="5917"/>
                    </a:lnTo>
                    <a:lnTo>
                      <a:pt x="13254" y="4734"/>
                    </a:lnTo>
                    <a:lnTo>
                      <a:pt x="12272" y="4438"/>
                    </a:lnTo>
                    <a:lnTo>
                      <a:pt x="10800" y="4438"/>
                    </a:lnTo>
                    <a:lnTo>
                      <a:pt x="9327" y="4438"/>
                    </a:lnTo>
                    <a:lnTo>
                      <a:pt x="8345" y="4734"/>
                    </a:lnTo>
                    <a:lnTo>
                      <a:pt x="6872" y="6213"/>
                    </a:lnTo>
                    <a:lnTo>
                      <a:pt x="6136"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2" name="AutoShape 29"/>
              <p:cNvSpPr>
                <a:spLocks/>
              </p:cNvSpPr>
              <p:nvPr/>
            </p:nvSpPr>
            <p:spPr bwMode="auto">
              <a:xfrm>
                <a:off x="11739563" y="9231313"/>
                <a:ext cx="103187"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00" y="15144"/>
                    </a:moveTo>
                    <a:lnTo>
                      <a:pt x="5165" y="15144"/>
                    </a:lnTo>
                    <a:lnTo>
                      <a:pt x="2113" y="21600"/>
                    </a:lnTo>
                    <a:lnTo>
                      <a:pt x="0" y="21600"/>
                    </a:lnTo>
                    <a:lnTo>
                      <a:pt x="9391" y="0"/>
                    </a:lnTo>
                    <a:lnTo>
                      <a:pt x="11973" y="0"/>
                    </a:lnTo>
                    <a:lnTo>
                      <a:pt x="21600" y="21600"/>
                    </a:lnTo>
                    <a:lnTo>
                      <a:pt x="18782" y="21600"/>
                    </a:lnTo>
                    <a:lnTo>
                      <a:pt x="16200" y="15144"/>
                    </a:lnTo>
                    <a:close/>
                    <a:moveTo>
                      <a:pt x="10565" y="1986"/>
                    </a:moveTo>
                    <a:lnTo>
                      <a:pt x="6104" y="12662"/>
                    </a:lnTo>
                    <a:lnTo>
                      <a:pt x="15495" y="12662"/>
                    </a:lnTo>
                    <a:lnTo>
                      <a:pt x="10565" y="198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3" name="AutoShape 30"/>
              <p:cNvSpPr>
                <a:spLocks/>
              </p:cNvSpPr>
              <p:nvPr/>
            </p:nvSpPr>
            <p:spPr bwMode="auto">
              <a:xfrm>
                <a:off x="11845925" y="9256713"/>
                <a:ext cx="71438"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7142" y="4382"/>
                    </a:lnTo>
                    <a:lnTo>
                      <a:pt x="15771" y="3443"/>
                    </a:lnTo>
                    <a:lnTo>
                      <a:pt x="13371" y="2504"/>
                    </a:lnTo>
                    <a:lnTo>
                      <a:pt x="10628" y="2504"/>
                    </a:lnTo>
                    <a:lnTo>
                      <a:pt x="7885" y="2504"/>
                    </a:lnTo>
                    <a:lnTo>
                      <a:pt x="6171" y="2817"/>
                    </a:lnTo>
                    <a:lnTo>
                      <a:pt x="4457" y="4069"/>
                    </a:lnTo>
                    <a:lnTo>
                      <a:pt x="4114" y="5947"/>
                    </a:lnTo>
                    <a:lnTo>
                      <a:pt x="4457" y="6886"/>
                    </a:lnTo>
                    <a:lnTo>
                      <a:pt x="5828" y="7826"/>
                    </a:lnTo>
                    <a:lnTo>
                      <a:pt x="7885" y="8452"/>
                    </a:lnTo>
                    <a:lnTo>
                      <a:pt x="12342" y="9078"/>
                    </a:lnTo>
                    <a:lnTo>
                      <a:pt x="16800" y="10017"/>
                    </a:lnTo>
                    <a:lnTo>
                      <a:pt x="19542" y="10956"/>
                    </a:lnTo>
                    <a:lnTo>
                      <a:pt x="20571" y="11582"/>
                    </a:lnTo>
                    <a:lnTo>
                      <a:pt x="21257" y="12521"/>
                    </a:lnTo>
                    <a:lnTo>
                      <a:pt x="21600" y="15026"/>
                    </a:lnTo>
                    <a:lnTo>
                      <a:pt x="21600" y="16591"/>
                    </a:lnTo>
                    <a:lnTo>
                      <a:pt x="21257" y="17530"/>
                    </a:lnTo>
                    <a:lnTo>
                      <a:pt x="20228" y="18469"/>
                    </a:lnTo>
                    <a:lnTo>
                      <a:pt x="18857" y="19721"/>
                    </a:lnTo>
                    <a:lnTo>
                      <a:pt x="15771" y="20973"/>
                    </a:lnTo>
                    <a:lnTo>
                      <a:pt x="11314" y="21600"/>
                    </a:lnTo>
                    <a:lnTo>
                      <a:pt x="6857" y="20973"/>
                    </a:lnTo>
                    <a:lnTo>
                      <a:pt x="4457" y="20660"/>
                    </a:lnTo>
                    <a:lnTo>
                      <a:pt x="2742" y="19721"/>
                    </a:lnTo>
                    <a:lnTo>
                      <a:pt x="1714" y="18469"/>
                    </a:lnTo>
                    <a:lnTo>
                      <a:pt x="685" y="17530"/>
                    </a:lnTo>
                    <a:lnTo>
                      <a:pt x="0" y="15965"/>
                    </a:lnTo>
                    <a:lnTo>
                      <a:pt x="0" y="14400"/>
                    </a:lnTo>
                    <a:lnTo>
                      <a:pt x="2742" y="14400"/>
                    </a:lnTo>
                    <a:lnTo>
                      <a:pt x="4114" y="16591"/>
                    </a:lnTo>
                    <a:lnTo>
                      <a:pt x="5142" y="18156"/>
                    </a:lnTo>
                    <a:lnTo>
                      <a:pt x="7885" y="18469"/>
                    </a:lnTo>
                    <a:lnTo>
                      <a:pt x="11314" y="19095"/>
                    </a:lnTo>
                    <a:lnTo>
                      <a:pt x="14400" y="18469"/>
                    </a:lnTo>
                    <a:lnTo>
                      <a:pt x="16800" y="18156"/>
                    </a:lnTo>
                    <a:lnTo>
                      <a:pt x="18514" y="17217"/>
                    </a:lnTo>
                    <a:lnTo>
                      <a:pt x="18514" y="15026"/>
                    </a:lnTo>
                    <a:lnTo>
                      <a:pt x="18514" y="14086"/>
                    </a:lnTo>
                    <a:lnTo>
                      <a:pt x="17142" y="13147"/>
                    </a:lnTo>
                    <a:lnTo>
                      <a:pt x="14400" y="11895"/>
                    </a:lnTo>
                    <a:lnTo>
                      <a:pt x="9942" y="11582"/>
                    </a:lnTo>
                    <a:lnTo>
                      <a:pt x="5828" y="10956"/>
                    </a:lnTo>
                    <a:lnTo>
                      <a:pt x="2742" y="10017"/>
                    </a:lnTo>
                    <a:lnTo>
                      <a:pt x="1714" y="9078"/>
                    </a:lnTo>
                    <a:lnTo>
                      <a:pt x="1371" y="8452"/>
                    </a:lnTo>
                    <a:lnTo>
                      <a:pt x="685" y="5947"/>
                    </a:lnTo>
                    <a:lnTo>
                      <a:pt x="1371" y="3443"/>
                    </a:lnTo>
                    <a:lnTo>
                      <a:pt x="2399" y="2504"/>
                    </a:lnTo>
                    <a:lnTo>
                      <a:pt x="3428" y="1878"/>
                    </a:lnTo>
                    <a:lnTo>
                      <a:pt x="6171" y="313"/>
                    </a:lnTo>
                    <a:lnTo>
                      <a:pt x="10628" y="0"/>
                    </a:lnTo>
                    <a:lnTo>
                      <a:pt x="15085" y="313"/>
                    </a:lnTo>
                    <a:lnTo>
                      <a:pt x="16800" y="939"/>
                    </a:lnTo>
                    <a:lnTo>
                      <a:pt x="18514" y="1878"/>
                    </a:lnTo>
                    <a:lnTo>
                      <a:pt x="19542" y="2504"/>
                    </a:lnTo>
                    <a:lnTo>
                      <a:pt x="20228" y="4069"/>
                    </a:lnTo>
                    <a:lnTo>
                      <a:pt x="21257"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4" name="AutoShape 31"/>
              <p:cNvSpPr>
                <a:spLocks/>
              </p:cNvSpPr>
              <p:nvPr/>
            </p:nvSpPr>
            <p:spPr bwMode="auto">
              <a:xfrm>
                <a:off x="11925300" y="9256713"/>
                <a:ext cx="69850"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6457" y="4382"/>
                    </a:lnTo>
                    <a:lnTo>
                      <a:pt x="15428" y="3443"/>
                    </a:lnTo>
                    <a:lnTo>
                      <a:pt x="13371" y="2504"/>
                    </a:lnTo>
                    <a:lnTo>
                      <a:pt x="9942" y="2504"/>
                    </a:lnTo>
                    <a:lnTo>
                      <a:pt x="7542" y="2504"/>
                    </a:lnTo>
                    <a:lnTo>
                      <a:pt x="5485" y="2817"/>
                    </a:lnTo>
                    <a:lnTo>
                      <a:pt x="4457" y="4069"/>
                    </a:lnTo>
                    <a:lnTo>
                      <a:pt x="3771" y="5947"/>
                    </a:lnTo>
                    <a:lnTo>
                      <a:pt x="3771" y="6886"/>
                    </a:lnTo>
                    <a:lnTo>
                      <a:pt x="5485" y="7826"/>
                    </a:lnTo>
                    <a:lnTo>
                      <a:pt x="7542" y="8452"/>
                    </a:lnTo>
                    <a:lnTo>
                      <a:pt x="12000" y="9078"/>
                    </a:lnTo>
                    <a:lnTo>
                      <a:pt x="16114" y="10017"/>
                    </a:lnTo>
                    <a:lnTo>
                      <a:pt x="19199" y="10956"/>
                    </a:lnTo>
                    <a:lnTo>
                      <a:pt x="20571" y="11582"/>
                    </a:lnTo>
                    <a:lnTo>
                      <a:pt x="20914" y="12521"/>
                    </a:lnTo>
                    <a:lnTo>
                      <a:pt x="21600" y="15026"/>
                    </a:lnTo>
                    <a:lnTo>
                      <a:pt x="21600" y="16591"/>
                    </a:lnTo>
                    <a:lnTo>
                      <a:pt x="20914" y="17530"/>
                    </a:lnTo>
                    <a:lnTo>
                      <a:pt x="19885" y="18469"/>
                    </a:lnTo>
                    <a:lnTo>
                      <a:pt x="18857" y="19721"/>
                    </a:lnTo>
                    <a:lnTo>
                      <a:pt x="15428" y="20973"/>
                    </a:lnTo>
                    <a:lnTo>
                      <a:pt x="10971" y="21600"/>
                    </a:lnTo>
                    <a:lnTo>
                      <a:pt x="6171" y="20973"/>
                    </a:lnTo>
                    <a:lnTo>
                      <a:pt x="4457" y="20660"/>
                    </a:lnTo>
                    <a:lnTo>
                      <a:pt x="2742" y="19721"/>
                    </a:lnTo>
                    <a:lnTo>
                      <a:pt x="1714" y="18469"/>
                    </a:lnTo>
                    <a:lnTo>
                      <a:pt x="342" y="17530"/>
                    </a:lnTo>
                    <a:lnTo>
                      <a:pt x="0" y="15965"/>
                    </a:lnTo>
                    <a:lnTo>
                      <a:pt x="0" y="14400"/>
                    </a:lnTo>
                    <a:lnTo>
                      <a:pt x="2742" y="14400"/>
                    </a:lnTo>
                    <a:lnTo>
                      <a:pt x="3428" y="16591"/>
                    </a:lnTo>
                    <a:lnTo>
                      <a:pt x="4799" y="18156"/>
                    </a:lnTo>
                    <a:lnTo>
                      <a:pt x="7200" y="18469"/>
                    </a:lnTo>
                    <a:lnTo>
                      <a:pt x="10971" y="19095"/>
                    </a:lnTo>
                    <a:lnTo>
                      <a:pt x="13714" y="18469"/>
                    </a:lnTo>
                    <a:lnTo>
                      <a:pt x="16457" y="18156"/>
                    </a:lnTo>
                    <a:lnTo>
                      <a:pt x="17828" y="17217"/>
                    </a:lnTo>
                    <a:lnTo>
                      <a:pt x="18171" y="15026"/>
                    </a:lnTo>
                    <a:lnTo>
                      <a:pt x="18171" y="14086"/>
                    </a:lnTo>
                    <a:lnTo>
                      <a:pt x="16457" y="13147"/>
                    </a:lnTo>
                    <a:lnTo>
                      <a:pt x="14399" y="11895"/>
                    </a:lnTo>
                    <a:lnTo>
                      <a:pt x="9942" y="11582"/>
                    </a:lnTo>
                    <a:lnTo>
                      <a:pt x="5485" y="10956"/>
                    </a:lnTo>
                    <a:lnTo>
                      <a:pt x="2742" y="10017"/>
                    </a:lnTo>
                    <a:lnTo>
                      <a:pt x="1714" y="9078"/>
                    </a:lnTo>
                    <a:lnTo>
                      <a:pt x="1028" y="8452"/>
                    </a:lnTo>
                    <a:lnTo>
                      <a:pt x="342" y="5947"/>
                    </a:lnTo>
                    <a:lnTo>
                      <a:pt x="1028" y="3443"/>
                    </a:lnTo>
                    <a:lnTo>
                      <a:pt x="1714" y="2504"/>
                    </a:lnTo>
                    <a:lnTo>
                      <a:pt x="2742" y="1878"/>
                    </a:lnTo>
                    <a:lnTo>
                      <a:pt x="6171" y="313"/>
                    </a:lnTo>
                    <a:lnTo>
                      <a:pt x="9942" y="0"/>
                    </a:lnTo>
                    <a:lnTo>
                      <a:pt x="14742" y="313"/>
                    </a:lnTo>
                    <a:lnTo>
                      <a:pt x="16457" y="939"/>
                    </a:lnTo>
                    <a:lnTo>
                      <a:pt x="17828" y="1878"/>
                    </a:lnTo>
                    <a:lnTo>
                      <a:pt x="18857" y="2504"/>
                    </a:lnTo>
                    <a:lnTo>
                      <a:pt x="19885" y="4069"/>
                    </a:lnTo>
                    <a:lnTo>
                      <a:pt x="20571"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5" name="AutoShape 32"/>
              <p:cNvSpPr>
                <a:spLocks/>
              </p:cNvSpPr>
              <p:nvPr/>
            </p:nvSpPr>
            <p:spPr bwMode="auto">
              <a:xfrm>
                <a:off x="120030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2" y="0"/>
                    </a:moveTo>
                    <a:lnTo>
                      <a:pt x="10652" y="0"/>
                    </a:lnTo>
                    <a:lnTo>
                      <a:pt x="13315" y="313"/>
                    </a:lnTo>
                    <a:lnTo>
                      <a:pt x="15386" y="939"/>
                    </a:lnTo>
                    <a:lnTo>
                      <a:pt x="17161" y="1878"/>
                    </a:lnTo>
                    <a:lnTo>
                      <a:pt x="18641" y="3443"/>
                    </a:lnTo>
                    <a:lnTo>
                      <a:pt x="20120" y="5008"/>
                    </a:lnTo>
                    <a:lnTo>
                      <a:pt x="21008" y="6573"/>
                    </a:lnTo>
                    <a:lnTo>
                      <a:pt x="21600" y="8452"/>
                    </a:lnTo>
                    <a:lnTo>
                      <a:pt x="21600" y="10643"/>
                    </a:lnTo>
                    <a:lnTo>
                      <a:pt x="21600" y="13147"/>
                    </a:lnTo>
                    <a:lnTo>
                      <a:pt x="21008" y="14400"/>
                    </a:lnTo>
                    <a:lnTo>
                      <a:pt x="20120" y="16591"/>
                    </a:lnTo>
                    <a:lnTo>
                      <a:pt x="18641" y="18156"/>
                    </a:lnTo>
                    <a:lnTo>
                      <a:pt x="17161" y="19721"/>
                    </a:lnTo>
                    <a:lnTo>
                      <a:pt x="15386" y="20660"/>
                    </a:lnTo>
                    <a:lnTo>
                      <a:pt x="13315" y="20973"/>
                    </a:lnTo>
                    <a:lnTo>
                      <a:pt x="10652" y="21600"/>
                    </a:lnTo>
                    <a:lnTo>
                      <a:pt x="7989" y="20973"/>
                    </a:lnTo>
                    <a:lnTo>
                      <a:pt x="5621" y="20660"/>
                    </a:lnTo>
                    <a:lnTo>
                      <a:pt x="3846" y="19721"/>
                    </a:lnTo>
                    <a:lnTo>
                      <a:pt x="2367" y="18156"/>
                    </a:lnTo>
                    <a:lnTo>
                      <a:pt x="1479" y="16591"/>
                    </a:lnTo>
                    <a:lnTo>
                      <a:pt x="591" y="14400"/>
                    </a:lnTo>
                    <a:lnTo>
                      <a:pt x="0" y="13147"/>
                    </a:lnTo>
                    <a:lnTo>
                      <a:pt x="0" y="10643"/>
                    </a:lnTo>
                    <a:lnTo>
                      <a:pt x="0" y="8452"/>
                    </a:lnTo>
                    <a:lnTo>
                      <a:pt x="591" y="6573"/>
                    </a:lnTo>
                    <a:lnTo>
                      <a:pt x="1479" y="5008"/>
                    </a:lnTo>
                    <a:lnTo>
                      <a:pt x="2367" y="3443"/>
                    </a:lnTo>
                    <a:lnTo>
                      <a:pt x="3846" y="1878"/>
                    </a:lnTo>
                    <a:lnTo>
                      <a:pt x="5621" y="939"/>
                    </a:lnTo>
                    <a:lnTo>
                      <a:pt x="7989" y="313"/>
                    </a:lnTo>
                    <a:lnTo>
                      <a:pt x="10652" y="0"/>
                    </a:lnTo>
                    <a:close/>
                    <a:moveTo>
                      <a:pt x="10652" y="19095"/>
                    </a:moveTo>
                    <a:lnTo>
                      <a:pt x="10652" y="19095"/>
                    </a:lnTo>
                    <a:lnTo>
                      <a:pt x="12427" y="19095"/>
                    </a:lnTo>
                    <a:lnTo>
                      <a:pt x="13906" y="18469"/>
                    </a:lnTo>
                    <a:lnTo>
                      <a:pt x="15386" y="17530"/>
                    </a:lnTo>
                    <a:lnTo>
                      <a:pt x="16865" y="16591"/>
                    </a:lnTo>
                    <a:lnTo>
                      <a:pt x="17753" y="15652"/>
                    </a:lnTo>
                    <a:lnTo>
                      <a:pt x="18049" y="14086"/>
                    </a:lnTo>
                    <a:lnTo>
                      <a:pt x="18641" y="12521"/>
                    </a:lnTo>
                    <a:lnTo>
                      <a:pt x="18641" y="10643"/>
                    </a:lnTo>
                    <a:lnTo>
                      <a:pt x="18641" y="9078"/>
                    </a:lnTo>
                    <a:lnTo>
                      <a:pt x="18049" y="7513"/>
                    </a:lnTo>
                    <a:lnTo>
                      <a:pt x="17753" y="5947"/>
                    </a:lnTo>
                    <a:lnTo>
                      <a:pt x="16865" y="5008"/>
                    </a:lnTo>
                    <a:lnTo>
                      <a:pt x="15386" y="4069"/>
                    </a:lnTo>
                    <a:lnTo>
                      <a:pt x="13906" y="2817"/>
                    </a:lnTo>
                    <a:lnTo>
                      <a:pt x="12427" y="2504"/>
                    </a:lnTo>
                    <a:lnTo>
                      <a:pt x="10652" y="2504"/>
                    </a:lnTo>
                    <a:lnTo>
                      <a:pt x="8580" y="2504"/>
                    </a:lnTo>
                    <a:lnTo>
                      <a:pt x="7101" y="2817"/>
                    </a:lnTo>
                    <a:lnTo>
                      <a:pt x="5621" y="4069"/>
                    </a:lnTo>
                    <a:lnTo>
                      <a:pt x="4734" y="5008"/>
                    </a:lnTo>
                    <a:lnTo>
                      <a:pt x="3846" y="5947"/>
                    </a:lnTo>
                    <a:lnTo>
                      <a:pt x="2958" y="7513"/>
                    </a:lnTo>
                    <a:lnTo>
                      <a:pt x="2958" y="9078"/>
                    </a:lnTo>
                    <a:lnTo>
                      <a:pt x="2367" y="10643"/>
                    </a:lnTo>
                    <a:lnTo>
                      <a:pt x="2958" y="12521"/>
                    </a:lnTo>
                    <a:lnTo>
                      <a:pt x="2958" y="14086"/>
                    </a:lnTo>
                    <a:lnTo>
                      <a:pt x="3846" y="15652"/>
                    </a:lnTo>
                    <a:lnTo>
                      <a:pt x="4734" y="16591"/>
                    </a:lnTo>
                    <a:lnTo>
                      <a:pt x="5621" y="17530"/>
                    </a:lnTo>
                    <a:lnTo>
                      <a:pt x="7101" y="18469"/>
                    </a:lnTo>
                    <a:lnTo>
                      <a:pt x="8580" y="19095"/>
                    </a:lnTo>
                    <a:lnTo>
                      <a:pt x="10652"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6" name="AutoShape 33"/>
              <p:cNvSpPr>
                <a:spLocks/>
              </p:cNvSpPr>
              <p:nvPr/>
            </p:nvSpPr>
            <p:spPr bwMode="auto">
              <a:xfrm>
                <a:off x="12096750" y="9256713"/>
                <a:ext cx="79375"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460"/>
                    </a:moveTo>
                    <a:lnTo>
                      <a:pt x="21600" y="13460"/>
                    </a:lnTo>
                    <a:lnTo>
                      <a:pt x="20660" y="15965"/>
                    </a:lnTo>
                    <a:lnTo>
                      <a:pt x="19095" y="18469"/>
                    </a:lnTo>
                    <a:lnTo>
                      <a:pt x="17530" y="19721"/>
                    </a:lnTo>
                    <a:lnTo>
                      <a:pt x="15965" y="20660"/>
                    </a:lnTo>
                    <a:lnTo>
                      <a:pt x="14086" y="20973"/>
                    </a:lnTo>
                    <a:lnTo>
                      <a:pt x="11582" y="21600"/>
                    </a:lnTo>
                    <a:lnTo>
                      <a:pt x="9078" y="20973"/>
                    </a:lnTo>
                    <a:lnTo>
                      <a:pt x="6573" y="20660"/>
                    </a:lnTo>
                    <a:lnTo>
                      <a:pt x="4382" y="19721"/>
                    </a:lnTo>
                    <a:lnTo>
                      <a:pt x="2817" y="18469"/>
                    </a:lnTo>
                    <a:lnTo>
                      <a:pt x="1878" y="17217"/>
                    </a:lnTo>
                    <a:lnTo>
                      <a:pt x="939" y="15026"/>
                    </a:lnTo>
                    <a:lnTo>
                      <a:pt x="313" y="13147"/>
                    </a:lnTo>
                    <a:lnTo>
                      <a:pt x="0" y="10643"/>
                    </a:lnTo>
                    <a:lnTo>
                      <a:pt x="313" y="8452"/>
                    </a:lnTo>
                    <a:lnTo>
                      <a:pt x="939" y="6573"/>
                    </a:lnTo>
                    <a:lnTo>
                      <a:pt x="1565" y="4382"/>
                    </a:lnTo>
                    <a:lnTo>
                      <a:pt x="2817" y="2817"/>
                    </a:lnTo>
                    <a:lnTo>
                      <a:pt x="4382" y="1878"/>
                    </a:lnTo>
                    <a:lnTo>
                      <a:pt x="6573" y="939"/>
                    </a:lnTo>
                    <a:lnTo>
                      <a:pt x="8452" y="313"/>
                    </a:lnTo>
                    <a:lnTo>
                      <a:pt x="11582" y="0"/>
                    </a:lnTo>
                    <a:lnTo>
                      <a:pt x="13460" y="313"/>
                    </a:lnTo>
                    <a:lnTo>
                      <a:pt x="15652" y="939"/>
                    </a:lnTo>
                    <a:lnTo>
                      <a:pt x="17530" y="1252"/>
                    </a:lnTo>
                    <a:lnTo>
                      <a:pt x="18782" y="2504"/>
                    </a:lnTo>
                    <a:lnTo>
                      <a:pt x="20660" y="5008"/>
                    </a:lnTo>
                    <a:lnTo>
                      <a:pt x="21600" y="7513"/>
                    </a:lnTo>
                    <a:lnTo>
                      <a:pt x="18782" y="7513"/>
                    </a:lnTo>
                    <a:lnTo>
                      <a:pt x="17530" y="5008"/>
                    </a:lnTo>
                    <a:lnTo>
                      <a:pt x="15965" y="3443"/>
                    </a:lnTo>
                    <a:lnTo>
                      <a:pt x="14086" y="2817"/>
                    </a:lnTo>
                    <a:lnTo>
                      <a:pt x="11582" y="2504"/>
                    </a:lnTo>
                    <a:lnTo>
                      <a:pt x="9391" y="2504"/>
                    </a:lnTo>
                    <a:lnTo>
                      <a:pt x="7513" y="2817"/>
                    </a:lnTo>
                    <a:lnTo>
                      <a:pt x="5947" y="4069"/>
                    </a:lnTo>
                    <a:lnTo>
                      <a:pt x="5008" y="5008"/>
                    </a:lnTo>
                    <a:lnTo>
                      <a:pt x="4069" y="5947"/>
                    </a:lnTo>
                    <a:lnTo>
                      <a:pt x="3443" y="7513"/>
                    </a:lnTo>
                    <a:lnTo>
                      <a:pt x="2817" y="10643"/>
                    </a:lnTo>
                    <a:lnTo>
                      <a:pt x="2817" y="12521"/>
                    </a:lnTo>
                    <a:lnTo>
                      <a:pt x="3443" y="14086"/>
                    </a:lnTo>
                    <a:lnTo>
                      <a:pt x="4069" y="15652"/>
                    </a:lnTo>
                    <a:lnTo>
                      <a:pt x="5008" y="16591"/>
                    </a:lnTo>
                    <a:lnTo>
                      <a:pt x="6573" y="17530"/>
                    </a:lnTo>
                    <a:lnTo>
                      <a:pt x="8139" y="18469"/>
                    </a:lnTo>
                    <a:lnTo>
                      <a:pt x="9391" y="19095"/>
                    </a:lnTo>
                    <a:lnTo>
                      <a:pt x="11582" y="19095"/>
                    </a:lnTo>
                    <a:lnTo>
                      <a:pt x="14086" y="18469"/>
                    </a:lnTo>
                    <a:lnTo>
                      <a:pt x="16591" y="17530"/>
                    </a:lnTo>
                    <a:lnTo>
                      <a:pt x="18156" y="15652"/>
                    </a:lnTo>
                    <a:lnTo>
                      <a:pt x="18782" y="13460"/>
                    </a:lnTo>
                    <a:lnTo>
                      <a:pt x="21600" y="1346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7" name="AutoShape 34"/>
              <p:cNvSpPr>
                <a:spLocks/>
              </p:cNvSpPr>
              <p:nvPr/>
            </p:nvSpPr>
            <p:spPr bwMode="auto">
              <a:xfrm>
                <a:off x="12184063" y="9231313"/>
                <a:ext cx="11112"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8" name="AutoShape 35"/>
              <p:cNvSpPr>
                <a:spLocks/>
              </p:cNvSpPr>
              <p:nvPr/>
            </p:nvSpPr>
            <p:spPr bwMode="auto">
              <a:xfrm>
                <a:off x="122062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52" y="6886"/>
                    </a:moveTo>
                    <a:lnTo>
                      <a:pt x="1152" y="6886"/>
                    </a:lnTo>
                    <a:lnTo>
                      <a:pt x="1439" y="4069"/>
                    </a:lnTo>
                    <a:lnTo>
                      <a:pt x="2303" y="2817"/>
                    </a:lnTo>
                    <a:lnTo>
                      <a:pt x="3456" y="1878"/>
                    </a:lnTo>
                    <a:lnTo>
                      <a:pt x="4320" y="939"/>
                    </a:lnTo>
                    <a:lnTo>
                      <a:pt x="5759" y="313"/>
                    </a:lnTo>
                    <a:lnTo>
                      <a:pt x="9792" y="0"/>
                    </a:lnTo>
                    <a:lnTo>
                      <a:pt x="14112" y="313"/>
                    </a:lnTo>
                    <a:lnTo>
                      <a:pt x="16416" y="1252"/>
                    </a:lnTo>
                    <a:lnTo>
                      <a:pt x="17280" y="2504"/>
                    </a:lnTo>
                    <a:lnTo>
                      <a:pt x="17856" y="3443"/>
                    </a:lnTo>
                    <a:lnTo>
                      <a:pt x="18144" y="5947"/>
                    </a:lnTo>
                    <a:lnTo>
                      <a:pt x="18144" y="16591"/>
                    </a:lnTo>
                    <a:lnTo>
                      <a:pt x="18720" y="18156"/>
                    </a:lnTo>
                    <a:lnTo>
                      <a:pt x="19296" y="18469"/>
                    </a:lnTo>
                    <a:lnTo>
                      <a:pt x="20160" y="18469"/>
                    </a:lnTo>
                    <a:lnTo>
                      <a:pt x="21600" y="18469"/>
                    </a:lnTo>
                    <a:lnTo>
                      <a:pt x="21600" y="20660"/>
                    </a:lnTo>
                    <a:lnTo>
                      <a:pt x="19296" y="20973"/>
                    </a:lnTo>
                    <a:lnTo>
                      <a:pt x="17280" y="20660"/>
                    </a:lnTo>
                    <a:lnTo>
                      <a:pt x="16704" y="19721"/>
                    </a:lnTo>
                    <a:lnTo>
                      <a:pt x="16416" y="18469"/>
                    </a:lnTo>
                    <a:lnTo>
                      <a:pt x="16416" y="17530"/>
                    </a:lnTo>
                    <a:lnTo>
                      <a:pt x="15840" y="17530"/>
                    </a:lnTo>
                    <a:lnTo>
                      <a:pt x="15552" y="18469"/>
                    </a:lnTo>
                    <a:lnTo>
                      <a:pt x="13536" y="20034"/>
                    </a:lnTo>
                    <a:lnTo>
                      <a:pt x="11232" y="20973"/>
                    </a:lnTo>
                    <a:lnTo>
                      <a:pt x="7487" y="21600"/>
                    </a:lnTo>
                    <a:lnTo>
                      <a:pt x="4608" y="20973"/>
                    </a:lnTo>
                    <a:lnTo>
                      <a:pt x="2303" y="20034"/>
                    </a:lnTo>
                    <a:lnTo>
                      <a:pt x="1439" y="19095"/>
                    </a:lnTo>
                    <a:lnTo>
                      <a:pt x="1152" y="18156"/>
                    </a:lnTo>
                    <a:lnTo>
                      <a:pt x="575" y="17217"/>
                    </a:lnTo>
                    <a:lnTo>
                      <a:pt x="0" y="15652"/>
                    </a:lnTo>
                    <a:lnTo>
                      <a:pt x="575" y="13460"/>
                    </a:lnTo>
                    <a:lnTo>
                      <a:pt x="1152" y="11895"/>
                    </a:lnTo>
                    <a:lnTo>
                      <a:pt x="2016" y="10956"/>
                    </a:lnTo>
                    <a:lnTo>
                      <a:pt x="3456" y="10017"/>
                    </a:lnTo>
                    <a:lnTo>
                      <a:pt x="6048" y="9391"/>
                    </a:lnTo>
                    <a:lnTo>
                      <a:pt x="9504" y="9078"/>
                    </a:lnTo>
                    <a:lnTo>
                      <a:pt x="13248" y="9078"/>
                    </a:lnTo>
                    <a:lnTo>
                      <a:pt x="14976" y="8452"/>
                    </a:lnTo>
                    <a:lnTo>
                      <a:pt x="15840" y="7513"/>
                    </a:lnTo>
                    <a:lnTo>
                      <a:pt x="15840" y="6573"/>
                    </a:lnTo>
                    <a:lnTo>
                      <a:pt x="15552" y="4382"/>
                    </a:lnTo>
                    <a:lnTo>
                      <a:pt x="14399" y="3443"/>
                    </a:lnTo>
                    <a:lnTo>
                      <a:pt x="12672" y="2504"/>
                    </a:lnTo>
                    <a:lnTo>
                      <a:pt x="9792" y="2504"/>
                    </a:lnTo>
                    <a:lnTo>
                      <a:pt x="7200" y="2504"/>
                    </a:lnTo>
                    <a:lnTo>
                      <a:pt x="5184" y="3443"/>
                    </a:lnTo>
                    <a:lnTo>
                      <a:pt x="3744" y="5008"/>
                    </a:lnTo>
                    <a:lnTo>
                      <a:pt x="3456" y="6886"/>
                    </a:lnTo>
                    <a:lnTo>
                      <a:pt x="1152" y="6886"/>
                    </a:lnTo>
                    <a:close/>
                    <a:moveTo>
                      <a:pt x="15840" y="10017"/>
                    </a:moveTo>
                    <a:lnTo>
                      <a:pt x="15840" y="10017"/>
                    </a:lnTo>
                    <a:lnTo>
                      <a:pt x="14976" y="10643"/>
                    </a:lnTo>
                    <a:lnTo>
                      <a:pt x="13536" y="10956"/>
                    </a:lnTo>
                    <a:lnTo>
                      <a:pt x="7487" y="11582"/>
                    </a:lnTo>
                    <a:lnTo>
                      <a:pt x="5759" y="11895"/>
                    </a:lnTo>
                    <a:lnTo>
                      <a:pt x="4320" y="12521"/>
                    </a:lnTo>
                    <a:lnTo>
                      <a:pt x="3456" y="13460"/>
                    </a:lnTo>
                    <a:lnTo>
                      <a:pt x="2880" y="15026"/>
                    </a:lnTo>
                    <a:lnTo>
                      <a:pt x="3456" y="17217"/>
                    </a:lnTo>
                    <a:lnTo>
                      <a:pt x="4320" y="18469"/>
                    </a:lnTo>
                    <a:lnTo>
                      <a:pt x="6048" y="19095"/>
                    </a:lnTo>
                    <a:lnTo>
                      <a:pt x="8064" y="19095"/>
                    </a:lnTo>
                    <a:lnTo>
                      <a:pt x="10656" y="19095"/>
                    </a:lnTo>
                    <a:lnTo>
                      <a:pt x="13536" y="17530"/>
                    </a:lnTo>
                    <a:lnTo>
                      <a:pt x="14399" y="16591"/>
                    </a:lnTo>
                    <a:lnTo>
                      <a:pt x="15552" y="15652"/>
                    </a:lnTo>
                    <a:lnTo>
                      <a:pt x="15840" y="14400"/>
                    </a:lnTo>
                    <a:lnTo>
                      <a:pt x="15840" y="13147"/>
                    </a:lnTo>
                    <a:lnTo>
                      <a:pt x="15840" y="100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9" name="AutoShape 36"/>
              <p:cNvSpPr>
                <a:spLocks/>
              </p:cNvSpPr>
              <p:nvPr/>
            </p:nvSpPr>
            <p:spPr bwMode="auto">
              <a:xfrm>
                <a:off x="12288838" y="9236075"/>
                <a:ext cx="47625" cy="96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714" y="0"/>
                    </a:moveTo>
                    <a:lnTo>
                      <a:pt x="12857" y="0"/>
                    </a:lnTo>
                    <a:lnTo>
                      <a:pt x="12857" y="4828"/>
                    </a:lnTo>
                    <a:lnTo>
                      <a:pt x="21600" y="4828"/>
                    </a:lnTo>
                    <a:lnTo>
                      <a:pt x="21600" y="6861"/>
                    </a:lnTo>
                    <a:lnTo>
                      <a:pt x="12857" y="6861"/>
                    </a:lnTo>
                    <a:lnTo>
                      <a:pt x="12857" y="17534"/>
                    </a:lnTo>
                    <a:lnTo>
                      <a:pt x="12857" y="18550"/>
                    </a:lnTo>
                    <a:lnTo>
                      <a:pt x="13371" y="19312"/>
                    </a:lnTo>
                    <a:lnTo>
                      <a:pt x="14914" y="19567"/>
                    </a:lnTo>
                    <a:lnTo>
                      <a:pt x="16971" y="19567"/>
                    </a:lnTo>
                    <a:lnTo>
                      <a:pt x="21600" y="19567"/>
                    </a:lnTo>
                    <a:lnTo>
                      <a:pt x="21600" y="21600"/>
                    </a:lnTo>
                    <a:lnTo>
                      <a:pt x="16971" y="21600"/>
                    </a:lnTo>
                    <a:lnTo>
                      <a:pt x="11828" y="21345"/>
                    </a:lnTo>
                    <a:lnTo>
                      <a:pt x="9257" y="20583"/>
                    </a:lnTo>
                    <a:lnTo>
                      <a:pt x="8742" y="19312"/>
                    </a:lnTo>
                    <a:lnTo>
                      <a:pt x="7714" y="17534"/>
                    </a:lnTo>
                    <a:lnTo>
                      <a:pt x="7714" y="6861"/>
                    </a:lnTo>
                    <a:lnTo>
                      <a:pt x="0" y="6861"/>
                    </a:lnTo>
                    <a:lnTo>
                      <a:pt x="0" y="4828"/>
                    </a:lnTo>
                    <a:lnTo>
                      <a:pt x="7714" y="4828"/>
                    </a:lnTo>
                    <a:lnTo>
                      <a:pt x="7714"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0" name="AutoShape 37"/>
              <p:cNvSpPr>
                <a:spLocks/>
              </p:cNvSpPr>
              <p:nvPr/>
            </p:nvSpPr>
            <p:spPr bwMode="auto">
              <a:xfrm>
                <a:off x="12347575" y="9231313"/>
                <a:ext cx="7938"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1" name="AutoShape 38"/>
              <p:cNvSpPr>
                <a:spLocks/>
              </p:cNvSpPr>
              <p:nvPr/>
            </p:nvSpPr>
            <p:spPr bwMode="auto">
              <a:xfrm>
                <a:off x="12369800" y="9256713"/>
                <a:ext cx="80963"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47" y="0"/>
                    </a:moveTo>
                    <a:lnTo>
                      <a:pt x="10947" y="0"/>
                    </a:lnTo>
                    <a:lnTo>
                      <a:pt x="13315" y="313"/>
                    </a:lnTo>
                    <a:lnTo>
                      <a:pt x="15682" y="939"/>
                    </a:lnTo>
                    <a:lnTo>
                      <a:pt x="17753" y="1878"/>
                    </a:lnTo>
                    <a:lnTo>
                      <a:pt x="19232" y="3443"/>
                    </a:lnTo>
                    <a:lnTo>
                      <a:pt x="20120" y="5008"/>
                    </a:lnTo>
                    <a:lnTo>
                      <a:pt x="21008" y="6573"/>
                    </a:lnTo>
                    <a:lnTo>
                      <a:pt x="21600" y="8452"/>
                    </a:lnTo>
                    <a:lnTo>
                      <a:pt x="21600" y="10643"/>
                    </a:lnTo>
                    <a:lnTo>
                      <a:pt x="21600" y="13147"/>
                    </a:lnTo>
                    <a:lnTo>
                      <a:pt x="21008" y="14400"/>
                    </a:lnTo>
                    <a:lnTo>
                      <a:pt x="20120" y="16591"/>
                    </a:lnTo>
                    <a:lnTo>
                      <a:pt x="19232" y="18156"/>
                    </a:lnTo>
                    <a:lnTo>
                      <a:pt x="17753" y="19721"/>
                    </a:lnTo>
                    <a:lnTo>
                      <a:pt x="15682" y="20660"/>
                    </a:lnTo>
                    <a:lnTo>
                      <a:pt x="13315" y="20973"/>
                    </a:lnTo>
                    <a:lnTo>
                      <a:pt x="10947" y="21600"/>
                    </a:lnTo>
                    <a:lnTo>
                      <a:pt x="8284" y="20973"/>
                    </a:lnTo>
                    <a:lnTo>
                      <a:pt x="6213" y="20660"/>
                    </a:lnTo>
                    <a:lnTo>
                      <a:pt x="4438" y="19721"/>
                    </a:lnTo>
                    <a:lnTo>
                      <a:pt x="2958" y="18156"/>
                    </a:lnTo>
                    <a:lnTo>
                      <a:pt x="1479" y="16591"/>
                    </a:lnTo>
                    <a:lnTo>
                      <a:pt x="591" y="14400"/>
                    </a:lnTo>
                    <a:lnTo>
                      <a:pt x="0" y="13147"/>
                    </a:lnTo>
                    <a:lnTo>
                      <a:pt x="0" y="10643"/>
                    </a:lnTo>
                    <a:lnTo>
                      <a:pt x="0" y="8452"/>
                    </a:lnTo>
                    <a:lnTo>
                      <a:pt x="591" y="6573"/>
                    </a:lnTo>
                    <a:lnTo>
                      <a:pt x="1479" y="5008"/>
                    </a:lnTo>
                    <a:lnTo>
                      <a:pt x="2958" y="3443"/>
                    </a:lnTo>
                    <a:lnTo>
                      <a:pt x="4438" y="1878"/>
                    </a:lnTo>
                    <a:lnTo>
                      <a:pt x="6213" y="939"/>
                    </a:lnTo>
                    <a:lnTo>
                      <a:pt x="8284" y="313"/>
                    </a:lnTo>
                    <a:lnTo>
                      <a:pt x="10947" y="0"/>
                    </a:lnTo>
                    <a:close/>
                    <a:moveTo>
                      <a:pt x="10947" y="19095"/>
                    </a:moveTo>
                    <a:lnTo>
                      <a:pt x="10947" y="19095"/>
                    </a:lnTo>
                    <a:lnTo>
                      <a:pt x="12427" y="19095"/>
                    </a:lnTo>
                    <a:lnTo>
                      <a:pt x="14498" y="18469"/>
                    </a:lnTo>
                    <a:lnTo>
                      <a:pt x="15682" y="17530"/>
                    </a:lnTo>
                    <a:lnTo>
                      <a:pt x="16865" y="16591"/>
                    </a:lnTo>
                    <a:lnTo>
                      <a:pt x="17753" y="15652"/>
                    </a:lnTo>
                    <a:lnTo>
                      <a:pt x="18345" y="14086"/>
                    </a:lnTo>
                    <a:lnTo>
                      <a:pt x="18641" y="12521"/>
                    </a:lnTo>
                    <a:lnTo>
                      <a:pt x="19232" y="10643"/>
                    </a:lnTo>
                    <a:lnTo>
                      <a:pt x="18641" y="9078"/>
                    </a:lnTo>
                    <a:lnTo>
                      <a:pt x="18345" y="7513"/>
                    </a:lnTo>
                    <a:lnTo>
                      <a:pt x="17753" y="5947"/>
                    </a:lnTo>
                    <a:lnTo>
                      <a:pt x="16865" y="5008"/>
                    </a:lnTo>
                    <a:lnTo>
                      <a:pt x="15682" y="4069"/>
                    </a:lnTo>
                    <a:lnTo>
                      <a:pt x="14498" y="2817"/>
                    </a:lnTo>
                    <a:lnTo>
                      <a:pt x="12427" y="2504"/>
                    </a:lnTo>
                    <a:lnTo>
                      <a:pt x="10947" y="2504"/>
                    </a:lnTo>
                    <a:lnTo>
                      <a:pt x="9172" y="2504"/>
                    </a:lnTo>
                    <a:lnTo>
                      <a:pt x="7101" y="2817"/>
                    </a:lnTo>
                    <a:lnTo>
                      <a:pt x="6213" y="4069"/>
                    </a:lnTo>
                    <a:lnTo>
                      <a:pt x="4734" y="5008"/>
                    </a:lnTo>
                    <a:lnTo>
                      <a:pt x="3846" y="5947"/>
                    </a:lnTo>
                    <a:lnTo>
                      <a:pt x="3254" y="7513"/>
                    </a:lnTo>
                    <a:lnTo>
                      <a:pt x="2958" y="9078"/>
                    </a:lnTo>
                    <a:lnTo>
                      <a:pt x="2958" y="10643"/>
                    </a:lnTo>
                    <a:lnTo>
                      <a:pt x="2958" y="12521"/>
                    </a:lnTo>
                    <a:lnTo>
                      <a:pt x="3254" y="14086"/>
                    </a:lnTo>
                    <a:lnTo>
                      <a:pt x="3846" y="15652"/>
                    </a:lnTo>
                    <a:lnTo>
                      <a:pt x="4734" y="16591"/>
                    </a:lnTo>
                    <a:lnTo>
                      <a:pt x="6213" y="17530"/>
                    </a:lnTo>
                    <a:lnTo>
                      <a:pt x="7101" y="18469"/>
                    </a:lnTo>
                    <a:lnTo>
                      <a:pt x="9172" y="19095"/>
                    </a:lnTo>
                    <a:lnTo>
                      <a:pt x="10947"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2" name="AutoShape 39"/>
              <p:cNvSpPr>
                <a:spLocks/>
              </p:cNvSpPr>
              <p:nvPr/>
            </p:nvSpPr>
            <p:spPr bwMode="auto">
              <a:xfrm>
                <a:off x="12466638" y="9256713"/>
                <a:ext cx="69850" cy="74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181"/>
                    </a:moveTo>
                    <a:lnTo>
                      <a:pt x="18857" y="8181"/>
                    </a:lnTo>
                    <a:lnTo>
                      <a:pt x="18171" y="5563"/>
                    </a:lnTo>
                    <a:lnTo>
                      <a:pt x="16457" y="3600"/>
                    </a:lnTo>
                    <a:lnTo>
                      <a:pt x="14742" y="2945"/>
                    </a:lnTo>
                    <a:lnTo>
                      <a:pt x="12000" y="2618"/>
                    </a:lnTo>
                    <a:lnTo>
                      <a:pt x="7542" y="2945"/>
                    </a:lnTo>
                    <a:lnTo>
                      <a:pt x="6514" y="3600"/>
                    </a:lnTo>
                    <a:lnTo>
                      <a:pt x="4799" y="4581"/>
                    </a:lnTo>
                    <a:lnTo>
                      <a:pt x="4457" y="5563"/>
                    </a:lnTo>
                    <a:lnTo>
                      <a:pt x="3085" y="7200"/>
                    </a:lnTo>
                    <a:lnTo>
                      <a:pt x="2742" y="10472"/>
                    </a:lnTo>
                    <a:lnTo>
                      <a:pt x="2742" y="21600"/>
                    </a:lnTo>
                    <a:lnTo>
                      <a:pt x="0" y="21600"/>
                    </a:lnTo>
                    <a:lnTo>
                      <a:pt x="0" y="327"/>
                    </a:lnTo>
                    <a:lnTo>
                      <a:pt x="2742" y="327"/>
                    </a:lnTo>
                    <a:lnTo>
                      <a:pt x="2742" y="4581"/>
                    </a:lnTo>
                    <a:lnTo>
                      <a:pt x="3085" y="4581"/>
                    </a:lnTo>
                    <a:lnTo>
                      <a:pt x="4457" y="2945"/>
                    </a:lnTo>
                    <a:lnTo>
                      <a:pt x="6171" y="1309"/>
                    </a:lnTo>
                    <a:lnTo>
                      <a:pt x="8914" y="327"/>
                    </a:lnTo>
                    <a:lnTo>
                      <a:pt x="12000" y="0"/>
                    </a:lnTo>
                    <a:lnTo>
                      <a:pt x="14742" y="327"/>
                    </a:lnTo>
                    <a:lnTo>
                      <a:pt x="16457" y="327"/>
                    </a:lnTo>
                    <a:lnTo>
                      <a:pt x="18171" y="1309"/>
                    </a:lnTo>
                    <a:lnTo>
                      <a:pt x="19885" y="2618"/>
                    </a:lnTo>
                    <a:lnTo>
                      <a:pt x="20571" y="3600"/>
                    </a:lnTo>
                    <a:lnTo>
                      <a:pt x="20914" y="5236"/>
                    </a:lnTo>
                    <a:lnTo>
                      <a:pt x="21600" y="8836"/>
                    </a:lnTo>
                    <a:lnTo>
                      <a:pt x="21600" y="21600"/>
                    </a:lnTo>
                    <a:lnTo>
                      <a:pt x="18857" y="21600"/>
                    </a:lnTo>
                    <a:lnTo>
                      <a:pt x="18857" y="818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grpSp>
        <p:sp>
          <p:nvSpPr>
            <p:cNvPr id="87" name="AutoShape 41"/>
            <p:cNvSpPr>
              <a:spLocks/>
            </p:cNvSpPr>
            <p:nvPr/>
          </p:nvSpPr>
          <p:spPr bwMode="auto">
            <a:xfrm>
              <a:off x="4498285" y="6525034"/>
              <a:ext cx="1447725" cy="2383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913863" hangingPunct="0"/>
              <a:r>
                <a:rPr lang="en-US" sz="1000" dirty="0">
                  <a:solidFill>
                    <a:srgbClr val="FFFFFF"/>
                  </a:solidFill>
                  <a:sym typeface="Arial" pitchFamily="34" charset="0"/>
                </a:rPr>
                <a:t>www.concrete-pipe.org</a:t>
              </a:r>
              <a:endParaRPr lang="en-US" sz="3000" dirty="0">
                <a:solidFill>
                  <a:srgbClr val="FFFFFF"/>
                </a:solidFill>
                <a:latin typeface="Helvetica Light" charset="0"/>
                <a:cs typeface="+mn-cs"/>
                <a:sym typeface="Helvetica Light" charset="0"/>
              </a:endParaRPr>
            </a:p>
          </p:txBody>
        </p:sp>
      </p:grpSp>
      <p:sp>
        <p:nvSpPr>
          <p:cNvPr id="124" name="Slide Number Placeholder 46"/>
          <p:cNvSpPr txBox="1">
            <a:spLocks/>
          </p:cNvSpPr>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effectLst>
                  <a:outerShdw blurRad="38100" dist="38100" dir="2700000" algn="tl">
                    <a:srgbClr val="000000"/>
                  </a:outerShdw>
                </a:effectLst>
                <a:latin typeface="Arial" charset="0"/>
                <a:ea typeface="+mn-ea"/>
                <a:cs typeface="+mn-cs"/>
              </a:defRPr>
            </a:lvl1pPr>
            <a:lvl2pPr marL="457130" algn="l" rtl="0" eaLnBrk="0" fontAlgn="base" hangingPunct="0">
              <a:spcBef>
                <a:spcPct val="0"/>
              </a:spcBef>
              <a:spcAft>
                <a:spcPct val="0"/>
              </a:spcAft>
              <a:defRPr kern="1200">
                <a:solidFill>
                  <a:schemeClr val="tx1"/>
                </a:solidFill>
                <a:latin typeface="Arial" charset="0"/>
                <a:ea typeface="+mn-ea"/>
                <a:cs typeface="+mn-cs"/>
              </a:defRPr>
            </a:lvl2pPr>
            <a:lvl3pPr marL="914259" algn="l" rtl="0" eaLnBrk="0" fontAlgn="base" hangingPunct="0">
              <a:spcBef>
                <a:spcPct val="0"/>
              </a:spcBef>
              <a:spcAft>
                <a:spcPct val="0"/>
              </a:spcAft>
              <a:defRPr kern="1200">
                <a:solidFill>
                  <a:schemeClr val="tx1"/>
                </a:solidFill>
                <a:latin typeface="Arial" charset="0"/>
                <a:ea typeface="+mn-ea"/>
                <a:cs typeface="+mn-cs"/>
              </a:defRPr>
            </a:lvl3pPr>
            <a:lvl4pPr marL="1371390" algn="l" rtl="0" eaLnBrk="0" fontAlgn="base" hangingPunct="0">
              <a:spcBef>
                <a:spcPct val="0"/>
              </a:spcBef>
              <a:spcAft>
                <a:spcPct val="0"/>
              </a:spcAft>
              <a:defRPr kern="1200">
                <a:solidFill>
                  <a:schemeClr val="tx1"/>
                </a:solidFill>
                <a:latin typeface="Arial" charset="0"/>
                <a:ea typeface="+mn-ea"/>
                <a:cs typeface="+mn-cs"/>
              </a:defRPr>
            </a:lvl4pPr>
            <a:lvl5pPr marL="1828519" algn="l" rtl="0" eaLnBrk="0" fontAlgn="base" hangingPunct="0">
              <a:spcBef>
                <a:spcPct val="0"/>
              </a:spcBef>
              <a:spcAft>
                <a:spcPct val="0"/>
              </a:spcAft>
              <a:defRPr kern="1200">
                <a:solidFill>
                  <a:schemeClr val="tx1"/>
                </a:solidFill>
                <a:latin typeface="Arial" charset="0"/>
                <a:ea typeface="+mn-ea"/>
                <a:cs typeface="+mn-cs"/>
              </a:defRPr>
            </a:lvl5pPr>
            <a:lvl6pPr marL="2285649" algn="l" defTabSz="914259" rtl="0" eaLnBrk="1" latinLnBrk="0" hangingPunct="1">
              <a:defRPr kern="1200">
                <a:solidFill>
                  <a:schemeClr val="tx1"/>
                </a:solidFill>
                <a:latin typeface="Arial" charset="0"/>
                <a:ea typeface="+mn-ea"/>
                <a:cs typeface="+mn-cs"/>
              </a:defRPr>
            </a:lvl6pPr>
            <a:lvl7pPr marL="2742780" algn="l" defTabSz="914259" rtl="0" eaLnBrk="1" latinLnBrk="0" hangingPunct="1">
              <a:defRPr kern="1200">
                <a:solidFill>
                  <a:schemeClr val="tx1"/>
                </a:solidFill>
                <a:latin typeface="Arial" charset="0"/>
                <a:ea typeface="+mn-ea"/>
                <a:cs typeface="+mn-cs"/>
              </a:defRPr>
            </a:lvl7pPr>
            <a:lvl8pPr marL="3199908" algn="l" defTabSz="914259" rtl="0" eaLnBrk="1" latinLnBrk="0" hangingPunct="1">
              <a:defRPr kern="1200">
                <a:solidFill>
                  <a:schemeClr val="tx1"/>
                </a:solidFill>
                <a:latin typeface="Arial" charset="0"/>
                <a:ea typeface="+mn-ea"/>
                <a:cs typeface="+mn-cs"/>
              </a:defRPr>
            </a:lvl8pPr>
            <a:lvl9pPr marL="3657039" algn="l" defTabSz="914259" rtl="0" eaLnBrk="1" latinLnBrk="0" hangingPunct="1">
              <a:defRPr kern="1200">
                <a:solidFill>
                  <a:schemeClr val="tx1"/>
                </a:solidFill>
                <a:latin typeface="Arial" charset="0"/>
                <a:ea typeface="+mn-ea"/>
                <a:cs typeface="+mn-cs"/>
              </a:defRPr>
            </a:lvl9pPr>
          </a:lstStyle>
          <a:p>
            <a:pPr>
              <a:defRPr/>
            </a:pPr>
            <a:fld id="{1B73624D-C9D5-42DA-AF29-6A886602944E}" type="slidenum">
              <a:rPr lang="en-US" smtClean="0">
                <a:solidFill>
                  <a:srgbClr val="FFFFFF"/>
                </a:solidFill>
              </a:rPr>
              <a:pPr>
                <a:defRPr/>
              </a:pPr>
              <a:t>2</a:t>
            </a:fld>
            <a:endParaRPr lang="en-US" dirty="0">
              <a:solidFill>
                <a:srgbClr val="FFFFFF"/>
              </a:solidFill>
            </a:endParaRPr>
          </a:p>
        </p:txBody>
      </p:sp>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0152" y="3445383"/>
            <a:ext cx="3921125" cy="29408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4" name="Rectangle 3"/>
          <p:cNvSpPr txBox="1">
            <a:spLocks noChangeArrowheads="1"/>
          </p:cNvSpPr>
          <p:nvPr/>
        </p:nvSpPr>
        <p:spPr>
          <a:xfrm>
            <a:off x="1715542" y="990601"/>
            <a:ext cx="7428458" cy="762000"/>
          </a:xfrm>
          <a:prstGeom prst="rect">
            <a:avLst/>
          </a:prstGeom>
        </p:spPr>
        <p:txBody>
          <a:bodyPr lIns="64274" tIns="32137" rIns="64274" bIns="32137"/>
          <a:lstStyle>
            <a:lvl1pPr algn="l" defTabSz="410646" rtl="0" fontAlgn="base" hangingPunct="0">
              <a:spcBef>
                <a:spcPts val="2953"/>
              </a:spcBef>
              <a:spcAft>
                <a:spcPct val="0"/>
              </a:spcAft>
              <a:defRPr sz="2700">
                <a:solidFill>
                  <a:srgbClr val="FFFFFF"/>
                </a:solidFill>
                <a:latin typeface="+mn-lt"/>
                <a:ea typeface="+mn-ea"/>
                <a:cs typeface="+mn-cs"/>
                <a:sym typeface="Helvetica Light" charset="0"/>
              </a:defRPr>
            </a:lvl1pPr>
            <a:lvl2pPr marL="241032" algn="l" defTabSz="410646" rtl="0" fontAlgn="base" hangingPunct="0">
              <a:spcBef>
                <a:spcPts val="2953"/>
              </a:spcBef>
              <a:spcAft>
                <a:spcPct val="0"/>
              </a:spcAft>
              <a:defRPr sz="2700">
                <a:solidFill>
                  <a:srgbClr val="FFFFFF"/>
                </a:solidFill>
                <a:latin typeface="+mn-lt"/>
                <a:ea typeface="+mn-ea"/>
                <a:cs typeface="+mn-cs"/>
                <a:sym typeface="Helvetica Light" charset="0"/>
              </a:defRPr>
            </a:lvl2pPr>
            <a:lvl3pPr marL="482062" algn="l" defTabSz="410646" rtl="0" fontAlgn="base" hangingPunct="0">
              <a:spcBef>
                <a:spcPts val="2953"/>
              </a:spcBef>
              <a:spcAft>
                <a:spcPct val="0"/>
              </a:spcAft>
              <a:defRPr sz="2700">
                <a:solidFill>
                  <a:srgbClr val="FFFFFF"/>
                </a:solidFill>
                <a:latin typeface="+mn-lt"/>
                <a:ea typeface="+mn-ea"/>
                <a:cs typeface="+mn-cs"/>
                <a:sym typeface="Helvetica Light" charset="0"/>
              </a:defRPr>
            </a:lvl3pPr>
            <a:lvl4pPr marL="723094" algn="l" defTabSz="410646" rtl="0" fontAlgn="base" hangingPunct="0">
              <a:spcBef>
                <a:spcPts val="2953"/>
              </a:spcBef>
              <a:spcAft>
                <a:spcPct val="0"/>
              </a:spcAft>
              <a:defRPr sz="2700">
                <a:solidFill>
                  <a:srgbClr val="FFFFFF"/>
                </a:solidFill>
                <a:latin typeface="+mn-lt"/>
                <a:ea typeface="+mn-ea"/>
                <a:cs typeface="+mn-cs"/>
                <a:sym typeface="Helvetica Light" charset="0"/>
              </a:defRPr>
            </a:lvl4pPr>
            <a:lvl5pPr marL="964124" algn="l" defTabSz="410646" rtl="0" fontAlgn="base" hangingPunct="0">
              <a:spcBef>
                <a:spcPts val="2953"/>
              </a:spcBef>
              <a:spcAft>
                <a:spcPct val="0"/>
              </a:spcAft>
              <a:defRPr sz="2700">
                <a:solidFill>
                  <a:srgbClr val="FFFFFF"/>
                </a:solidFill>
                <a:latin typeface="+mn-lt"/>
                <a:ea typeface="+mn-ea"/>
                <a:cs typeface="+mn-cs"/>
                <a:sym typeface="Helvetica Light" charset="0"/>
              </a:defRPr>
            </a:lvl5pPr>
            <a:lvl6pPr marL="1285500" algn="l" defTabSz="410646" rtl="0" fontAlgn="base" hangingPunct="0">
              <a:spcBef>
                <a:spcPts val="2953"/>
              </a:spcBef>
              <a:spcAft>
                <a:spcPct val="0"/>
              </a:spcAft>
              <a:defRPr sz="2700">
                <a:solidFill>
                  <a:srgbClr val="FFFFFF"/>
                </a:solidFill>
                <a:latin typeface="+mn-lt"/>
                <a:ea typeface="+mn-ea"/>
                <a:cs typeface="+mn-cs"/>
                <a:sym typeface="Helvetica Light" charset="0"/>
              </a:defRPr>
            </a:lvl6pPr>
            <a:lvl7pPr marL="1606877" algn="l" defTabSz="410646" rtl="0" fontAlgn="base" hangingPunct="0">
              <a:spcBef>
                <a:spcPts val="2953"/>
              </a:spcBef>
              <a:spcAft>
                <a:spcPct val="0"/>
              </a:spcAft>
              <a:defRPr sz="2700">
                <a:solidFill>
                  <a:srgbClr val="FFFFFF"/>
                </a:solidFill>
                <a:latin typeface="+mn-lt"/>
                <a:ea typeface="+mn-ea"/>
                <a:cs typeface="+mn-cs"/>
                <a:sym typeface="Helvetica Light" charset="0"/>
              </a:defRPr>
            </a:lvl7pPr>
            <a:lvl8pPr marL="1928250" algn="l" defTabSz="410646" rtl="0" fontAlgn="base" hangingPunct="0">
              <a:spcBef>
                <a:spcPts val="2953"/>
              </a:spcBef>
              <a:spcAft>
                <a:spcPct val="0"/>
              </a:spcAft>
              <a:defRPr sz="2700">
                <a:solidFill>
                  <a:srgbClr val="FFFFFF"/>
                </a:solidFill>
                <a:latin typeface="+mn-lt"/>
                <a:ea typeface="+mn-ea"/>
                <a:cs typeface="+mn-cs"/>
                <a:sym typeface="Helvetica Light" charset="0"/>
              </a:defRPr>
            </a:lvl8pPr>
            <a:lvl9pPr marL="2249626" algn="l" defTabSz="410646" rtl="0" fontAlgn="base" hangingPunct="0">
              <a:spcBef>
                <a:spcPts val="2953"/>
              </a:spcBef>
              <a:spcAft>
                <a:spcPct val="0"/>
              </a:spcAft>
              <a:defRPr sz="2700">
                <a:solidFill>
                  <a:srgbClr val="FFFFFF"/>
                </a:solidFill>
                <a:latin typeface="+mn-lt"/>
                <a:ea typeface="+mn-ea"/>
                <a:cs typeface="+mn-cs"/>
                <a:sym typeface="Helvetica Light" charset="0"/>
              </a:defRPr>
            </a:lvl9pPr>
          </a:lstStyle>
          <a:p>
            <a:pPr defTabSz="913863">
              <a:lnSpc>
                <a:spcPct val="80000"/>
              </a:lnSpc>
              <a:spcBef>
                <a:spcPts val="492"/>
              </a:spcBef>
            </a:pPr>
            <a:r>
              <a:rPr lang="en-US" sz="2400" dirty="0" smtClean="0">
                <a:solidFill>
                  <a:srgbClr val="000000"/>
                </a:solidFill>
                <a:cs typeface="Arial" pitchFamily="34" charset="0"/>
                <a:sym typeface="Arial" pitchFamily="34" charset="0"/>
              </a:rPr>
              <a:t>What 2 functions </a:t>
            </a:r>
            <a:r>
              <a:rPr lang="en-US" sz="2400" b="1" i="1" dirty="0" smtClean="0">
                <a:solidFill>
                  <a:srgbClr val="000000"/>
                </a:solidFill>
                <a:cs typeface="Arial" pitchFamily="34" charset="0"/>
                <a:sym typeface="Arial" pitchFamily="34" charset="0"/>
              </a:rPr>
              <a:t>must</a:t>
            </a:r>
            <a:r>
              <a:rPr lang="en-US" sz="2400" dirty="0" smtClean="0">
                <a:solidFill>
                  <a:srgbClr val="000000"/>
                </a:solidFill>
                <a:cs typeface="Arial" pitchFamily="34" charset="0"/>
                <a:sym typeface="Arial" pitchFamily="34" charset="0"/>
              </a:rPr>
              <a:t> an underground pipe provide?</a:t>
            </a:r>
          </a:p>
          <a:p>
            <a:pPr defTabSz="913863">
              <a:lnSpc>
                <a:spcPct val="80000"/>
              </a:lnSpc>
              <a:spcBef>
                <a:spcPts val="492"/>
              </a:spcBef>
            </a:pPr>
            <a:endParaRPr lang="en-US" sz="2400" dirty="0" smtClean="0">
              <a:solidFill>
                <a:srgbClr val="000000"/>
              </a:solidFill>
              <a:cs typeface="Arial" pitchFamily="34" charset="0"/>
              <a:sym typeface="Arial" pitchFamily="34" charset="0"/>
            </a:endParaRPr>
          </a:p>
          <a:p>
            <a:pPr defTabSz="913863">
              <a:lnSpc>
                <a:spcPct val="80000"/>
              </a:lnSpc>
              <a:spcBef>
                <a:spcPts val="492"/>
              </a:spcBef>
            </a:pPr>
            <a:endParaRPr lang="en-US" sz="2400" dirty="0">
              <a:solidFill>
                <a:srgbClr val="000000"/>
              </a:solidFill>
              <a:cs typeface="Arial" pitchFamily="34" charset="0"/>
              <a:sym typeface="Arial" pitchFamily="34" charset="0"/>
            </a:endParaRPr>
          </a:p>
          <a:p>
            <a:pPr defTabSz="913863">
              <a:lnSpc>
                <a:spcPct val="80000"/>
              </a:lnSpc>
              <a:spcBef>
                <a:spcPts val="492"/>
              </a:spcBef>
            </a:pPr>
            <a:endParaRPr lang="en-US" sz="2400" dirty="0">
              <a:solidFill>
                <a:srgbClr val="000000"/>
              </a:solidFill>
              <a:cs typeface="Arial" pitchFamily="34" charset="0"/>
              <a:sym typeface="Arial" pitchFamily="34" charset="0"/>
            </a:endParaRPr>
          </a:p>
          <a:p>
            <a:pPr defTabSz="913863">
              <a:lnSpc>
                <a:spcPct val="80000"/>
              </a:lnSpc>
              <a:spcBef>
                <a:spcPts val="492"/>
              </a:spcBef>
            </a:pPr>
            <a:endParaRPr lang="en-US" sz="2400" dirty="0">
              <a:solidFill>
                <a:srgbClr val="000000"/>
              </a:solidFill>
              <a:cs typeface="Arial" pitchFamily="34" charset="0"/>
              <a:sym typeface="Arial" pitchFamily="34" charset="0"/>
            </a:endParaRPr>
          </a:p>
          <a:p>
            <a:pPr defTabSz="913863">
              <a:lnSpc>
                <a:spcPct val="80000"/>
              </a:lnSpc>
              <a:spcBef>
                <a:spcPts val="492"/>
              </a:spcBef>
            </a:pPr>
            <a:endParaRPr lang="en-US" sz="2400" dirty="0" smtClean="0">
              <a:solidFill>
                <a:srgbClr val="000000"/>
              </a:solidFill>
              <a:cs typeface="Arial" pitchFamily="34" charset="0"/>
              <a:sym typeface="Arial" pitchFamily="34" charset="0"/>
            </a:endParaRPr>
          </a:p>
          <a:p>
            <a:pPr defTabSz="913863">
              <a:lnSpc>
                <a:spcPct val="80000"/>
              </a:lnSpc>
              <a:spcBef>
                <a:spcPts val="492"/>
              </a:spcBef>
            </a:pPr>
            <a:endParaRPr lang="en-US" sz="2400" dirty="0" smtClean="0">
              <a:solidFill>
                <a:srgbClr val="000000"/>
              </a:solidFill>
              <a:cs typeface="Arial" pitchFamily="34" charset="0"/>
              <a:sym typeface="Arial" pitchFamily="34" charset="0"/>
            </a:endParaRPr>
          </a:p>
          <a:p>
            <a:pPr defTabSz="913863">
              <a:lnSpc>
                <a:spcPct val="80000"/>
              </a:lnSpc>
              <a:spcBef>
                <a:spcPts val="492"/>
              </a:spcBef>
            </a:pPr>
            <a:endParaRPr lang="en-US" sz="2400" dirty="0">
              <a:solidFill>
                <a:srgbClr val="000000"/>
              </a:solidFill>
              <a:cs typeface="Arial" pitchFamily="34" charset="0"/>
              <a:sym typeface="Arial" pitchFamily="34" charset="0"/>
            </a:endParaRPr>
          </a:p>
          <a:p>
            <a:pPr defTabSz="913863">
              <a:lnSpc>
                <a:spcPct val="80000"/>
              </a:lnSpc>
              <a:spcBef>
                <a:spcPts val="492"/>
              </a:spcBef>
            </a:pPr>
            <a:endParaRPr lang="en-US" sz="2400" dirty="0">
              <a:solidFill>
                <a:srgbClr val="000000"/>
              </a:solidFill>
              <a:cs typeface="Arial" pitchFamily="34" charset="0"/>
              <a:sym typeface="Arial" pitchFamily="34" charset="0"/>
            </a:endParaRPr>
          </a:p>
          <a:p>
            <a:pPr marL="457200" indent="-457200" defTabSz="913863">
              <a:lnSpc>
                <a:spcPct val="80000"/>
              </a:lnSpc>
              <a:spcBef>
                <a:spcPts val="492"/>
              </a:spcBef>
              <a:buFont typeface="+mj-lt"/>
              <a:buAutoNum type="arabicPeriod" startAt="2"/>
            </a:pPr>
            <a:endParaRPr lang="en-US" sz="2400" dirty="0" smtClean="0">
              <a:solidFill>
                <a:srgbClr val="000000"/>
              </a:solidFill>
              <a:cs typeface="Arial" pitchFamily="34" charset="0"/>
              <a:sym typeface="Arial" pitchFamily="34" charset="0"/>
            </a:endParaRPr>
          </a:p>
          <a:p>
            <a:pPr defTabSz="913863">
              <a:lnSpc>
                <a:spcPct val="80000"/>
              </a:lnSpc>
              <a:spcBef>
                <a:spcPts val="492"/>
              </a:spcBef>
            </a:pPr>
            <a:endParaRPr lang="en-US" sz="2400" dirty="0">
              <a:cs typeface="Arial" pitchFamily="34" charset="0"/>
              <a:sym typeface="Arial" pitchFamily="34" charset="0"/>
            </a:endParaRPr>
          </a:p>
          <a:p>
            <a:pPr defTabSz="913863">
              <a:lnSpc>
                <a:spcPct val="80000"/>
              </a:lnSpc>
              <a:spcBef>
                <a:spcPts val="492"/>
              </a:spcBef>
            </a:pPr>
            <a:r>
              <a:rPr lang="en-US" sz="1400" dirty="0">
                <a:cs typeface="Arial" pitchFamily="34" charset="0"/>
                <a:sym typeface="Arial" pitchFamily="34" charset="0"/>
              </a:rPr>
              <a:t>	</a:t>
            </a:r>
            <a:endParaRPr lang="en-US" sz="1400" dirty="0">
              <a:latin typeface="Helvetica Light" charset="0"/>
            </a:endParaRPr>
          </a:p>
        </p:txBody>
      </p:sp>
      <p:sp>
        <p:nvSpPr>
          <p:cNvPr id="2" name="TextBox 1"/>
          <p:cNvSpPr txBox="1"/>
          <p:nvPr/>
        </p:nvSpPr>
        <p:spPr>
          <a:xfrm>
            <a:off x="1697729" y="2437003"/>
            <a:ext cx="1600200" cy="830997"/>
          </a:xfrm>
          <a:prstGeom prst="rect">
            <a:avLst/>
          </a:prstGeom>
          <a:noFill/>
        </p:spPr>
        <p:txBody>
          <a:bodyPr wrap="square" rtlCol="0">
            <a:spAutoFit/>
          </a:bodyPr>
          <a:lstStyle/>
          <a:p>
            <a:r>
              <a:rPr lang="en-US" b="1" i="1" dirty="0">
                <a:solidFill>
                  <a:srgbClr val="000000"/>
                </a:solidFill>
                <a:sym typeface="Arial" pitchFamily="34" charset="0"/>
              </a:rPr>
              <a:t>Conduit</a:t>
            </a:r>
          </a:p>
          <a:p>
            <a:endParaRPr lang="en-US" dirty="0"/>
          </a:p>
        </p:txBody>
      </p:sp>
      <p:sp>
        <p:nvSpPr>
          <p:cNvPr id="50" name="TextBox 49"/>
          <p:cNvSpPr txBox="1"/>
          <p:nvPr/>
        </p:nvSpPr>
        <p:spPr>
          <a:xfrm>
            <a:off x="3106782" y="4951127"/>
            <a:ext cx="1600200" cy="830997"/>
          </a:xfrm>
          <a:prstGeom prst="rect">
            <a:avLst/>
          </a:prstGeom>
          <a:noFill/>
        </p:spPr>
        <p:txBody>
          <a:bodyPr wrap="square" rtlCol="0">
            <a:spAutoFit/>
          </a:bodyPr>
          <a:lstStyle/>
          <a:p>
            <a:r>
              <a:rPr lang="en-US" b="1" i="1" dirty="0" smtClean="0">
                <a:solidFill>
                  <a:srgbClr val="000000"/>
                </a:solidFill>
                <a:sym typeface="Arial" pitchFamily="34" charset="0"/>
              </a:rPr>
              <a:t>Structure</a:t>
            </a:r>
            <a:endParaRPr lang="en-US" b="1" i="1" dirty="0">
              <a:solidFill>
                <a:srgbClr val="000000"/>
              </a:solidFill>
              <a:sym typeface="Arial" pitchFamily="34" charset="0"/>
            </a:endParaRPr>
          </a:p>
          <a:p>
            <a:endParaRPr lang="en-US" dirty="0"/>
          </a:p>
        </p:txBody>
      </p:sp>
    </p:spTree>
    <p:extLst>
      <p:ext uri="{BB962C8B-B14F-4D97-AF65-F5344CB8AC3E}">
        <p14:creationId xmlns:p14="http://schemas.microsoft.com/office/powerpoint/2010/main" val="32851435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0"/>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2051"/>
                                        </p:tgtEl>
                                        <p:attrNameLst>
                                          <p:attrName>style.visibility</p:attrName>
                                        </p:attrNameLst>
                                      </p:cBhvr>
                                      <p:to>
                                        <p:strVal val="visible"/>
                                      </p:to>
                                    </p:set>
                                    <p:animEffect transition="in" filter="fade">
                                      <p:cBhvr>
                                        <p:cTn id="16"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0"/>
            <a:ext cx="4287533" cy="6925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1562100" y="0"/>
            <a:ext cx="75819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r>
              <a:rPr lang="en-US" dirty="0" smtClean="0"/>
              <a:t>Soil Properties</a:t>
            </a:r>
          </a:p>
        </p:txBody>
      </p:sp>
      <p:sp>
        <p:nvSpPr>
          <p:cNvPr id="7" name="Rectangle 33"/>
          <p:cNvSpPr>
            <a:spLocks noChangeArrowheads="1"/>
          </p:cNvSpPr>
          <p:nvPr/>
        </p:nvSpPr>
        <p:spPr bwMode="auto">
          <a:xfrm>
            <a:off x="1562100" y="1066800"/>
            <a:ext cx="5295900" cy="1200329"/>
          </a:xfrm>
          <a:prstGeom prst="rect">
            <a:avLst/>
          </a:prstGeom>
          <a:solidFill>
            <a:schemeClr val="bg1"/>
          </a:solidFill>
          <a:ln>
            <a:noFill/>
          </a:ln>
        </p:spPr>
        <p:txBody>
          <a:bodyPr wrap="square">
            <a:spAutoFit/>
          </a:bodyPr>
          <a:lstStyle/>
          <a:p>
            <a:pPr eaLnBrk="0" hangingPunct="0"/>
            <a:r>
              <a:rPr lang="en-US" dirty="0" smtClean="0"/>
              <a:t>What three major soil properties come into play when installing a pipeline?</a:t>
            </a:r>
          </a:p>
        </p:txBody>
      </p:sp>
      <p:sp>
        <p:nvSpPr>
          <p:cNvPr id="6" name="Rectangle 33"/>
          <p:cNvSpPr>
            <a:spLocks noChangeArrowheads="1"/>
          </p:cNvSpPr>
          <p:nvPr/>
        </p:nvSpPr>
        <p:spPr bwMode="auto">
          <a:xfrm>
            <a:off x="1676400" y="3047037"/>
            <a:ext cx="4724400" cy="1938992"/>
          </a:xfrm>
          <a:prstGeom prst="rect">
            <a:avLst/>
          </a:prstGeom>
          <a:solidFill>
            <a:schemeClr val="bg1"/>
          </a:solidFill>
          <a:ln>
            <a:noFill/>
          </a:ln>
        </p:spPr>
        <p:txBody>
          <a:bodyPr wrap="square">
            <a:spAutoFit/>
          </a:bodyPr>
          <a:lstStyle/>
          <a:p>
            <a:pPr marL="457200" indent="-457200" eaLnBrk="0" hangingPunct="0">
              <a:buFont typeface="+mj-lt"/>
              <a:buAutoNum type="arabicPeriod"/>
            </a:pPr>
            <a:r>
              <a:rPr lang="en-US" dirty="0" smtClean="0"/>
              <a:t>Composition</a:t>
            </a:r>
          </a:p>
          <a:p>
            <a:pPr marL="457200" indent="-457200" eaLnBrk="0" hangingPunct="0">
              <a:buFont typeface="+mj-lt"/>
              <a:buAutoNum type="arabicPeriod"/>
            </a:pPr>
            <a:endParaRPr lang="en-US" dirty="0" smtClean="0"/>
          </a:p>
          <a:p>
            <a:pPr marL="457200" indent="-457200" eaLnBrk="0" hangingPunct="0">
              <a:buFont typeface="+mj-lt"/>
              <a:buAutoNum type="arabicPeriod"/>
            </a:pPr>
            <a:r>
              <a:rPr lang="en-US" dirty="0" smtClean="0"/>
              <a:t>Gradation</a:t>
            </a:r>
          </a:p>
          <a:p>
            <a:pPr marL="457200" indent="-457200" eaLnBrk="0" hangingPunct="0">
              <a:buFont typeface="+mj-lt"/>
              <a:buAutoNum type="arabicPeriod"/>
            </a:pPr>
            <a:endParaRPr lang="en-US" dirty="0" smtClean="0"/>
          </a:p>
          <a:p>
            <a:pPr marL="457200" indent="-457200" eaLnBrk="0" hangingPunct="0">
              <a:buFont typeface="+mj-lt"/>
              <a:buAutoNum type="arabicPeriod"/>
            </a:pPr>
            <a:r>
              <a:rPr lang="en-US" dirty="0" smtClean="0"/>
              <a:t>Compaction</a:t>
            </a:r>
          </a:p>
        </p:txBody>
      </p:sp>
    </p:spTree>
    <p:extLst>
      <p:ext uri="{BB962C8B-B14F-4D97-AF65-F5344CB8AC3E}">
        <p14:creationId xmlns:p14="http://schemas.microsoft.com/office/powerpoint/2010/main" val="327525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0"/>
            <a:ext cx="4287533" cy="6925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1524000" y="0"/>
            <a:ext cx="7620000" cy="1066800"/>
          </a:xfrm>
          <a:prstGeom prst="rect">
            <a:avLst/>
          </a:prstGeom>
          <a:solidFill>
            <a:schemeClr val="bg1"/>
          </a:solidFill>
          <a:ln>
            <a:noFill/>
          </a:ln>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r>
              <a:rPr lang="en-US" dirty="0" smtClean="0"/>
              <a:t>Soil Properties: Composition</a:t>
            </a:r>
          </a:p>
        </p:txBody>
      </p:sp>
      <p:sp>
        <p:nvSpPr>
          <p:cNvPr id="7" name="Rectangle 33"/>
          <p:cNvSpPr>
            <a:spLocks noChangeArrowheads="1"/>
          </p:cNvSpPr>
          <p:nvPr/>
        </p:nvSpPr>
        <p:spPr bwMode="auto">
          <a:xfrm>
            <a:off x="1676400" y="1066800"/>
            <a:ext cx="5715000" cy="6001643"/>
          </a:xfrm>
          <a:prstGeom prst="rect">
            <a:avLst/>
          </a:prstGeom>
          <a:solidFill>
            <a:schemeClr val="bg1"/>
          </a:solidFill>
          <a:ln>
            <a:noFill/>
          </a:ln>
        </p:spPr>
        <p:txBody>
          <a:bodyPr wrap="square">
            <a:spAutoFit/>
          </a:bodyPr>
          <a:lstStyle/>
          <a:p>
            <a:pPr marL="342900" indent="-342900" eaLnBrk="0" hangingPunct="0">
              <a:buFont typeface="Arial" pitchFamily="34" charset="0"/>
              <a:buChar char="•"/>
            </a:pPr>
            <a:endParaRPr lang="en-US" i="1" dirty="0" smtClean="0"/>
          </a:p>
          <a:p>
            <a:pPr marL="342900" indent="-342900" eaLnBrk="0" hangingPunct="0">
              <a:buFont typeface="Arial" pitchFamily="34" charset="0"/>
              <a:buChar char="•"/>
            </a:pPr>
            <a:r>
              <a:rPr lang="en-US" i="1" dirty="0" smtClean="0"/>
              <a:t>Soil</a:t>
            </a:r>
            <a:r>
              <a:rPr lang="en-US" dirty="0" smtClean="0"/>
              <a:t> is an aggregate of loose mineral and organic particles.</a:t>
            </a:r>
          </a:p>
          <a:p>
            <a:pPr eaLnBrk="0" hangingPunct="0"/>
            <a:endParaRPr lang="en-US" sz="1200" dirty="0" smtClean="0"/>
          </a:p>
          <a:p>
            <a:pPr marL="342900" indent="-342900" eaLnBrk="0" hangingPunct="0">
              <a:buFont typeface="Arial" pitchFamily="34" charset="0"/>
              <a:buChar char="•"/>
            </a:pPr>
            <a:r>
              <a:rPr lang="en-US" i="1" dirty="0" smtClean="0"/>
              <a:t>Rock</a:t>
            </a:r>
            <a:r>
              <a:rPr lang="en-US" dirty="0" smtClean="0"/>
              <a:t> exhibits strong and permanent cohesive forces between mineral particles.</a:t>
            </a:r>
          </a:p>
          <a:p>
            <a:pPr marL="342900" indent="-342900" eaLnBrk="0" hangingPunct="0">
              <a:buFont typeface="Arial" pitchFamily="34" charset="0"/>
              <a:buChar char="•"/>
            </a:pPr>
            <a:endParaRPr lang="en-US" i="1" dirty="0"/>
          </a:p>
          <a:p>
            <a:pPr marL="342900" indent="-342900" eaLnBrk="0" hangingPunct="0">
              <a:buFont typeface="Arial" pitchFamily="34" charset="0"/>
              <a:buChar char="•"/>
            </a:pPr>
            <a:r>
              <a:rPr lang="en-US" i="1" dirty="0" smtClean="0"/>
              <a:t>Soil’s</a:t>
            </a:r>
            <a:r>
              <a:rPr lang="en-US" dirty="0" smtClean="0"/>
              <a:t> primary components are:</a:t>
            </a:r>
          </a:p>
          <a:p>
            <a:pPr eaLnBrk="0" hangingPunct="0"/>
            <a:endParaRPr lang="en-US" sz="1200" dirty="0" smtClean="0"/>
          </a:p>
          <a:p>
            <a:pPr marL="800100" lvl="1" indent="-342900" eaLnBrk="0" hangingPunct="0">
              <a:buFont typeface="Arial" pitchFamily="34" charset="0"/>
              <a:buChar char="•"/>
            </a:pPr>
            <a:r>
              <a:rPr lang="en-US" i="1" dirty="0" smtClean="0"/>
              <a:t>Gravel</a:t>
            </a:r>
          </a:p>
          <a:p>
            <a:pPr marL="800100" lvl="1" indent="-342900" eaLnBrk="0" hangingPunct="0">
              <a:buFont typeface="Arial" pitchFamily="34" charset="0"/>
              <a:buChar char="•"/>
            </a:pPr>
            <a:r>
              <a:rPr lang="en-US" i="1" dirty="0" smtClean="0"/>
              <a:t>Sand</a:t>
            </a:r>
          </a:p>
          <a:p>
            <a:pPr marL="800100" lvl="1" indent="-342900" eaLnBrk="0" hangingPunct="0">
              <a:buFont typeface="Arial" pitchFamily="34" charset="0"/>
              <a:buChar char="•"/>
            </a:pPr>
            <a:r>
              <a:rPr lang="en-US" i="1" dirty="0" smtClean="0"/>
              <a:t>Silt</a:t>
            </a:r>
          </a:p>
          <a:p>
            <a:pPr marL="800100" lvl="1" indent="-342900" eaLnBrk="0" hangingPunct="0">
              <a:buFont typeface="Arial" pitchFamily="34" charset="0"/>
              <a:buChar char="•"/>
            </a:pPr>
            <a:r>
              <a:rPr lang="en-US" i="1" dirty="0" smtClean="0"/>
              <a:t>Clay</a:t>
            </a:r>
          </a:p>
          <a:p>
            <a:pPr marL="800100" lvl="1" indent="-342900" eaLnBrk="0" hangingPunct="0">
              <a:buFont typeface="Arial" pitchFamily="34" charset="0"/>
              <a:buChar char="•"/>
            </a:pPr>
            <a:endParaRPr lang="en-US" i="1" dirty="0"/>
          </a:p>
          <a:p>
            <a:pPr marL="800100" lvl="1" indent="-342900" eaLnBrk="0" hangingPunct="0">
              <a:buFont typeface="Arial" pitchFamily="34" charset="0"/>
              <a:buChar char="•"/>
            </a:pPr>
            <a:endParaRPr lang="en-US" i="1" dirty="0" smtClean="0"/>
          </a:p>
          <a:p>
            <a:pPr marL="800100" lvl="1" indent="-342900" eaLnBrk="0" hangingPunct="0">
              <a:buFont typeface="Arial" pitchFamily="34" charset="0"/>
              <a:buChar char="•"/>
            </a:pPr>
            <a:endParaRPr lang="en-US" i="1" dirty="0" smtClean="0"/>
          </a:p>
        </p:txBody>
      </p:sp>
    </p:spTree>
    <p:extLst>
      <p:ext uri="{BB962C8B-B14F-4D97-AF65-F5344CB8AC3E}">
        <p14:creationId xmlns:p14="http://schemas.microsoft.com/office/powerpoint/2010/main" val="41807895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body" idx="1"/>
          </p:nvPr>
        </p:nvSpPr>
        <p:spPr>
          <a:xfrm>
            <a:off x="1447800" y="363538"/>
            <a:ext cx="7326313" cy="6008687"/>
          </a:xfrm>
          <a:solidFill>
            <a:schemeClr val="bg1"/>
          </a:solidFill>
        </p:spPr>
        <p:txBody>
          <a:bodyPr/>
          <a:lstStyle/>
          <a:p>
            <a:pPr eaLnBrk="1" hangingPunct="1">
              <a:lnSpc>
                <a:spcPct val="70000"/>
              </a:lnSpc>
              <a:buFontTx/>
              <a:buNone/>
            </a:pPr>
            <a:r>
              <a:rPr lang="en-US" sz="2400" b="1" u="sng" dirty="0" smtClean="0">
                <a:solidFill>
                  <a:srgbClr val="F67B00"/>
                </a:solidFill>
              </a:rPr>
              <a:t>Unified Soil Classification System</a:t>
            </a:r>
          </a:p>
          <a:p>
            <a:pPr eaLnBrk="1" hangingPunct="1">
              <a:lnSpc>
                <a:spcPct val="70000"/>
              </a:lnSpc>
              <a:buFontTx/>
              <a:buNone/>
            </a:pPr>
            <a:endParaRPr lang="en-US" sz="1800" b="1" u="sng" dirty="0" smtClean="0">
              <a:solidFill>
                <a:srgbClr val="F67B00"/>
              </a:solidFill>
            </a:endParaRPr>
          </a:p>
          <a:p>
            <a:pPr eaLnBrk="1" hangingPunct="1">
              <a:lnSpc>
                <a:spcPct val="70000"/>
              </a:lnSpc>
              <a:buFontTx/>
              <a:buNone/>
            </a:pPr>
            <a:r>
              <a:rPr lang="en-US" sz="1800" b="1" u="sng" dirty="0" smtClean="0">
                <a:solidFill>
                  <a:srgbClr val="F67B00"/>
                </a:solidFill>
              </a:rPr>
              <a:t>Boulders</a:t>
            </a:r>
            <a:r>
              <a:rPr lang="en-US" sz="1800" dirty="0" smtClean="0">
                <a:solidFill>
                  <a:srgbClr val="F67B00"/>
                </a:solidFill>
              </a:rPr>
              <a:t> - 12”+</a:t>
            </a:r>
          </a:p>
          <a:p>
            <a:pPr eaLnBrk="1" hangingPunct="1">
              <a:lnSpc>
                <a:spcPct val="70000"/>
              </a:lnSpc>
              <a:buFontTx/>
              <a:buNone/>
            </a:pPr>
            <a:endParaRPr lang="en-US" sz="1800" b="1" u="sng" dirty="0" smtClean="0">
              <a:solidFill>
                <a:srgbClr val="F67B00"/>
              </a:solidFill>
            </a:endParaRPr>
          </a:p>
          <a:p>
            <a:pPr eaLnBrk="1" hangingPunct="1">
              <a:lnSpc>
                <a:spcPct val="70000"/>
              </a:lnSpc>
              <a:buFontTx/>
              <a:buNone/>
            </a:pPr>
            <a:r>
              <a:rPr lang="en-US" sz="1800" b="1" u="sng" dirty="0" smtClean="0">
                <a:solidFill>
                  <a:srgbClr val="F67B00"/>
                </a:solidFill>
              </a:rPr>
              <a:t>Cobblers</a:t>
            </a:r>
            <a:r>
              <a:rPr lang="en-US" sz="1800" dirty="0" smtClean="0">
                <a:solidFill>
                  <a:srgbClr val="F67B00"/>
                </a:solidFill>
              </a:rPr>
              <a:t> - 3” to 12”</a:t>
            </a:r>
          </a:p>
          <a:p>
            <a:pPr eaLnBrk="1" hangingPunct="1">
              <a:lnSpc>
                <a:spcPct val="70000"/>
              </a:lnSpc>
              <a:buFontTx/>
              <a:buNone/>
            </a:pPr>
            <a:endParaRPr lang="en-US" sz="1800" b="1" u="sng" dirty="0" smtClean="0">
              <a:solidFill>
                <a:srgbClr val="F67B00"/>
              </a:solidFill>
            </a:endParaRPr>
          </a:p>
          <a:p>
            <a:pPr eaLnBrk="1" hangingPunct="1">
              <a:lnSpc>
                <a:spcPct val="70000"/>
              </a:lnSpc>
              <a:buFontTx/>
              <a:buNone/>
            </a:pPr>
            <a:r>
              <a:rPr lang="en-US" sz="1800" b="1" u="sng" dirty="0" smtClean="0">
                <a:solidFill>
                  <a:srgbClr val="F67B00"/>
                </a:solidFill>
              </a:rPr>
              <a:t>Gravel</a:t>
            </a:r>
          </a:p>
          <a:p>
            <a:pPr eaLnBrk="1" hangingPunct="1">
              <a:lnSpc>
                <a:spcPct val="70000"/>
              </a:lnSpc>
              <a:buNone/>
            </a:pPr>
            <a:r>
              <a:rPr lang="en-US" sz="1800" dirty="0" smtClean="0">
                <a:solidFill>
                  <a:srgbClr val="F67B00"/>
                </a:solidFill>
              </a:rPr>
              <a:t>	Course </a:t>
            </a:r>
            <a:r>
              <a:rPr lang="en-US" sz="1800" dirty="0">
                <a:solidFill>
                  <a:srgbClr val="F67B00"/>
                </a:solidFill>
              </a:rPr>
              <a:t>Gravel - grapes to tennis balls</a:t>
            </a:r>
          </a:p>
          <a:p>
            <a:pPr eaLnBrk="1" hangingPunct="1">
              <a:lnSpc>
                <a:spcPct val="70000"/>
              </a:lnSpc>
              <a:buFontTx/>
              <a:buNone/>
            </a:pPr>
            <a:r>
              <a:rPr lang="en-US" sz="1800" dirty="0" smtClean="0">
                <a:solidFill>
                  <a:srgbClr val="F67B00"/>
                </a:solidFill>
              </a:rPr>
              <a:t>	Fine Gravel - peas to marbles</a:t>
            </a:r>
          </a:p>
          <a:p>
            <a:pPr eaLnBrk="1" hangingPunct="1">
              <a:lnSpc>
                <a:spcPct val="70000"/>
              </a:lnSpc>
              <a:buFontTx/>
              <a:buNone/>
            </a:pPr>
            <a:r>
              <a:rPr lang="en-US" sz="1800" dirty="0" smtClean="0">
                <a:solidFill>
                  <a:srgbClr val="F67B00"/>
                </a:solidFill>
              </a:rPr>
              <a:t>	</a:t>
            </a:r>
            <a:endParaRPr lang="en-US" sz="1800" b="1" u="sng" dirty="0" smtClean="0">
              <a:solidFill>
                <a:srgbClr val="F67B00"/>
              </a:solidFill>
            </a:endParaRPr>
          </a:p>
          <a:p>
            <a:pPr eaLnBrk="1" hangingPunct="1">
              <a:lnSpc>
                <a:spcPct val="70000"/>
              </a:lnSpc>
              <a:buFontTx/>
              <a:buNone/>
            </a:pPr>
            <a:r>
              <a:rPr lang="en-US" sz="1800" b="1" u="sng" dirty="0" smtClean="0">
                <a:solidFill>
                  <a:srgbClr val="F67B00"/>
                </a:solidFill>
              </a:rPr>
              <a:t>Sand</a:t>
            </a:r>
            <a:endParaRPr lang="en-US" sz="1800" b="1" dirty="0" smtClean="0">
              <a:solidFill>
                <a:srgbClr val="F67B00"/>
              </a:solidFill>
            </a:endParaRPr>
          </a:p>
          <a:p>
            <a:pPr eaLnBrk="1" hangingPunct="1">
              <a:lnSpc>
                <a:spcPct val="70000"/>
              </a:lnSpc>
              <a:buNone/>
            </a:pPr>
            <a:r>
              <a:rPr lang="en-US" sz="1800" dirty="0" smtClean="0">
                <a:solidFill>
                  <a:srgbClr val="F67B00"/>
                </a:solidFill>
              </a:rPr>
              <a:t>	Course </a:t>
            </a:r>
            <a:r>
              <a:rPr lang="en-US" sz="1800" dirty="0">
                <a:solidFill>
                  <a:srgbClr val="F67B00"/>
                </a:solidFill>
              </a:rPr>
              <a:t>Sand - ice cream salt</a:t>
            </a:r>
          </a:p>
          <a:p>
            <a:pPr eaLnBrk="1" hangingPunct="1">
              <a:lnSpc>
                <a:spcPct val="70000"/>
              </a:lnSpc>
              <a:buNone/>
            </a:pPr>
            <a:r>
              <a:rPr lang="en-US" sz="1800" dirty="0" smtClean="0">
                <a:solidFill>
                  <a:srgbClr val="F67B00"/>
                </a:solidFill>
              </a:rPr>
              <a:t>	Medium </a:t>
            </a:r>
            <a:r>
              <a:rPr lang="en-US" sz="1800" dirty="0">
                <a:solidFill>
                  <a:srgbClr val="F67B00"/>
                </a:solidFill>
              </a:rPr>
              <a:t>Sand - kosher salt</a:t>
            </a:r>
          </a:p>
          <a:p>
            <a:pPr eaLnBrk="1" hangingPunct="1">
              <a:lnSpc>
                <a:spcPct val="70000"/>
              </a:lnSpc>
              <a:buFontTx/>
              <a:buNone/>
            </a:pPr>
            <a:r>
              <a:rPr lang="en-US" sz="1800" dirty="0" smtClean="0">
                <a:solidFill>
                  <a:srgbClr val="F67B00"/>
                </a:solidFill>
              </a:rPr>
              <a:t>	Fine Sand - table salt</a:t>
            </a:r>
          </a:p>
          <a:p>
            <a:pPr eaLnBrk="1" hangingPunct="1">
              <a:lnSpc>
                <a:spcPct val="70000"/>
              </a:lnSpc>
              <a:buFontTx/>
              <a:buNone/>
            </a:pPr>
            <a:r>
              <a:rPr lang="en-US" sz="1800" dirty="0" smtClean="0">
                <a:solidFill>
                  <a:srgbClr val="F67B00"/>
                </a:solidFill>
              </a:rPr>
              <a:t>	 	</a:t>
            </a:r>
            <a:endParaRPr lang="en-US" sz="1800" b="1" u="sng" dirty="0" smtClean="0">
              <a:solidFill>
                <a:srgbClr val="F67B00"/>
              </a:solidFill>
            </a:endParaRPr>
          </a:p>
          <a:p>
            <a:pPr eaLnBrk="1" hangingPunct="1">
              <a:lnSpc>
                <a:spcPct val="70000"/>
              </a:lnSpc>
              <a:buFontTx/>
              <a:buNone/>
            </a:pPr>
            <a:r>
              <a:rPr lang="en-US" sz="1800" b="1" u="sng" dirty="0" smtClean="0">
                <a:solidFill>
                  <a:srgbClr val="F67B00"/>
                </a:solidFill>
              </a:rPr>
              <a:t>Silt</a:t>
            </a:r>
            <a:r>
              <a:rPr lang="en-US" sz="1800" dirty="0" smtClean="0">
                <a:solidFill>
                  <a:srgbClr val="F67B00"/>
                </a:solidFill>
              </a:rPr>
              <a:t> - talcum powder</a:t>
            </a:r>
          </a:p>
          <a:p>
            <a:pPr eaLnBrk="1" hangingPunct="1">
              <a:lnSpc>
                <a:spcPct val="70000"/>
              </a:lnSpc>
              <a:buFontTx/>
              <a:buNone/>
            </a:pPr>
            <a:r>
              <a:rPr lang="en-US" sz="1800" dirty="0" smtClean="0">
                <a:solidFill>
                  <a:srgbClr val="F67B00"/>
                </a:solidFill>
              </a:rPr>
              <a:t>		     (very little plasticity when moist)</a:t>
            </a:r>
          </a:p>
          <a:p>
            <a:pPr eaLnBrk="1" hangingPunct="1">
              <a:lnSpc>
                <a:spcPct val="70000"/>
              </a:lnSpc>
              <a:buFontTx/>
              <a:buNone/>
            </a:pPr>
            <a:r>
              <a:rPr lang="en-US" sz="1800" dirty="0" smtClean="0">
                <a:solidFill>
                  <a:srgbClr val="F67B00"/>
                </a:solidFill>
              </a:rPr>
              <a:t>		     (little resistance to crushing when air dry)</a:t>
            </a:r>
          </a:p>
          <a:p>
            <a:pPr eaLnBrk="1" hangingPunct="1">
              <a:lnSpc>
                <a:spcPct val="70000"/>
              </a:lnSpc>
              <a:buFontTx/>
              <a:buNone/>
            </a:pPr>
            <a:endParaRPr lang="en-US" sz="2000" b="1" u="sng" dirty="0" smtClean="0">
              <a:solidFill>
                <a:srgbClr val="F67B00"/>
              </a:solidFill>
            </a:endParaRPr>
          </a:p>
          <a:p>
            <a:pPr eaLnBrk="1" hangingPunct="1">
              <a:lnSpc>
                <a:spcPct val="70000"/>
              </a:lnSpc>
              <a:buFontTx/>
              <a:buNone/>
            </a:pPr>
            <a:r>
              <a:rPr lang="en-US" sz="1800" b="1" u="sng" dirty="0" smtClean="0">
                <a:solidFill>
                  <a:srgbClr val="F67B00"/>
                </a:solidFill>
              </a:rPr>
              <a:t>Clay</a:t>
            </a:r>
            <a:r>
              <a:rPr lang="en-US" sz="1800" dirty="0" smtClean="0">
                <a:solidFill>
                  <a:srgbClr val="F67B00"/>
                </a:solidFill>
              </a:rPr>
              <a:t> - talcum powder</a:t>
            </a:r>
          </a:p>
          <a:p>
            <a:pPr eaLnBrk="1" hangingPunct="1">
              <a:lnSpc>
                <a:spcPct val="70000"/>
              </a:lnSpc>
              <a:buFontTx/>
              <a:buNone/>
            </a:pPr>
            <a:r>
              <a:rPr lang="en-US" sz="1800" dirty="0" smtClean="0">
                <a:solidFill>
                  <a:srgbClr val="F67B00"/>
                </a:solidFill>
              </a:rPr>
              <a:t>		     (plasticity over a range of moisture contents)</a:t>
            </a:r>
          </a:p>
          <a:p>
            <a:pPr eaLnBrk="1" hangingPunct="1">
              <a:lnSpc>
                <a:spcPct val="70000"/>
              </a:lnSpc>
              <a:buFontTx/>
              <a:buNone/>
            </a:pPr>
            <a:r>
              <a:rPr lang="en-US" sz="1800" dirty="0" smtClean="0">
                <a:solidFill>
                  <a:srgbClr val="F67B00"/>
                </a:solidFill>
              </a:rPr>
              <a:t>		     (resistance to crushing when air dry)</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6" y="744510"/>
            <a:ext cx="2057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6" y="744510"/>
            <a:ext cx="2333625"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285" y="744510"/>
            <a:ext cx="2333625"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0284" y="744510"/>
            <a:ext cx="2333625"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descr="sieve_test"/>
          <p:cNvPicPr>
            <a:picLocks noChangeAspect="1" noChangeArrowheads="1"/>
          </p:cNvPicPr>
          <p:nvPr/>
        </p:nvPicPr>
        <p:blipFill>
          <a:blip r:embed="rId7" cstate="print"/>
          <a:srcRect/>
          <a:stretch>
            <a:fillRect/>
          </a:stretch>
        </p:blipFill>
        <p:spPr bwMode="auto">
          <a:xfrm>
            <a:off x="7380284" y="769938"/>
            <a:ext cx="1746250" cy="6088062"/>
          </a:xfrm>
          <a:prstGeom prst="rect">
            <a:avLst/>
          </a:prstGeom>
          <a:noFill/>
          <a:ln w="9525">
            <a:noFill/>
            <a:miter lim="800000"/>
            <a:headEnd/>
            <a:tailEnd/>
          </a:ln>
        </p:spPr>
      </p:pic>
    </p:spTree>
    <p:extLst>
      <p:ext uri="{BB962C8B-B14F-4D97-AF65-F5344CB8AC3E}">
        <p14:creationId xmlns:p14="http://schemas.microsoft.com/office/powerpoint/2010/main" val="199786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500"/>
                                        <p:tgtEl>
                                          <p:spTgt spid="1029"/>
                                        </p:tgtEl>
                                      </p:cBhvr>
                                    </p:animEffect>
                                  </p:childTnLst>
                                </p:cTn>
                              </p:par>
                              <p:par>
                                <p:cTn id="8" presetID="10" presetClass="entr" presetSubtype="0" fill="hold" nodeType="withEffect">
                                  <p:stCondLst>
                                    <p:cond delay="0"/>
                                  </p:stCondLst>
                                  <p:childTnLst>
                                    <p:set>
                                      <p:cBhvr>
                                        <p:cTn id="9" dur="1" fill="hold">
                                          <p:stCondLst>
                                            <p:cond delay="0"/>
                                          </p:stCondLst>
                                        </p:cTn>
                                        <p:tgtEl>
                                          <p:spTgt spid="53250">
                                            <p:txEl>
                                              <p:pRg st="4" end="4"/>
                                            </p:txEl>
                                          </p:spTgt>
                                        </p:tgtEl>
                                        <p:attrNameLst>
                                          <p:attrName>style.visibility</p:attrName>
                                        </p:attrNameLst>
                                      </p:cBhvr>
                                      <p:to>
                                        <p:strVal val="visible"/>
                                      </p:to>
                                    </p:set>
                                    <p:animEffect transition="in" filter="fade">
                                      <p:cBhvr>
                                        <p:cTn id="10" dur="500"/>
                                        <p:tgtEl>
                                          <p:spTgt spid="53250">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par>
                                <p:cTn id="16" presetID="10" presetClass="entr" presetSubtype="0" fill="hold" nodeType="withEffect">
                                  <p:stCondLst>
                                    <p:cond delay="0"/>
                                  </p:stCondLst>
                                  <p:childTnLst>
                                    <p:set>
                                      <p:cBhvr>
                                        <p:cTn id="17" dur="1" fill="hold">
                                          <p:stCondLst>
                                            <p:cond delay="0"/>
                                          </p:stCondLst>
                                        </p:cTn>
                                        <p:tgtEl>
                                          <p:spTgt spid="53250">
                                            <p:txEl>
                                              <p:pRg st="6" end="6"/>
                                            </p:txEl>
                                          </p:spTgt>
                                        </p:tgtEl>
                                        <p:attrNameLst>
                                          <p:attrName>style.visibility</p:attrName>
                                        </p:attrNameLst>
                                      </p:cBhvr>
                                      <p:to>
                                        <p:strVal val="visible"/>
                                      </p:to>
                                    </p:set>
                                    <p:animEffect transition="in" filter="fade">
                                      <p:cBhvr>
                                        <p:cTn id="18" dur="500"/>
                                        <p:tgtEl>
                                          <p:spTgt spid="53250">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3250">
                                            <p:txEl>
                                              <p:pRg st="7" end="7"/>
                                            </p:txEl>
                                          </p:spTgt>
                                        </p:tgtEl>
                                        <p:attrNameLst>
                                          <p:attrName>style.visibility</p:attrName>
                                        </p:attrNameLst>
                                      </p:cBhvr>
                                      <p:to>
                                        <p:strVal val="visible"/>
                                      </p:to>
                                    </p:set>
                                    <p:animEffect transition="in" filter="fade">
                                      <p:cBhvr>
                                        <p:cTn id="21" dur="500"/>
                                        <p:tgtEl>
                                          <p:spTgt spid="53250">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3250">
                                            <p:txEl>
                                              <p:pRg st="8" end="8"/>
                                            </p:txEl>
                                          </p:spTgt>
                                        </p:tgtEl>
                                        <p:attrNameLst>
                                          <p:attrName>style.visibility</p:attrName>
                                        </p:attrNameLst>
                                      </p:cBhvr>
                                      <p:to>
                                        <p:strVal val="visible"/>
                                      </p:to>
                                    </p:set>
                                    <p:animEffect transition="in" filter="fade">
                                      <p:cBhvr>
                                        <p:cTn id="24" dur="500"/>
                                        <p:tgtEl>
                                          <p:spTgt spid="53250">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3250">
                                            <p:txEl>
                                              <p:pRg st="9" end="9"/>
                                            </p:txEl>
                                          </p:spTgt>
                                        </p:tgtEl>
                                        <p:attrNameLst>
                                          <p:attrName>style.visibility</p:attrName>
                                        </p:attrNameLst>
                                      </p:cBhvr>
                                      <p:to>
                                        <p:strVal val="visible"/>
                                      </p:to>
                                    </p:set>
                                    <p:animEffect transition="in" filter="fade">
                                      <p:cBhvr>
                                        <p:cTn id="27" dur="500"/>
                                        <p:tgtEl>
                                          <p:spTgt spid="53250">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1"/>
                                        </p:tgtEl>
                                        <p:attrNameLst>
                                          <p:attrName>style.visibility</p:attrName>
                                        </p:attrNameLst>
                                      </p:cBhvr>
                                      <p:to>
                                        <p:strVal val="visible"/>
                                      </p:to>
                                    </p:set>
                                    <p:animEffect transition="in" filter="fade">
                                      <p:cBhvr>
                                        <p:cTn id="32" dur="500"/>
                                        <p:tgtEl>
                                          <p:spTgt spid="1031"/>
                                        </p:tgtEl>
                                      </p:cBhvr>
                                    </p:animEffect>
                                  </p:childTnLst>
                                </p:cTn>
                              </p:par>
                              <p:par>
                                <p:cTn id="33" presetID="10" presetClass="entr" presetSubtype="0" fill="hold" nodeType="withEffect">
                                  <p:stCondLst>
                                    <p:cond delay="0"/>
                                  </p:stCondLst>
                                  <p:childTnLst>
                                    <p:set>
                                      <p:cBhvr>
                                        <p:cTn id="34" dur="1" fill="hold">
                                          <p:stCondLst>
                                            <p:cond delay="0"/>
                                          </p:stCondLst>
                                        </p:cTn>
                                        <p:tgtEl>
                                          <p:spTgt spid="53250">
                                            <p:txEl>
                                              <p:pRg st="10" end="10"/>
                                            </p:txEl>
                                          </p:spTgt>
                                        </p:tgtEl>
                                        <p:attrNameLst>
                                          <p:attrName>style.visibility</p:attrName>
                                        </p:attrNameLst>
                                      </p:cBhvr>
                                      <p:to>
                                        <p:strVal val="visible"/>
                                      </p:to>
                                    </p:set>
                                    <p:animEffect transition="in" filter="fade">
                                      <p:cBhvr>
                                        <p:cTn id="35" dur="500"/>
                                        <p:tgtEl>
                                          <p:spTgt spid="53250">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3250">
                                            <p:txEl>
                                              <p:pRg st="11" end="11"/>
                                            </p:txEl>
                                          </p:spTgt>
                                        </p:tgtEl>
                                        <p:attrNameLst>
                                          <p:attrName>style.visibility</p:attrName>
                                        </p:attrNameLst>
                                      </p:cBhvr>
                                      <p:to>
                                        <p:strVal val="visible"/>
                                      </p:to>
                                    </p:set>
                                    <p:animEffect transition="in" filter="fade">
                                      <p:cBhvr>
                                        <p:cTn id="38" dur="500"/>
                                        <p:tgtEl>
                                          <p:spTgt spid="53250">
                                            <p:txEl>
                                              <p:pRg st="11" end="1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53250">
                                            <p:txEl>
                                              <p:pRg st="12" end="12"/>
                                            </p:txEl>
                                          </p:spTgt>
                                        </p:tgtEl>
                                        <p:attrNameLst>
                                          <p:attrName>style.visibility</p:attrName>
                                        </p:attrNameLst>
                                      </p:cBhvr>
                                      <p:to>
                                        <p:strVal val="visible"/>
                                      </p:to>
                                    </p:set>
                                    <p:animEffect transition="in" filter="fade">
                                      <p:cBhvr>
                                        <p:cTn id="41" dur="500"/>
                                        <p:tgtEl>
                                          <p:spTgt spid="53250">
                                            <p:txEl>
                                              <p:pRg st="12" end="1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53250">
                                            <p:txEl>
                                              <p:pRg st="13" end="13"/>
                                            </p:txEl>
                                          </p:spTgt>
                                        </p:tgtEl>
                                        <p:attrNameLst>
                                          <p:attrName>style.visibility</p:attrName>
                                        </p:attrNameLst>
                                      </p:cBhvr>
                                      <p:to>
                                        <p:strVal val="visible"/>
                                      </p:to>
                                    </p:set>
                                    <p:animEffect transition="in" filter="fade">
                                      <p:cBhvr>
                                        <p:cTn id="44" dur="500"/>
                                        <p:tgtEl>
                                          <p:spTgt spid="53250">
                                            <p:txEl>
                                              <p:pRg st="13" end="1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53250">
                                            <p:txEl>
                                              <p:pRg st="14" end="14"/>
                                            </p:txEl>
                                          </p:spTgt>
                                        </p:tgtEl>
                                        <p:attrNameLst>
                                          <p:attrName>style.visibility</p:attrName>
                                        </p:attrNameLst>
                                      </p:cBhvr>
                                      <p:to>
                                        <p:strVal val="visible"/>
                                      </p:to>
                                    </p:set>
                                    <p:animEffect transition="in" filter="fade">
                                      <p:cBhvr>
                                        <p:cTn id="47" dur="500"/>
                                        <p:tgtEl>
                                          <p:spTgt spid="53250">
                                            <p:txEl>
                                              <p:pRg st="14" end="1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nodeType="withEffect">
                                  <p:stCondLst>
                                    <p:cond delay="0"/>
                                  </p:stCondLst>
                                  <p:childTnLst>
                                    <p:set>
                                      <p:cBhvr>
                                        <p:cTn id="54" dur="1" fill="hold">
                                          <p:stCondLst>
                                            <p:cond delay="0"/>
                                          </p:stCondLst>
                                        </p:cTn>
                                        <p:tgtEl>
                                          <p:spTgt spid="53250">
                                            <p:txEl>
                                              <p:pRg st="15" end="15"/>
                                            </p:txEl>
                                          </p:spTgt>
                                        </p:tgtEl>
                                        <p:attrNameLst>
                                          <p:attrName>style.visibility</p:attrName>
                                        </p:attrNameLst>
                                      </p:cBhvr>
                                      <p:to>
                                        <p:strVal val="visible"/>
                                      </p:to>
                                    </p:set>
                                    <p:animEffect transition="in" filter="fade">
                                      <p:cBhvr>
                                        <p:cTn id="55" dur="500"/>
                                        <p:tgtEl>
                                          <p:spTgt spid="53250">
                                            <p:txEl>
                                              <p:pRg st="15" end="15"/>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53250">
                                            <p:txEl>
                                              <p:pRg st="16" end="16"/>
                                            </p:txEl>
                                          </p:spTgt>
                                        </p:tgtEl>
                                        <p:attrNameLst>
                                          <p:attrName>style.visibility</p:attrName>
                                        </p:attrNameLst>
                                      </p:cBhvr>
                                      <p:to>
                                        <p:strVal val="visible"/>
                                      </p:to>
                                    </p:set>
                                    <p:animEffect transition="in" filter="fade">
                                      <p:cBhvr>
                                        <p:cTn id="58" dur="500"/>
                                        <p:tgtEl>
                                          <p:spTgt spid="53250">
                                            <p:txEl>
                                              <p:pRg st="16" end="16"/>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53250">
                                            <p:txEl>
                                              <p:pRg st="17" end="17"/>
                                            </p:txEl>
                                          </p:spTgt>
                                        </p:tgtEl>
                                        <p:attrNameLst>
                                          <p:attrName>style.visibility</p:attrName>
                                        </p:attrNameLst>
                                      </p:cBhvr>
                                      <p:to>
                                        <p:strVal val="visible"/>
                                      </p:to>
                                    </p:set>
                                    <p:animEffect transition="in" filter="fade">
                                      <p:cBhvr>
                                        <p:cTn id="61" dur="500"/>
                                        <p:tgtEl>
                                          <p:spTgt spid="53250">
                                            <p:txEl>
                                              <p:pRg st="17" end="17"/>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53250">
                                            <p:txEl>
                                              <p:pRg st="19" end="19"/>
                                            </p:txEl>
                                          </p:spTgt>
                                        </p:tgtEl>
                                        <p:attrNameLst>
                                          <p:attrName>style.visibility</p:attrName>
                                        </p:attrNameLst>
                                      </p:cBhvr>
                                      <p:to>
                                        <p:strVal val="visible"/>
                                      </p:to>
                                    </p:set>
                                    <p:animEffect transition="in" filter="fade">
                                      <p:cBhvr>
                                        <p:cTn id="64" dur="500"/>
                                        <p:tgtEl>
                                          <p:spTgt spid="53250">
                                            <p:txEl>
                                              <p:pRg st="19" end="19"/>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53250">
                                            <p:txEl>
                                              <p:pRg st="20" end="20"/>
                                            </p:txEl>
                                          </p:spTgt>
                                        </p:tgtEl>
                                        <p:attrNameLst>
                                          <p:attrName>style.visibility</p:attrName>
                                        </p:attrNameLst>
                                      </p:cBhvr>
                                      <p:to>
                                        <p:strVal val="visible"/>
                                      </p:to>
                                    </p:set>
                                    <p:animEffect transition="in" filter="fade">
                                      <p:cBhvr>
                                        <p:cTn id="67" dur="500"/>
                                        <p:tgtEl>
                                          <p:spTgt spid="53250">
                                            <p:txEl>
                                              <p:pRg st="20" end="20"/>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53250">
                                            <p:txEl>
                                              <p:pRg st="21" end="21"/>
                                            </p:txEl>
                                          </p:spTgt>
                                        </p:tgtEl>
                                        <p:attrNameLst>
                                          <p:attrName>style.visibility</p:attrName>
                                        </p:attrNameLst>
                                      </p:cBhvr>
                                      <p:to>
                                        <p:strVal val="visible"/>
                                      </p:to>
                                    </p:set>
                                    <p:animEffect transition="in" filter="fade">
                                      <p:cBhvr>
                                        <p:cTn id="70" dur="500"/>
                                        <p:tgtEl>
                                          <p:spTgt spid="53250">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0"/>
            <a:ext cx="4287533" cy="6925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1828800" y="0"/>
            <a:ext cx="7315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r>
              <a:rPr lang="en-US" dirty="0" smtClean="0"/>
              <a:t>Soil Composition</a:t>
            </a:r>
          </a:p>
        </p:txBody>
      </p:sp>
      <p:sp>
        <p:nvSpPr>
          <p:cNvPr id="7" name="Rectangle 33"/>
          <p:cNvSpPr>
            <a:spLocks noChangeArrowheads="1"/>
          </p:cNvSpPr>
          <p:nvPr/>
        </p:nvSpPr>
        <p:spPr bwMode="auto">
          <a:xfrm>
            <a:off x="1676400" y="1225689"/>
            <a:ext cx="6248400" cy="4524315"/>
          </a:xfrm>
          <a:prstGeom prst="rect">
            <a:avLst/>
          </a:prstGeom>
          <a:solidFill>
            <a:schemeClr val="bg1"/>
          </a:solidFill>
          <a:ln>
            <a:noFill/>
          </a:ln>
        </p:spPr>
        <p:txBody>
          <a:bodyPr wrap="square">
            <a:spAutoFit/>
          </a:bodyPr>
          <a:lstStyle/>
          <a:p>
            <a:pPr eaLnBrk="0" hangingPunct="0"/>
            <a:r>
              <a:rPr lang="en-US" u="sng" dirty="0" smtClean="0"/>
              <a:t>Fine Soil Distinctions:</a:t>
            </a:r>
          </a:p>
          <a:p>
            <a:pPr marL="342900" indent="-342900" eaLnBrk="0" hangingPunct="0">
              <a:buFont typeface="Arial" pitchFamily="34" charset="0"/>
              <a:buChar char="•"/>
            </a:pPr>
            <a:r>
              <a:rPr lang="en-US" dirty="0" smtClean="0"/>
              <a:t>Classifications of a soil depend mostly on the % of </a:t>
            </a:r>
            <a:r>
              <a:rPr lang="en-US" i="1" dirty="0" smtClean="0"/>
              <a:t>gravel</a:t>
            </a:r>
            <a:r>
              <a:rPr lang="en-US" dirty="0" smtClean="0"/>
              <a:t>, </a:t>
            </a:r>
            <a:r>
              <a:rPr lang="en-US" i="1" dirty="0" smtClean="0"/>
              <a:t>sand</a:t>
            </a:r>
            <a:r>
              <a:rPr lang="en-US" dirty="0" smtClean="0"/>
              <a:t>, </a:t>
            </a:r>
            <a:r>
              <a:rPr lang="en-US" i="1" dirty="0" smtClean="0"/>
              <a:t>silt</a:t>
            </a:r>
            <a:r>
              <a:rPr lang="en-US" dirty="0" smtClean="0"/>
              <a:t> &amp; </a:t>
            </a:r>
            <a:r>
              <a:rPr lang="en-US" i="1" dirty="0" smtClean="0"/>
              <a:t>clay</a:t>
            </a:r>
            <a:r>
              <a:rPr lang="en-US" dirty="0" smtClean="0"/>
              <a:t>.</a:t>
            </a:r>
          </a:p>
          <a:p>
            <a:pPr marL="342900" indent="-342900" eaLnBrk="0" hangingPunct="0">
              <a:buFont typeface="Arial" pitchFamily="34" charset="0"/>
              <a:buChar char="•"/>
            </a:pPr>
            <a:r>
              <a:rPr lang="en-US" dirty="0" smtClean="0"/>
              <a:t>Characteristics of the soil depend on the </a:t>
            </a:r>
            <a:r>
              <a:rPr lang="en-US" i="1" dirty="0" smtClean="0"/>
              <a:t>silt</a:t>
            </a:r>
            <a:r>
              <a:rPr lang="en-US" dirty="0" smtClean="0"/>
              <a:t> and </a:t>
            </a:r>
            <a:r>
              <a:rPr lang="en-US" i="1" dirty="0" smtClean="0"/>
              <a:t>clay</a:t>
            </a:r>
            <a:r>
              <a:rPr lang="en-US" dirty="0" smtClean="0"/>
              <a:t> fractions.</a:t>
            </a:r>
          </a:p>
          <a:p>
            <a:pPr marL="342900" indent="-342900" eaLnBrk="0" hangingPunct="0">
              <a:buFont typeface="Arial" pitchFamily="34" charset="0"/>
              <a:buChar char="•"/>
            </a:pPr>
            <a:r>
              <a:rPr lang="en-US" i="1" dirty="0" smtClean="0"/>
              <a:t>Clays</a:t>
            </a:r>
            <a:r>
              <a:rPr lang="en-US" dirty="0" smtClean="0"/>
              <a:t> display the characteristic of plasticity, while </a:t>
            </a:r>
            <a:r>
              <a:rPr lang="en-US" i="1" dirty="0"/>
              <a:t>s</a:t>
            </a:r>
            <a:r>
              <a:rPr lang="en-US" i="1" dirty="0" smtClean="0"/>
              <a:t>ilts</a:t>
            </a:r>
            <a:r>
              <a:rPr lang="en-US" dirty="0" smtClean="0"/>
              <a:t> do not.</a:t>
            </a:r>
          </a:p>
          <a:p>
            <a:pPr marL="342900" indent="-342900" eaLnBrk="0" hangingPunct="0">
              <a:buFont typeface="Arial" pitchFamily="34" charset="0"/>
              <a:buChar char="•"/>
            </a:pPr>
            <a:r>
              <a:rPr lang="en-US" i="1" dirty="0" smtClean="0"/>
              <a:t>Organic matter </a:t>
            </a:r>
            <a:r>
              <a:rPr lang="en-US" dirty="0" smtClean="0"/>
              <a:t>causes a darker soil color.  Typically has a significant negative effect on mechanical properties of the soil.</a:t>
            </a:r>
          </a:p>
          <a:p>
            <a:pPr eaLnBrk="0" hangingPunct="0"/>
            <a:endParaRPr lang="en-US" dirty="0" smtClean="0"/>
          </a:p>
          <a:p>
            <a:pPr marL="342900" indent="-342900" eaLnBrk="0" hangingPunct="0">
              <a:buFont typeface="Arial" pitchFamily="34" charset="0"/>
              <a:buChar char="•"/>
            </a:pPr>
            <a:endParaRPr lang="en-US" i="1" dirty="0" smtClean="0"/>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5211" y="5021241"/>
            <a:ext cx="2591157" cy="14575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4954645"/>
            <a:ext cx="2612150" cy="1738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37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7" presetClass="emph" presetSubtype="2" fill="hold" nodeType="withEffect">
                                  <p:stCondLst>
                                    <p:cond delay="0"/>
                                  </p:stCondLst>
                                  <p:childTnLst>
                                    <p:animClr clrSpc="rgb" dir="cw">
                                      <p:cBhvr>
                                        <p:cTn id="12" dur="750" fill="hold"/>
                                        <p:tgtEl>
                                          <p:spTgt spid="8"/>
                                        </p:tgtEl>
                                        <p:attrNameLst>
                                          <p:attrName>stroke.color</p:attrName>
                                        </p:attrNameLst>
                                      </p:cBhvr>
                                      <p:to>
                                        <a:srgbClr val="D90B0B"/>
                                      </p:to>
                                    </p:animClr>
                                    <p:set>
                                      <p:cBhvr>
                                        <p:cTn id="13" dur="750" fill="hold"/>
                                        <p:tgtEl>
                                          <p:spTgt spid="8"/>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6"/>
          <p:cNvSpPr txBox="1">
            <a:spLocks noChangeArrowheads="1"/>
          </p:cNvSpPr>
          <p:nvPr/>
        </p:nvSpPr>
        <p:spPr bwMode="auto">
          <a:xfrm>
            <a:off x="1676400" y="865103"/>
            <a:ext cx="7467600" cy="830997"/>
          </a:xfrm>
          <a:prstGeom prst="rect">
            <a:avLst/>
          </a:prstGeom>
          <a:noFill/>
          <a:ln w="9525">
            <a:noFill/>
            <a:miter lim="800000"/>
            <a:headEnd/>
            <a:tailEnd/>
          </a:ln>
        </p:spPr>
        <p:txBody>
          <a:bodyPr wrap="square">
            <a:spAutoFit/>
          </a:bodyPr>
          <a:lstStyle/>
          <a:p>
            <a:pPr>
              <a:spcBef>
                <a:spcPct val="50000"/>
              </a:spcBef>
            </a:pPr>
            <a:r>
              <a:rPr lang="en-US" b="1" dirty="0">
                <a:latin typeface="+mn-lt"/>
              </a:rPr>
              <a:t>W</a:t>
            </a:r>
            <a:r>
              <a:rPr lang="en-US" b="1" dirty="0" smtClean="0">
                <a:latin typeface="+mn-lt"/>
              </a:rPr>
              <a:t>ell-graded soil</a:t>
            </a:r>
            <a:r>
              <a:rPr lang="en-US" dirty="0" smtClean="0">
                <a:latin typeface="+mn-lt"/>
              </a:rPr>
              <a:t> has all</a:t>
            </a:r>
            <a:r>
              <a:rPr lang="en-US" dirty="0">
                <a:latin typeface="+mn-lt"/>
              </a:rPr>
              <a:t> sizes </a:t>
            </a:r>
            <a:r>
              <a:rPr lang="en-US" dirty="0" smtClean="0">
                <a:latin typeface="+mn-lt"/>
              </a:rPr>
              <a:t>of </a:t>
            </a:r>
            <a:r>
              <a:rPr lang="en-US" dirty="0">
                <a:latin typeface="+mn-lt"/>
              </a:rPr>
              <a:t>material present from the No. 4 sieve to the No. 200 </a:t>
            </a:r>
            <a:r>
              <a:rPr lang="en-US" dirty="0" smtClean="0">
                <a:latin typeface="+mn-lt"/>
              </a:rPr>
              <a:t>sieve. </a:t>
            </a:r>
            <a:endParaRPr lang="en-US" dirty="0">
              <a:latin typeface="+mn-lt"/>
            </a:endParaRPr>
          </a:p>
        </p:txBody>
      </p:sp>
      <p:sp>
        <p:nvSpPr>
          <p:cNvPr id="55300" name="Text Box 7"/>
          <p:cNvSpPr txBox="1">
            <a:spLocks noChangeArrowheads="1"/>
          </p:cNvSpPr>
          <p:nvPr/>
        </p:nvSpPr>
        <p:spPr bwMode="auto">
          <a:xfrm>
            <a:off x="1993900" y="5346700"/>
            <a:ext cx="2336800" cy="457200"/>
          </a:xfrm>
          <a:prstGeom prst="rect">
            <a:avLst/>
          </a:prstGeom>
          <a:noFill/>
          <a:ln w="9525">
            <a:noFill/>
            <a:miter lim="800000"/>
            <a:headEnd/>
            <a:tailEnd/>
          </a:ln>
        </p:spPr>
        <p:txBody>
          <a:bodyPr>
            <a:spAutoFit/>
          </a:bodyPr>
          <a:lstStyle/>
          <a:p>
            <a:pPr>
              <a:spcBef>
                <a:spcPct val="50000"/>
              </a:spcBef>
            </a:pPr>
            <a:endParaRPr lang="en-US"/>
          </a:p>
        </p:txBody>
      </p:sp>
      <p:pic>
        <p:nvPicPr>
          <p:cNvPr id="55302" name="Picture 14"/>
          <p:cNvPicPr>
            <a:picLocks noChangeAspect="1" noChangeArrowheads="1"/>
          </p:cNvPicPr>
          <p:nvPr/>
        </p:nvPicPr>
        <p:blipFill>
          <a:blip r:embed="rId3" cstate="print"/>
          <a:srcRect/>
          <a:stretch>
            <a:fillRect/>
          </a:stretch>
        </p:blipFill>
        <p:spPr bwMode="auto">
          <a:xfrm>
            <a:off x="2209800" y="1835151"/>
            <a:ext cx="5821679" cy="1212849"/>
          </a:xfrm>
          <a:prstGeom prst="rect">
            <a:avLst/>
          </a:prstGeom>
          <a:noFill/>
          <a:ln w="9525">
            <a:noFill/>
            <a:miter lim="800000"/>
            <a:headEnd/>
            <a:tailEnd/>
          </a:ln>
        </p:spPr>
      </p:pic>
      <p:sp>
        <p:nvSpPr>
          <p:cNvPr id="8" name="Title 1"/>
          <p:cNvSpPr txBox="1">
            <a:spLocks/>
          </p:cNvSpPr>
          <p:nvPr/>
        </p:nvSpPr>
        <p:spPr bwMode="auto">
          <a:xfrm>
            <a:off x="1828800" y="0"/>
            <a:ext cx="731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r>
              <a:rPr lang="en-US" dirty="0" smtClean="0"/>
              <a:t>Soil Properties: Gradation</a:t>
            </a:r>
          </a:p>
        </p:txBody>
      </p:sp>
      <p:sp>
        <p:nvSpPr>
          <p:cNvPr id="9" name="Text Box 3"/>
          <p:cNvSpPr txBox="1">
            <a:spLocks noChangeArrowheads="1"/>
          </p:cNvSpPr>
          <p:nvPr/>
        </p:nvSpPr>
        <p:spPr bwMode="auto">
          <a:xfrm>
            <a:off x="1676401" y="3200400"/>
            <a:ext cx="7394688" cy="830997"/>
          </a:xfrm>
          <a:prstGeom prst="rect">
            <a:avLst/>
          </a:prstGeom>
          <a:solidFill>
            <a:schemeClr val="bg1"/>
          </a:solidFill>
          <a:ln w="9525">
            <a:noFill/>
            <a:miter lim="800000"/>
            <a:headEnd/>
            <a:tailEnd/>
          </a:ln>
        </p:spPr>
        <p:txBody>
          <a:bodyPr wrap="square">
            <a:spAutoFit/>
          </a:bodyPr>
          <a:lstStyle/>
          <a:p>
            <a:pPr>
              <a:spcBef>
                <a:spcPct val="50000"/>
              </a:spcBef>
            </a:pPr>
            <a:r>
              <a:rPr lang="en-US" dirty="0" smtClean="0"/>
              <a:t>Poorly </a:t>
            </a:r>
            <a:r>
              <a:rPr lang="en-US" dirty="0"/>
              <a:t>graded soil may be </a:t>
            </a:r>
            <a:r>
              <a:rPr lang="en-US" b="1" dirty="0" smtClean="0"/>
              <a:t>uniformed-graded</a:t>
            </a:r>
            <a:r>
              <a:rPr lang="en-US" dirty="0" smtClean="0"/>
              <a:t> or </a:t>
            </a:r>
            <a:r>
              <a:rPr lang="en-US" b="1" dirty="0" smtClean="0"/>
              <a:t>gap-graded</a:t>
            </a:r>
            <a:r>
              <a:rPr lang="en-US" dirty="0" smtClean="0"/>
              <a:t>.                                                      </a:t>
            </a:r>
            <a:endParaRPr lang="en-US" dirty="0"/>
          </a:p>
        </p:txBody>
      </p:sp>
      <p:pic>
        <p:nvPicPr>
          <p:cNvPr id="10" name="Picture 6"/>
          <p:cNvPicPr>
            <a:picLocks noChangeAspect="1" noChangeArrowheads="1"/>
          </p:cNvPicPr>
          <p:nvPr/>
        </p:nvPicPr>
        <p:blipFill>
          <a:blip r:embed="rId4" cstate="print"/>
          <a:srcRect/>
          <a:stretch>
            <a:fillRect/>
          </a:stretch>
        </p:blipFill>
        <p:spPr bwMode="auto">
          <a:xfrm>
            <a:off x="2209800" y="4234526"/>
            <a:ext cx="4674682" cy="1222520"/>
          </a:xfrm>
          <a:prstGeom prst="rect">
            <a:avLst/>
          </a:prstGeom>
          <a:noFill/>
          <a:ln w="9525">
            <a:noFill/>
            <a:miter lim="800000"/>
            <a:headEnd/>
            <a:tailEnd/>
          </a:ln>
        </p:spPr>
      </p:pic>
      <p:pic>
        <p:nvPicPr>
          <p:cNvPr id="11" name="Picture 7"/>
          <p:cNvPicPr>
            <a:picLocks noChangeAspect="1" noChangeArrowheads="1"/>
          </p:cNvPicPr>
          <p:nvPr/>
        </p:nvPicPr>
        <p:blipFill>
          <a:blip r:embed="rId5" cstate="print"/>
          <a:srcRect/>
          <a:stretch>
            <a:fillRect/>
          </a:stretch>
        </p:blipFill>
        <p:spPr bwMode="auto">
          <a:xfrm>
            <a:off x="2209800" y="5575300"/>
            <a:ext cx="4587970" cy="1226278"/>
          </a:xfrm>
          <a:prstGeom prst="rect">
            <a:avLst/>
          </a:prstGeom>
          <a:noFill/>
          <a:ln w="9525">
            <a:noFill/>
            <a:miter lim="800000"/>
            <a:headEnd/>
            <a:tailEnd/>
          </a:ln>
        </p:spPr>
      </p:pic>
      <p:sp>
        <p:nvSpPr>
          <p:cNvPr id="3" name="TextBox 2"/>
          <p:cNvSpPr txBox="1"/>
          <p:nvPr/>
        </p:nvSpPr>
        <p:spPr>
          <a:xfrm>
            <a:off x="2819400" y="2743200"/>
            <a:ext cx="3429000" cy="457200"/>
          </a:xfrm>
          <a:prstGeom prst="rect">
            <a:avLst/>
          </a:prstGeom>
          <a:solidFill>
            <a:schemeClr val="bg1"/>
          </a:solidFill>
        </p:spPr>
        <p:txBody>
          <a:bodyPr wrap="square" rtlCol="0">
            <a:spAutoFit/>
          </a:bodyPr>
          <a:lstStyle/>
          <a:p>
            <a:pPr algn="ctr"/>
            <a:r>
              <a:rPr lang="en-US" b="1" dirty="0" smtClean="0"/>
              <a:t>Well graded</a:t>
            </a:r>
            <a:endParaRPr lang="en-US" b="1" dirty="0"/>
          </a:p>
        </p:txBody>
      </p:sp>
      <p:sp>
        <p:nvSpPr>
          <p:cNvPr id="13" name="TextBox 12"/>
          <p:cNvSpPr txBox="1"/>
          <p:nvPr/>
        </p:nvSpPr>
        <p:spPr>
          <a:xfrm>
            <a:off x="3002827" y="5113635"/>
            <a:ext cx="3001915" cy="461665"/>
          </a:xfrm>
          <a:prstGeom prst="rect">
            <a:avLst/>
          </a:prstGeom>
          <a:solidFill>
            <a:schemeClr val="bg1"/>
          </a:solidFill>
        </p:spPr>
        <p:txBody>
          <a:bodyPr wrap="square" rtlCol="0">
            <a:spAutoFit/>
          </a:bodyPr>
          <a:lstStyle/>
          <a:p>
            <a:pPr algn="ctr"/>
            <a:r>
              <a:rPr lang="en-US" b="1" dirty="0" smtClean="0"/>
              <a:t>Uniformly graded</a:t>
            </a:r>
            <a:endParaRPr lang="en-US" b="1" dirty="0"/>
          </a:p>
        </p:txBody>
      </p:sp>
      <p:sp>
        <p:nvSpPr>
          <p:cNvPr id="14" name="TextBox 13"/>
          <p:cNvSpPr txBox="1"/>
          <p:nvPr/>
        </p:nvSpPr>
        <p:spPr>
          <a:xfrm>
            <a:off x="3366041" y="6338610"/>
            <a:ext cx="2362200" cy="457200"/>
          </a:xfrm>
          <a:prstGeom prst="rect">
            <a:avLst/>
          </a:prstGeom>
          <a:solidFill>
            <a:schemeClr val="bg1"/>
          </a:solidFill>
        </p:spPr>
        <p:txBody>
          <a:bodyPr wrap="square" rtlCol="0">
            <a:spAutoFit/>
          </a:bodyPr>
          <a:lstStyle/>
          <a:p>
            <a:pPr algn="ctr"/>
            <a:r>
              <a:rPr lang="en-US" b="1" dirty="0" smtClean="0"/>
              <a:t>Gap graded</a:t>
            </a:r>
            <a:endParaRPr lang="en-US" b="1" dirty="0"/>
          </a:p>
        </p:txBody>
      </p:sp>
    </p:spTree>
    <p:extLst>
      <p:ext uri="{BB962C8B-B14F-4D97-AF65-F5344CB8AC3E}">
        <p14:creationId xmlns:p14="http://schemas.microsoft.com/office/powerpoint/2010/main" val="37455827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5" descr="en545370003"/>
          <p:cNvPicPr>
            <a:picLocks noChangeAspect="1" noChangeArrowheads="1"/>
          </p:cNvPicPr>
          <p:nvPr/>
        </p:nvPicPr>
        <p:blipFill>
          <a:blip r:embed="rId3" cstate="print"/>
          <a:srcRect/>
          <a:stretch>
            <a:fillRect/>
          </a:stretch>
        </p:blipFill>
        <p:spPr bwMode="auto">
          <a:xfrm>
            <a:off x="-7257" y="1997301"/>
            <a:ext cx="5311775" cy="4875213"/>
          </a:xfrm>
          <a:prstGeom prst="rect">
            <a:avLst/>
          </a:prstGeom>
          <a:noFill/>
          <a:ln w="9525">
            <a:noFill/>
            <a:miter lim="800000"/>
            <a:headEnd/>
            <a:tailEnd/>
          </a:ln>
        </p:spPr>
      </p:pic>
      <p:sp>
        <p:nvSpPr>
          <p:cNvPr id="5" name="Title 1"/>
          <p:cNvSpPr txBox="1">
            <a:spLocks/>
          </p:cNvSpPr>
          <p:nvPr/>
        </p:nvSpPr>
        <p:spPr bwMode="auto">
          <a:xfrm>
            <a:off x="1828800" y="0"/>
            <a:ext cx="7315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r>
              <a:rPr lang="en-US" dirty="0" smtClean="0"/>
              <a:t>Gradation</a:t>
            </a:r>
          </a:p>
        </p:txBody>
      </p:sp>
      <p:sp>
        <p:nvSpPr>
          <p:cNvPr id="2" name="Rectangle 1"/>
          <p:cNvSpPr/>
          <p:nvPr/>
        </p:nvSpPr>
        <p:spPr>
          <a:xfrm>
            <a:off x="1676400" y="1066800"/>
            <a:ext cx="7467600" cy="830997"/>
          </a:xfrm>
          <a:prstGeom prst="rect">
            <a:avLst/>
          </a:prstGeom>
        </p:spPr>
        <p:txBody>
          <a:bodyPr wrap="square">
            <a:spAutoFit/>
          </a:bodyPr>
          <a:lstStyle/>
          <a:p>
            <a:pPr marL="342900" indent="-342900" eaLnBrk="0" hangingPunct="0">
              <a:buFont typeface="Arial" pitchFamily="34" charset="0"/>
              <a:buChar char="•"/>
            </a:pPr>
            <a:r>
              <a:rPr lang="en-US" dirty="0" smtClean="0"/>
              <a:t>Particle size distribution (gradation) is measured with a sieve test.</a:t>
            </a:r>
          </a:p>
        </p:txBody>
      </p:sp>
      <p:pic>
        <p:nvPicPr>
          <p:cNvPr id="788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0" y="3119664"/>
            <a:ext cx="4762500" cy="375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46518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828800" y="0"/>
            <a:ext cx="7315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r>
              <a:rPr lang="en-US" dirty="0" smtClean="0"/>
              <a:t>Gradation</a:t>
            </a:r>
          </a:p>
        </p:txBody>
      </p:sp>
      <p:sp>
        <p:nvSpPr>
          <p:cNvPr id="2" name="Rectangle 1"/>
          <p:cNvSpPr/>
          <p:nvPr/>
        </p:nvSpPr>
        <p:spPr>
          <a:xfrm>
            <a:off x="1676400" y="1066800"/>
            <a:ext cx="7467600" cy="461665"/>
          </a:xfrm>
          <a:prstGeom prst="rect">
            <a:avLst/>
          </a:prstGeom>
        </p:spPr>
        <p:txBody>
          <a:bodyPr wrap="square">
            <a:spAutoFit/>
          </a:bodyPr>
          <a:lstStyle/>
          <a:p>
            <a:pPr marL="342900" indent="-342900" eaLnBrk="0" hangingPunct="0">
              <a:buFont typeface="Arial" pitchFamily="34" charset="0"/>
              <a:buChar char="•"/>
            </a:pPr>
            <a:r>
              <a:rPr lang="en-US" dirty="0" smtClean="0"/>
              <a:t>Why is gradation important?</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373" y="4419600"/>
            <a:ext cx="1962150" cy="1962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799" y="1608316"/>
            <a:ext cx="1964723" cy="19647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61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828800" y="0"/>
            <a:ext cx="7315200" cy="93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r>
              <a:rPr lang="en-US" dirty="0" smtClean="0"/>
              <a:t>AASHTO Classification</a:t>
            </a:r>
          </a:p>
        </p:txBody>
      </p:sp>
      <p:sp>
        <p:nvSpPr>
          <p:cNvPr id="2" name="Rectangle 1"/>
          <p:cNvSpPr/>
          <p:nvPr/>
        </p:nvSpPr>
        <p:spPr>
          <a:xfrm>
            <a:off x="1676400" y="937736"/>
            <a:ext cx="7467600" cy="4278094"/>
          </a:xfrm>
          <a:prstGeom prst="rect">
            <a:avLst/>
          </a:prstGeom>
        </p:spPr>
        <p:txBody>
          <a:bodyPr wrap="square">
            <a:spAutoFit/>
          </a:bodyPr>
          <a:lstStyle/>
          <a:p>
            <a:pPr eaLnBrk="0" hangingPunct="0"/>
            <a:r>
              <a:rPr lang="en-US" dirty="0" smtClean="0"/>
              <a:t>AASHTO Soil Classification Particle Size Definitions:</a:t>
            </a:r>
          </a:p>
          <a:p>
            <a:pPr eaLnBrk="0" hangingPunct="0"/>
            <a:endParaRPr lang="en-US" sz="800" dirty="0"/>
          </a:p>
          <a:p>
            <a:pPr marL="342900" indent="-342900" eaLnBrk="0" hangingPunct="0">
              <a:buFont typeface="Arial" pitchFamily="34" charset="0"/>
              <a:buChar char="•"/>
            </a:pPr>
            <a:r>
              <a:rPr lang="en-US" dirty="0" smtClean="0"/>
              <a:t>Gravel:	3” to No. 10 Sieve</a:t>
            </a:r>
          </a:p>
          <a:p>
            <a:pPr marL="342900" indent="-342900" eaLnBrk="0" hangingPunct="0">
              <a:buFont typeface="Arial" pitchFamily="34" charset="0"/>
              <a:buChar char="•"/>
            </a:pPr>
            <a:r>
              <a:rPr lang="en-US" dirty="0" smtClean="0"/>
              <a:t>Sand:	No. 10 to No. 200 Sieve</a:t>
            </a:r>
          </a:p>
          <a:p>
            <a:pPr marL="342900" indent="-342900" eaLnBrk="0" hangingPunct="0">
              <a:buFont typeface="Arial" pitchFamily="34" charset="0"/>
              <a:buChar char="•"/>
            </a:pPr>
            <a:r>
              <a:rPr lang="en-US" dirty="0" smtClean="0"/>
              <a:t>Silt:		No. 200 Sieve to 0.002 mm</a:t>
            </a:r>
          </a:p>
          <a:p>
            <a:pPr marL="342900" indent="-342900" eaLnBrk="0" hangingPunct="0">
              <a:buFont typeface="Arial" pitchFamily="34" charset="0"/>
              <a:buChar char="•"/>
            </a:pPr>
            <a:r>
              <a:rPr lang="en-US" dirty="0" smtClean="0"/>
              <a:t>Clay:	0.002 mm to 0.001 mm</a:t>
            </a:r>
          </a:p>
          <a:p>
            <a:pPr marL="342900" indent="-342900" eaLnBrk="0" hangingPunct="0">
              <a:buFont typeface="Arial" pitchFamily="34" charset="0"/>
              <a:buChar char="•"/>
            </a:pPr>
            <a:endParaRPr lang="en-US" dirty="0" smtClean="0"/>
          </a:p>
          <a:p>
            <a:pPr eaLnBrk="0" hangingPunct="0"/>
            <a:r>
              <a:rPr lang="en-US" dirty="0" smtClean="0"/>
              <a:t>AASHTO Table Subgrade Classification:</a:t>
            </a:r>
            <a:endParaRPr lang="en-US" dirty="0"/>
          </a:p>
          <a:p>
            <a:pPr marL="342900" indent="-342900" eaLnBrk="0" hangingPunct="0">
              <a:buFont typeface="Arial" pitchFamily="34" charset="0"/>
              <a:buChar char="•"/>
            </a:pPr>
            <a:r>
              <a:rPr lang="en-US" dirty="0" smtClean="0"/>
              <a:t>A-1 Soil is best subgrade material</a:t>
            </a:r>
          </a:p>
          <a:p>
            <a:pPr marL="342900" indent="-342900" eaLnBrk="0" hangingPunct="0">
              <a:buFont typeface="Arial" pitchFamily="34" charset="0"/>
              <a:buChar char="•"/>
            </a:pPr>
            <a:r>
              <a:rPr lang="en-US" dirty="0" smtClean="0"/>
              <a:t>A-8 Soil is unsatisfactory (peats, highly organic soils)</a:t>
            </a:r>
          </a:p>
          <a:p>
            <a:pPr marL="342900" indent="-342900" eaLnBrk="0" hangingPunct="0">
              <a:buFont typeface="Arial" pitchFamily="34" charset="0"/>
              <a:buChar char="•"/>
            </a:pPr>
            <a:endParaRPr lang="en-US" dirty="0" smtClean="0"/>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800600"/>
            <a:ext cx="9144000" cy="1196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74834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9" name="Text Box 10"/>
          <p:cNvSpPr txBox="1">
            <a:spLocks noChangeArrowheads="1"/>
          </p:cNvSpPr>
          <p:nvPr/>
        </p:nvSpPr>
        <p:spPr bwMode="auto">
          <a:xfrm>
            <a:off x="1993900" y="5346700"/>
            <a:ext cx="2336800" cy="457200"/>
          </a:xfrm>
          <a:prstGeom prst="rect">
            <a:avLst/>
          </a:prstGeom>
          <a:noFill/>
          <a:ln w="9525">
            <a:noFill/>
            <a:miter lim="800000"/>
            <a:headEnd/>
            <a:tailEnd/>
          </a:ln>
        </p:spPr>
        <p:txBody>
          <a:bodyPr>
            <a:spAutoFit/>
          </a:bodyPr>
          <a:lstStyle/>
          <a:p>
            <a:pPr>
              <a:spcBef>
                <a:spcPct val="50000"/>
              </a:spcBef>
            </a:pPr>
            <a:endParaRPr lang="en-US"/>
          </a:p>
        </p:txBody>
      </p:sp>
      <p:sp>
        <p:nvSpPr>
          <p:cNvPr id="9" name="Rectangle 8"/>
          <p:cNvSpPr/>
          <p:nvPr/>
        </p:nvSpPr>
        <p:spPr>
          <a:xfrm>
            <a:off x="1643743" y="875526"/>
            <a:ext cx="7467600" cy="5940088"/>
          </a:xfrm>
          <a:prstGeom prst="rect">
            <a:avLst/>
          </a:prstGeom>
          <a:solidFill>
            <a:schemeClr val="bg1"/>
          </a:solidFill>
        </p:spPr>
        <p:txBody>
          <a:bodyPr wrap="square">
            <a:spAutoFit/>
          </a:bodyPr>
          <a:lstStyle/>
          <a:p>
            <a:pPr eaLnBrk="0" hangingPunct="0"/>
            <a:r>
              <a:rPr lang="en-US" sz="2000" dirty="0" smtClean="0"/>
              <a:t>Unified Soil Classification System (USCS) – ASTM D2487</a:t>
            </a:r>
          </a:p>
          <a:p>
            <a:pPr eaLnBrk="0" hangingPunct="0"/>
            <a:endParaRPr lang="en-US" sz="2000" dirty="0" smtClean="0"/>
          </a:p>
          <a:p>
            <a:pPr eaLnBrk="0" hangingPunct="0"/>
            <a:r>
              <a:rPr lang="en-US" sz="2000" dirty="0" smtClean="0"/>
              <a:t>Particle Size Definitions:</a:t>
            </a:r>
          </a:p>
          <a:p>
            <a:pPr eaLnBrk="0" hangingPunct="0"/>
            <a:r>
              <a:rPr lang="en-US" sz="2000" dirty="0" smtClean="0"/>
              <a:t>Gravel:		3” to No. 4 Sieve</a:t>
            </a:r>
          </a:p>
          <a:p>
            <a:pPr eaLnBrk="0" hangingPunct="0"/>
            <a:r>
              <a:rPr lang="en-US" sz="2000" dirty="0" smtClean="0"/>
              <a:t>Sand:		No. 4 to No. 200 Sieve</a:t>
            </a:r>
          </a:p>
          <a:p>
            <a:pPr eaLnBrk="0" hangingPunct="0"/>
            <a:r>
              <a:rPr lang="en-US" sz="2000" dirty="0" smtClean="0"/>
              <a:t>Silt &amp; Clay:	Less than No. 200 Sieve</a:t>
            </a:r>
            <a:endParaRPr lang="en-US" sz="2000" dirty="0"/>
          </a:p>
          <a:p>
            <a:pPr eaLnBrk="0" hangingPunct="0"/>
            <a:endParaRPr lang="en-US" sz="2000" dirty="0" smtClean="0"/>
          </a:p>
          <a:p>
            <a:pPr eaLnBrk="0" hangingPunct="0"/>
            <a:r>
              <a:rPr lang="en-US" sz="2000" u="sng" dirty="0" smtClean="0"/>
              <a:t>Soil Classifications (1</a:t>
            </a:r>
            <a:r>
              <a:rPr lang="en-US" sz="2000" u="sng" baseline="30000" dirty="0" smtClean="0"/>
              <a:t>st</a:t>
            </a:r>
            <a:r>
              <a:rPr lang="en-US" sz="2000" u="sng" dirty="0" smtClean="0"/>
              <a:t> Letter):</a:t>
            </a:r>
            <a:r>
              <a:rPr lang="en-US" sz="2000" dirty="0" smtClean="0"/>
              <a:t>		</a:t>
            </a:r>
            <a:r>
              <a:rPr lang="en-US" sz="2000" u="sng" dirty="0" smtClean="0"/>
              <a:t>Gradations (2</a:t>
            </a:r>
            <a:r>
              <a:rPr lang="en-US" sz="2000" u="sng" baseline="30000" dirty="0" smtClean="0"/>
              <a:t>nd</a:t>
            </a:r>
            <a:r>
              <a:rPr lang="en-US" sz="2000" u="sng" dirty="0" smtClean="0"/>
              <a:t> Letter):</a:t>
            </a:r>
          </a:p>
          <a:p>
            <a:pPr eaLnBrk="0" hangingPunct="0"/>
            <a:r>
              <a:rPr lang="en-US" sz="2000" dirty="0" smtClean="0"/>
              <a:t>G – Gravel				W – Well Graded</a:t>
            </a:r>
          </a:p>
          <a:p>
            <a:pPr eaLnBrk="0" hangingPunct="0"/>
            <a:r>
              <a:rPr lang="en-US" sz="2000" dirty="0" smtClean="0"/>
              <a:t>S – Sand				P – Poorly Graded</a:t>
            </a:r>
          </a:p>
          <a:p>
            <a:pPr eaLnBrk="0" hangingPunct="0"/>
            <a:r>
              <a:rPr lang="en-US" sz="2000" dirty="0" smtClean="0"/>
              <a:t>M – Silt					M – Silty </a:t>
            </a:r>
          </a:p>
          <a:p>
            <a:pPr eaLnBrk="0" hangingPunct="0"/>
            <a:r>
              <a:rPr lang="en-US" sz="2000" dirty="0" smtClean="0"/>
              <a:t>C – Clay				C – Clayey</a:t>
            </a:r>
          </a:p>
          <a:p>
            <a:pPr eaLnBrk="0" hangingPunct="0"/>
            <a:r>
              <a:rPr lang="en-US" sz="2000" dirty="0" smtClean="0"/>
              <a:t>O – Organic				L – Low Plasticity</a:t>
            </a:r>
          </a:p>
          <a:p>
            <a:pPr eaLnBrk="0" hangingPunct="0"/>
            <a:r>
              <a:rPr lang="en-US" sz="2000" dirty="0" smtClean="0"/>
              <a:t>PT – Peat 				H – High Plasticity</a:t>
            </a:r>
          </a:p>
          <a:p>
            <a:pPr eaLnBrk="0" hangingPunct="0"/>
            <a:endParaRPr lang="en-US" sz="2000" dirty="0"/>
          </a:p>
          <a:p>
            <a:pPr eaLnBrk="0" hangingPunct="0"/>
            <a:r>
              <a:rPr lang="en-US" sz="2000" u="sng" dirty="0" err="1" smtClean="0"/>
              <a:t>Atterberg</a:t>
            </a:r>
            <a:r>
              <a:rPr lang="en-US" sz="2000" u="sng" dirty="0" smtClean="0"/>
              <a:t> Limits:</a:t>
            </a:r>
          </a:p>
          <a:p>
            <a:pPr eaLnBrk="0" hangingPunct="0"/>
            <a:r>
              <a:rPr lang="en-US" sz="2000" dirty="0" smtClean="0"/>
              <a:t>Low Plasticity  (LL &lt; 50%)</a:t>
            </a:r>
          </a:p>
          <a:p>
            <a:pPr eaLnBrk="0" hangingPunct="0"/>
            <a:r>
              <a:rPr lang="en-US" sz="2000" dirty="0" smtClean="0"/>
              <a:t>High Plasticity (LL &gt; 50%)</a:t>
            </a:r>
          </a:p>
          <a:p>
            <a:pPr eaLnBrk="0" hangingPunct="0"/>
            <a:endParaRPr lang="en-US" sz="2000" dirty="0"/>
          </a:p>
        </p:txBody>
      </p:sp>
      <p:sp>
        <p:nvSpPr>
          <p:cNvPr id="11" name="Title 1"/>
          <p:cNvSpPr txBox="1">
            <a:spLocks/>
          </p:cNvSpPr>
          <p:nvPr/>
        </p:nvSpPr>
        <p:spPr bwMode="auto">
          <a:xfrm>
            <a:off x="1828800" y="0"/>
            <a:ext cx="7315200" cy="93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r>
              <a:rPr lang="en-US" dirty="0" smtClean="0"/>
              <a:t>USCS Classification</a:t>
            </a:r>
          </a:p>
        </p:txBody>
      </p:sp>
      <p:sp>
        <p:nvSpPr>
          <p:cNvPr id="4" name="TextBox 3"/>
          <p:cNvSpPr txBox="1"/>
          <p:nvPr/>
        </p:nvSpPr>
        <p:spPr>
          <a:xfrm>
            <a:off x="4793343" y="5566229"/>
            <a:ext cx="4343400" cy="1484086"/>
          </a:xfrm>
          <a:prstGeom prst="rect">
            <a:avLst/>
          </a:prstGeom>
          <a:noFill/>
        </p:spPr>
        <p:txBody>
          <a:bodyPr wrap="square" rtlCol="0">
            <a:spAutoFit/>
          </a:bodyPr>
          <a:lstStyle/>
          <a:p>
            <a:r>
              <a:rPr lang="en-US" sz="1800" dirty="0" smtClean="0"/>
              <a:t>Plasticity is a property of the soil which allows the soil to be deformed or molded without cracking or appreciable volume changes.</a:t>
            </a:r>
          </a:p>
          <a:p>
            <a:endParaRPr lang="en-US" sz="18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7736" y="3413643"/>
            <a:ext cx="1359807" cy="21426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90629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1"/>
          <p:cNvSpPr>
            <a:spLocks noGrp="1" noChangeArrowheads="1"/>
          </p:cNvSpPr>
          <p:nvPr>
            <p:ph type="title"/>
          </p:nvPr>
        </p:nvSpPr>
        <p:spPr>
          <a:xfrm>
            <a:off x="457200" y="90488"/>
            <a:ext cx="8229600" cy="1509712"/>
          </a:xfrm>
          <a:ln/>
        </p:spPr>
        <p:txBody>
          <a:bodyPr rIns="81279"/>
          <a:lstStyle/>
          <a:p>
            <a:endParaRPr lang="en-US"/>
          </a:p>
        </p:txBody>
      </p:sp>
      <p:sp>
        <p:nvSpPr>
          <p:cNvPr id="353282" name="Rectangle 2"/>
          <p:cNvSpPr>
            <a:spLocks noGrp="1" noChangeArrowheads="1"/>
          </p:cNvSpPr>
          <p:nvPr>
            <p:ph type="body" idx="1"/>
          </p:nvPr>
        </p:nvSpPr>
        <p:spPr>
          <a:ln/>
        </p:spPr>
        <p:txBody>
          <a:bodyPr rIns="81279"/>
          <a:lstStyle/>
          <a:p>
            <a:endParaRPr lang="en-US"/>
          </a:p>
        </p:txBody>
      </p:sp>
      <p:pic>
        <p:nvPicPr>
          <p:cNvPr id="35328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1438"/>
            <a:ext cx="8382000"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184228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01" name="AutoShape 5"/>
          <p:cNvSpPr>
            <a:spLocks/>
          </p:cNvSpPr>
          <p:nvPr/>
        </p:nvSpPr>
        <p:spPr bwMode="auto">
          <a:xfrm>
            <a:off x="1203275" y="-2232"/>
            <a:ext cx="1553766" cy="6868046"/>
          </a:xfrm>
          <a:custGeom>
            <a:avLst/>
            <a:gdLst>
              <a:gd name="T0" fmla="*/ 10735 w 21471"/>
              <a:gd name="T1" fmla="+- 0 10802 5"/>
              <a:gd name="T2" fmla="*/ 10802 h 21595"/>
              <a:gd name="T3" fmla="*/ 10735 w 21471"/>
              <a:gd name="T4" fmla="+- 0 10802 5"/>
              <a:gd name="T5" fmla="*/ 10802 h 21595"/>
              <a:gd name="T6" fmla="*/ 10735 w 21471"/>
              <a:gd name="T7" fmla="+- 0 10802 5"/>
              <a:gd name="T8" fmla="*/ 10802 h 21595"/>
              <a:gd name="T9" fmla="*/ 10735 w 21471"/>
              <a:gd name="T10" fmla="+- 0 10802 5"/>
              <a:gd name="T11" fmla="*/ 10802 h 21595"/>
            </a:gdLst>
            <a:ahLst/>
            <a:cxnLst>
              <a:cxn ang="0">
                <a:pos x="T0" y="T2"/>
              </a:cxn>
              <a:cxn ang="0">
                <a:pos x="T3" y="T5"/>
              </a:cxn>
              <a:cxn ang="0">
                <a:pos x="T6" y="T8"/>
              </a:cxn>
              <a:cxn ang="0">
                <a:pos x="T9" y="T11"/>
              </a:cxn>
            </a:cxnLst>
            <a:rect l="0" t="0" r="r" b="b"/>
            <a:pathLst>
              <a:path w="21471" h="21595">
                <a:moveTo>
                  <a:pt x="350" y="21595"/>
                </a:moveTo>
                <a:lnTo>
                  <a:pt x="13683" y="21595"/>
                </a:lnTo>
                <a:cubicBezTo>
                  <a:pt x="17192" y="19758"/>
                  <a:pt x="21600" y="14183"/>
                  <a:pt x="21468" y="10585"/>
                </a:cubicBezTo>
                <a:cubicBezTo>
                  <a:pt x="20240" y="4646"/>
                  <a:pt x="16446" y="1736"/>
                  <a:pt x="12916" y="9"/>
                </a:cubicBezTo>
                <a:cubicBezTo>
                  <a:pt x="12960" y="-5"/>
                  <a:pt x="0" y="9"/>
                  <a:pt x="0" y="-1"/>
                </a:cubicBezTo>
                <a:cubicBezTo>
                  <a:pt x="1381" y="1821"/>
                  <a:pt x="6030" y="5869"/>
                  <a:pt x="6447" y="10775"/>
                </a:cubicBezTo>
                <a:cubicBezTo>
                  <a:pt x="5833" y="16434"/>
                  <a:pt x="350" y="21595"/>
                  <a:pt x="350" y="21595"/>
                </a:cubicBezTo>
                <a:close/>
              </a:path>
            </a:pathLst>
          </a:custGeom>
          <a:ln w="12700" cap="flat" cmpd="sng">
            <a:solidFill>
              <a:srgbClr val="000000"/>
            </a:solidFill>
            <a:prstDash val="solid"/>
            <a:miter lim="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913863" hangingPunct="0">
              <a:spcBef>
                <a:spcPts val="1687"/>
              </a:spcBef>
            </a:pPr>
            <a:endParaRPr lang="en-US" sz="3900" b="1">
              <a:solidFill>
                <a:srgbClr val="F08F49"/>
              </a:solidFill>
              <a:sym typeface="Arial" pitchFamily="34" charset="0"/>
            </a:endParaRPr>
          </a:p>
        </p:txBody>
      </p:sp>
      <p:sp>
        <p:nvSpPr>
          <p:cNvPr id="82" name="Rectangle 120"/>
          <p:cNvSpPr>
            <a:spLocks noChangeArrowheads="1"/>
          </p:cNvSpPr>
          <p:nvPr/>
        </p:nvSpPr>
        <p:spPr bwMode="auto">
          <a:xfrm>
            <a:off x="-12565" y="-2232"/>
            <a:ext cx="9144000" cy="1145232"/>
          </a:xfrm>
          <a:prstGeom prst="rect">
            <a:avLst/>
          </a:prstGeom>
          <a:solidFill>
            <a:schemeClr val="tx1"/>
          </a:solidFill>
          <a:ln>
            <a:noFill/>
          </a:ln>
          <a:extLst/>
        </p:spPr>
        <p:txBody>
          <a:bodyPr lIns="92060" tIns="46031" rIns="92060" bIns="46031" anchor="ctr"/>
          <a:lstStyle/>
          <a:p>
            <a:pPr algn="ctr" eaLnBrk="0" hangingPunct="0"/>
            <a:r>
              <a:rPr lang="en-US" sz="4000" b="1" dirty="0" smtClean="0">
                <a:solidFill>
                  <a:srgbClr val="FF6600"/>
                </a:solidFill>
                <a:latin typeface="Arial" charset="0"/>
                <a:cs typeface="+mn-cs"/>
              </a:rPr>
              <a:t>Pipeline Functions</a:t>
            </a:r>
            <a:endParaRPr lang="en-US" sz="4000" b="1" dirty="0">
              <a:solidFill>
                <a:srgbClr val="FF6600"/>
              </a:solidFill>
              <a:latin typeface="Arial" charset="0"/>
              <a:cs typeface="+mn-cs"/>
            </a:endParaRPr>
          </a:p>
        </p:txBody>
      </p:sp>
      <p:grpSp>
        <p:nvGrpSpPr>
          <p:cNvPr id="85" name="Group 84"/>
          <p:cNvGrpSpPr/>
          <p:nvPr/>
        </p:nvGrpSpPr>
        <p:grpSpPr>
          <a:xfrm>
            <a:off x="3209876" y="5914897"/>
            <a:ext cx="2656967" cy="849016"/>
            <a:chOff x="3896232" y="5914329"/>
            <a:chExt cx="2656967" cy="849016"/>
          </a:xfrm>
        </p:grpSpPr>
        <p:grpSp>
          <p:nvGrpSpPr>
            <p:cNvPr id="86" name="Group 85"/>
            <p:cNvGrpSpPr/>
            <p:nvPr/>
          </p:nvGrpSpPr>
          <p:grpSpPr>
            <a:xfrm>
              <a:off x="3896232" y="5914329"/>
              <a:ext cx="2656967" cy="579025"/>
              <a:chOff x="9772650" y="8759825"/>
              <a:chExt cx="2763838" cy="593725"/>
            </a:xfrm>
          </p:grpSpPr>
          <p:sp>
            <p:nvSpPr>
              <p:cNvPr id="88" name="AutoShape 5"/>
              <p:cNvSpPr>
                <a:spLocks/>
              </p:cNvSpPr>
              <p:nvPr/>
            </p:nvSpPr>
            <p:spPr bwMode="auto">
              <a:xfrm>
                <a:off x="11218863" y="8820150"/>
                <a:ext cx="82550" cy="79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99" y="0"/>
                    </a:moveTo>
                    <a:lnTo>
                      <a:pt x="899" y="0"/>
                    </a:lnTo>
                    <a:lnTo>
                      <a:pt x="2400" y="626"/>
                    </a:lnTo>
                    <a:lnTo>
                      <a:pt x="5100" y="2191"/>
                    </a:lnTo>
                    <a:lnTo>
                      <a:pt x="9600" y="5008"/>
                    </a:lnTo>
                    <a:lnTo>
                      <a:pt x="11999" y="7200"/>
                    </a:lnTo>
                    <a:lnTo>
                      <a:pt x="13799" y="9704"/>
                    </a:lnTo>
                    <a:lnTo>
                      <a:pt x="17700" y="14086"/>
                    </a:lnTo>
                    <a:lnTo>
                      <a:pt x="20099" y="18156"/>
                    </a:lnTo>
                    <a:lnTo>
                      <a:pt x="21600" y="21600"/>
                    </a:lnTo>
                    <a:lnTo>
                      <a:pt x="4800" y="21600"/>
                    </a:lnTo>
                    <a:lnTo>
                      <a:pt x="0" y="17217"/>
                    </a:lnTo>
                    <a:lnTo>
                      <a:pt x="13799" y="17217"/>
                    </a:lnTo>
                    <a:lnTo>
                      <a:pt x="12600" y="14086"/>
                    </a:lnTo>
                    <a:lnTo>
                      <a:pt x="8999" y="8765"/>
                    </a:lnTo>
                    <a:lnTo>
                      <a:pt x="6299" y="5008"/>
                    </a:lnTo>
                    <a:lnTo>
                      <a:pt x="3599" y="2191"/>
                    </a:lnTo>
                    <a:lnTo>
                      <a:pt x="899"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89" name="AutoShape 6"/>
              <p:cNvSpPr>
                <a:spLocks/>
              </p:cNvSpPr>
              <p:nvPr/>
            </p:nvSpPr>
            <p:spPr bwMode="auto">
              <a:xfrm>
                <a:off x="11064875" y="9032875"/>
                <a:ext cx="236538"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0" y="0"/>
                    </a:moveTo>
                    <a:lnTo>
                      <a:pt x="21600" y="526"/>
                    </a:lnTo>
                    <a:lnTo>
                      <a:pt x="21085" y="2107"/>
                    </a:lnTo>
                    <a:lnTo>
                      <a:pt x="20777" y="4741"/>
                    </a:lnTo>
                    <a:lnTo>
                      <a:pt x="19954" y="7375"/>
                    </a:lnTo>
                    <a:lnTo>
                      <a:pt x="18925" y="10273"/>
                    </a:lnTo>
                    <a:lnTo>
                      <a:pt x="17794" y="13170"/>
                    </a:lnTo>
                    <a:lnTo>
                      <a:pt x="16148" y="16331"/>
                    </a:lnTo>
                    <a:lnTo>
                      <a:pt x="14194" y="18702"/>
                    </a:lnTo>
                    <a:lnTo>
                      <a:pt x="12651" y="20019"/>
                    </a:lnTo>
                    <a:lnTo>
                      <a:pt x="11314" y="20809"/>
                    </a:lnTo>
                    <a:lnTo>
                      <a:pt x="9874" y="21600"/>
                    </a:lnTo>
                    <a:lnTo>
                      <a:pt x="8537" y="21600"/>
                    </a:lnTo>
                    <a:lnTo>
                      <a:pt x="7302" y="21600"/>
                    </a:lnTo>
                    <a:lnTo>
                      <a:pt x="6171" y="21336"/>
                    </a:lnTo>
                    <a:lnTo>
                      <a:pt x="4011" y="20019"/>
                    </a:lnTo>
                    <a:lnTo>
                      <a:pt x="2365" y="18439"/>
                    </a:lnTo>
                    <a:lnTo>
                      <a:pt x="1028" y="16595"/>
                    </a:lnTo>
                    <a:lnTo>
                      <a:pt x="0" y="14487"/>
                    </a:lnTo>
                    <a:lnTo>
                      <a:pt x="1028" y="15804"/>
                    </a:lnTo>
                    <a:lnTo>
                      <a:pt x="2159" y="16595"/>
                    </a:lnTo>
                    <a:lnTo>
                      <a:pt x="3805" y="17121"/>
                    </a:lnTo>
                    <a:lnTo>
                      <a:pt x="5657" y="17385"/>
                    </a:lnTo>
                    <a:lnTo>
                      <a:pt x="7714" y="17385"/>
                    </a:lnTo>
                    <a:lnTo>
                      <a:pt x="9668" y="16331"/>
                    </a:lnTo>
                    <a:lnTo>
                      <a:pt x="10800" y="15278"/>
                    </a:lnTo>
                    <a:lnTo>
                      <a:pt x="11828" y="13960"/>
                    </a:lnTo>
                    <a:lnTo>
                      <a:pt x="13474" y="11590"/>
                    </a:lnTo>
                    <a:lnTo>
                      <a:pt x="14811" y="8956"/>
                    </a:lnTo>
                    <a:lnTo>
                      <a:pt x="15942" y="6848"/>
                    </a:lnTo>
                    <a:lnTo>
                      <a:pt x="16765" y="4741"/>
                    </a:lnTo>
                    <a:lnTo>
                      <a:pt x="17588" y="1317"/>
                    </a:lnTo>
                    <a:lnTo>
                      <a:pt x="1800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0" name="AutoShape 7"/>
              <p:cNvSpPr>
                <a:spLocks/>
              </p:cNvSpPr>
              <p:nvPr/>
            </p:nvSpPr>
            <p:spPr bwMode="auto">
              <a:xfrm>
                <a:off x="11163300" y="8759825"/>
                <a:ext cx="219075" cy="403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19" y="18780"/>
                    </a:moveTo>
                    <a:lnTo>
                      <a:pt x="14919" y="18780"/>
                    </a:lnTo>
                    <a:lnTo>
                      <a:pt x="13694" y="19380"/>
                    </a:lnTo>
                    <a:lnTo>
                      <a:pt x="12247" y="19860"/>
                    </a:lnTo>
                    <a:lnTo>
                      <a:pt x="11022" y="20340"/>
                    </a:lnTo>
                    <a:lnTo>
                      <a:pt x="9686" y="20639"/>
                    </a:lnTo>
                    <a:lnTo>
                      <a:pt x="7237" y="21120"/>
                    </a:lnTo>
                    <a:lnTo>
                      <a:pt x="4898" y="21420"/>
                    </a:lnTo>
                    <a:lnTo>
                      <a:pt x="2894" y="21600"/>
                    </a:lnTo>
                    <a:lnTo>
                      <a:pt x="1447" y="21600"/>
                    </a:lnTo>
                    <a:lnTo>
                      <a:pt x="0" y="21600"/>
                    </a:lnTo>
                    <a:lnTo>
                      <a:pt x="1447" y="21479"/>
                    </a:lnTo>
                    <a:lnTo>
                      <a:pt x="3117" y="21300"/>
                    </a:lnTo>
                    <a:lnTo>
                      <a:pt x="5010" y="20999"/>
                    </a:lnTo>
                    <a:lnTo>
                      <a:pt x="7237" y="20520"/>
                    </a:lnTo>
                    <a:lnTo>
                      <a:pt x="9686" y="19739"/>
                    </a:lnTo>
                    <a:lnTo>
                      <a:pt x="10800" y="19260"/>
                    </a:lnTo>
                    <a:lnTo>
                      <a:pt x="12024" y="18780"/>
                    </a:lnTo>
                    <a:lnTo>
                      <a:pt x="13360" y="18120"/>
                    </a:lnTo>
                    <a:lnTo>
                      <a:pt x="14362" y="17459"/>
                    </a:lnTo>
                    <a:lnTo>
                      <a:pt x="15253" y="16740"/>
                    </a:lnTo>
                    <a:lnTo>
                      <a:pt x="16032" y="16080"/>
                    </a:lnTo>
                    <a:lnTo>
                      <a:pt x="16701" y="15299"/>
                    </a:lnTo>
                    <a:lnTo>
                      <a:pt x="17257" y="14460"/>
                    </a:lnTo>
                    <a:lnTo>
                      <a:pt x="17814" y="13560"/>
                    </a:lnTo>
                    <a:lnTo>
                      <a:pt x="18148" y="12720"/>
                    </a:lnTo>
                    <a:lnTo>
                      <a:pt x="18371" y="11700"/>
                    </a:lnTo>
                    <a:lnTo>
                      <a:pt x="18593" y="10739"/>
                    </a:lnTo>
                    <a:lnTo>
                      <a:pt x="18371" y="9779"/>
                    </a:lnTo>
                    <a:lnTo>
                      <a:pt x="18148" y="8820"/>
                    </a:lnTo>
                    <a:lnTo>
                      <a:pt x="17814" y="7979"/>
                    </a:lnTo>
                    <a:lnTo>
                      <a:pt x="17480" y="7200"/>
                    </a:lnTo>
                    <a:lnTo>
                      <a:pt x="16701" y="6480"/>
                    </a:lnTo>
                    <a:lnTo>
                      <a:pt x="16255" y="5820"/>
                    </a:lnTo>
                    <a:lnTo>
                      <a:pt x="14808" y="4560"/>
                    </a:lnTo>
                    <a:lnTo>
                      <a:pt x="13694" y="3780"/>
                    </a:lnTo>
                    <a:lnTo>
                      <a:pt x="12470" y="3119"/>
                    </a:lnTo>
                    <a:lnTo>
                      <a:pt x="11356" y="2520"/>
                    </a:lnTo>
                    <a:lnTo>
                      <a:pt x="10131" y="2040"/>
                    </a:lnTo>
                    <a:lnTo>
                      <a:pt x="8795" y="1560"/>
                    </a:lnTo>
                    <a:lnTo>
                      <a:pt x="7571" y="1200"/>
                    </a:lnTo>
                    <a:lnTo>
                      <a:pt x="5232" y="720"/>
                    </a:lnTo>
                    <a:lnTo>
                      <a:pt x="3228" y="300"/>
                    </a:lnTo>
                    <a:lnTo>
                      <a:pt x="1670" y="120"/>
                    </a:lnTo>
                    <a:lnTo>
                      <a:pt x="0" y="0"/>
                    </a:lnTo>
                    <a:lnTo>
                      <a:pt x="1670" y="0"/>
                    </a:lnTo>
                    <a:lnTo>
                      <a:pt x="3228" y="0"/>
                    </a:lnTo>
                    <a:lnTo>
                      <a:pt x="5567" y="180"/>
                    </a:lnTo>
                    <a:lnTo>
                      <a:pt x="7905" y="600"/>
                    </a:lnTo>
                    <a:lnTo>
                      <a:pt x="9352" y="900"/>
                    </a:lnTo>
                    <a:lnTo>
                      <a:pt x="10577" y="1200"/>
                    </a:lnTo>
                    <a:lnTo>
                      <a:pt x="12024" y="1560"/>
                    </a:lnTo>
                    <a:lnTo>
                      <a:pt x="13472" y="2160"/>
                    </a:lnTo>
                    <a:lnTo>
                      <a:pt x="14808" y="2700"/>
                    </a:lnTo>
                    <a:lnTo>
                      <a:pt x="16032" y="3419"/>
                    </a:lnTo>
                    <a:lnTo>
                      <a:pt x="17814" y="4560"/>
                    </a:lnTo>
                    <a:lnTo>
                      <a:pt x="18705" y="5340"/>
                    </a:lnTo>
                    <a:lnTo>
                      <a:pt x="19595" y="6180"/>
                    </a:lnTo>
                    <a:lnTo>
                      <a:pt x="20375" y="7200"/>
                    </a:lnTo>
                    <a:lnTo>
                      <a:pt x="21043" y="8220"/>
                    </a:lnTo>
                    <a:lnTo>
                      <a:pt x="21377" y="9480"/>
                    </a:lnTo>
                    <a:lnTo>
                      <a:pt x="21600" y="10739"/>
                    </a:lnTo>
                    <a:lnTo>
                      <a:pt x="21377" y="12120"/>
                    </a:lnTo>
                    <a:lnTo>
                      <a:pt x="21043" y="13380"/>
                    </a:lnTo>
                    <a:lnTo>
                      <a:pt x="20375" y="14519"/>
                    </a:lnTo>
                    <a:lnTo>
                      <a:pt x="19484" y="15600"/>
                    </a:lnTo>
                    <a:lnTo>
                      <a:pt x="18593" y="16440"/>
                    </a:lnTo>
                    <a:lnTo>
                      <a:pt x="17480" y="17340"/>
                    </a:lnTo>
                    <a:lnTo>
                      <a:pt x="16255" y="18120"/>
                    </a:lnTo>
                    <a:lnTo>
                      <a:pt x="14919" y="187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1" name="AutoShape 8"/>
              <p:cNvSpPr>
                <a:spLocks/>
              </p:cNvSpPr>
              <p:nvPr/>
            </p:nvSpPr>
            <p:spPr bwMode="auto">
              <a:xfrm>
                <a:off x="11023600" y="8840788"/>
                <a:ext cx="163513" cy="204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492"/>
                    </a:moveTo>
                    <a:lnTo>
                      <a:pt x="21600" y="2492"/>
                    </a:lnTo>
                    <a:lnTo>
                      <a:pt x="20693" y="1898"/>
                    </a:lnTo>
                    <a:lnTo>
                      <a:pt x="19787" y="1305"/>
                    </a:lnTo>
                    <a:lnTo>
                      <a:pt x="18276" y="712"/>
                    </a:lnTo>
                    <a:lnTo>
                      <a:pt x="16313" y="118"/>
                    </a:lnTo>
                    <a:lnTo>
                      <a:pt x="14047" y="0"/>
                    </a:lnTo>
                    <a:lnTo>
                      <a:pt x="11630" y="118"/>
                    </a:lnTo>
                    <a:lnTo>
                      <a:pt x="10422" y="356"/>
                    </a:lnTo>
                    <a:lnTo>
                      <a:pt x="8911" y="712"/>
                    </a:lnTo>
                    <a:lnTo>
                      <a:pt x="7703" y="1186"/>
                    </a:lnTo>
                    <a:lnTo>
                      <a:pt x="6495" y="1661"/>
                    </a:lnTo>
                    <a:lnTo>
                      <a:pt x="4531" y="2848"/>
                    </a:lnTo>
                    <a:lnTo>
                      <a:pt x="2869" y="4391"/>
                    </a:lnTo>
                    <a:lnTo>
                      <a:pt x="1359" y="6052"/>
                    </a:lnTo>
                    <a:lnTo>
                      <a:pt x="755" y="8070"/>
                    </a:lnTo>
                    <a:lnTo>
                      <a:pt x="151" y="9969"/>
                    </a:lnTo>
                    <a:lnTo>
                      <a:pt x="0" y="11868"/>
                    </a:lnTo>
                    <a:lnTo>
                      <a:pt x="453" y="13529"/>
                    </a:lnTo>
                    <a:lnTo>
                      <a:pt x="1208" y="15665"/>
                    </a:lnTo>
                    <a:lnTo>
                      <a:pt x="2567" y="17446"/>
                    </a:lnTo>
                    <a:lnTo>
                      <a:pt x="3927" y="18989"/>
                    </a:lnTo>
                    <a:lnTo>
                      <a:pt x="5588" y="19938"/>
                    </a:lnTo>
                    <a:lnTo>
                      <a:pt x="6797" y="20650"/>
                    </a:lnTo>
                    <a:lnTo>
                      <a:pt x="8005" y="21243"/>
                    </a:lnTo>
                    <a:lnTo>
                      <a:pt x="9213" y="21600"/>
                    </a:lnTo>
                    <a:lnTo>
                      <a:pt x="8307" y="20887"/>
                    </a:lnTo>
                    <a:lnTo>
                      <a:pt x="7250" y="20057"/>
                    </a:lnTo>
                    <a:lnTo>
                      <a:pt x="6344" y="18989"/>
                    </a:lnTo>
                    <a:lnTo>
                      <a:pt x="5286" y="17446"/>
                    </a:lnTo>
                    <a:lnTo>
                      <a:pt x="4380" y="15665"/>
                    </a:lnTo>
                    <a:lnTo>
                      <a:pt x="4078" y="14004"/>
                    </a:lnTo>
                    <a:lnTo>
                      <a:pt x="4078" y="13054"/>
                    </a:lnTo>
                    <a:lnTo>
                      <a:pt x="4078" y="11868"/>
                    </a:lnTo>
                    <a:lnTo>
                      <a:pt x="4531" y="10087"/>
                    </a:lnTo>
                    <a:lnTo>
                      <a:pt x="5286" y="8426"/>
                    </a:lnTo>
                    <a:lnTo>
                      <a:pt x="6344" y="7120"/>
                    </a:lnTo>
                    <a:lnTo>
                      <a:pt x="7250" y="5934"/>
                    </a:lnTo>
                    <a:lnTo>
                      <a:pt x="8307" y="5103"/>
                    </a:lnTo>
                    <a:lnTo>
                      <a:pt x="9213" y="4391"/>
                    </a:lnTo>
                    <a:lnTo>
                      <a:pt x="10875" y="3441"/>
                    </a:lnTo>
                    <a:lnTo>
                      <a:pt x="13141" y="2492"/>
                    </a:lnTo>
                    <a:lnTo>
                      <a:pt x="15104" y="2136"/>
                    </a:lnTo>
                    <a:lnTo>
                      <a:pt x="16766" y="1898"/>
                    </a:lnTo>
                    <a:lnTo>
                      <a:pt x="18427" y="1898"/>
                    </a:lnTo>
                    <a:lnTo>
                      <a:pt x="20995" y="2136"/>
                    </a:lnTo>
                    <a:lnTo>
                      <a:pt x="21600" y="249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2" name="AutoShape 9"/>
              <p:cNvSpPr>
                <a:spLocks/>
              </p:cNvSpPr>
              <p:nvPr/>
            </p:nvSpPr>
            <p:spPr bwMode="auto">
              <a:xfrm>
                <a:off x="9772650" y="9226550"/>
                <a:ext cx="104775"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434" y="14804"/>
                    </a:moveTo>
                    <a:lnTo>
                      <a:pt x="5400" y="14804"/>
                    </a:lnTo>
                    <a:lnTo>
                      <a:pt x="2817" y="21600"/>
                    </a:lnTo>
                    <a:lnTo>
                      <a:pt x="0" y="21600"/>
                    </a:lnTo>
                    <a:lnTo>
                      <a:pt x="9626" y="0"/>
                    </a:lnTo>
                    <a:lnTo>
                      <a:pt x="12208" y="0"/>
                    </a:lnTo>
                    <a:lnTo>
                      <a:pt x="21600" y="21600"/>
                    </a:lnTo>
                    <a:lnTo>
                      <a:pt x="19017" y="21600"/>
                    </a:lnTo>
                    <a:lnTo>
                      <a:pt x="16434" y="14804"/>
                    </a:lnTo>
                    <a:close/>
                    <a:moveTo>
                      <a:pt x="11034" y="2426"/>
                    </a:moveTo>
                    <a:lnTo>
                      <a:pt x="6104" y="12862"/>
                    </a:lnTo>
                    <a:lnTo>
                      <a:pt x="15495" y="12862"/>
                    </a:lnTo>
                    <a:lnTo>
                      <a:pt x="11034" y="242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3" name="AutoShape 10"/>
              <p:cNvSpPr>
                <a:spLocks/>
              </p:cNvSpPr>
              <p:nvPr/>
            </p:nvSpPr>
            <p:spPr bwMode="auto">
              <a:xfrm>
                <a:off x="9883775" y="9251950"/>
                <a:ext cx="123825"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8382"/>
                    </a:moveTo>
                    <a:lnTo>
                      <a:pt x="19636" y="8382"/>
                    </a:lnTo>
                    <a:lnTo>
                      <a:pt x="19243" y="5802"/>
                    </a:lnTo>
                    <a:lnTo>
                      <a:pt x="18654" y="3868"/>
                    </a:lnTo>
                    <a:lnTo>
                      <a:pt x="17476" y="2579"/>
                    </a:lnTo>
                    <a:lnTo>
                      <a:pt x="15905" y="2579"/>
                    </a:lnTo>
                    <a:lnTo>
                      <a:pt x="13941" y="2579"/>
                    </a:lnTo>
                    <a:lnTo>
                      <a:pt x="12567" y="4191"/>
                    </a:lnTo>
                    <a:lnTo>
                      <a:pt x="11781" y="6447"/>
                    </a:lnTo>
                    <a:lnTo>
                      <a:pt x="11781" y="9026"/>
                    </a:lnTo>
                    <a:lnTo>
                      <a:pt x="11781" y="21600"/>
                    </a:lnTo>
                    <a:lnTo>
                      <a:pt x="9818" y="21600"/>
                    </a:lnTo>
                    <a:lnTo>
                      <a:pt x="9818" y="7414"/>
                    </a:lnTo>
                    <a:lnTo>
                      <a:pt x="9425" y="5480"/>
                    </a:lnTo>
                    <a:lnTo>
                      <a:pt x="8836" y="3868"/>
                    </a:lnTo>
                    <a:lnTo>
                      <a:pt x="7854" y="2579"/>
                    </a:lnTo>
                    <a:lnTo>
                      <a:pt x="6283" y="2579"/>
                    </a:lnTo>
                    <a:lnTo>
                      <a:pt x="4320" y="2579"/>
                    </a:lnTo>
                    <a:lnTo>
                      <a:pt x="2749" y="4191"/>
                    </a:lnTo>
                    <a:lnTo>
                      <a:pt x="2552" y="5480"/>
                    </a:lnTo>
                    <a:lnTo>
                      <a:pt x="1767" y="6447"/>
                    </a:lnTo>
                    <a:lnTo>
                      <a:pt x="1570" y="9349"/>
                    </a:lnTo>
                    <a:lnTo>
                      <a:pt x="1570" y="21600"/>
                    </a:lnTo>
                    <a:lnTo>
                      <a:pt x="0" y="21600"/>
                    </a:lnTo>
                    <a:lnTo>
                      <a:pt x="0" y="644"/>
                    </a:lnTo>
                    <a:lnTo>
                      <a:pt x="1570" y="644"/>
                    </a:lnTo>
                    <a:lnTo>
                      <a:pt x="1570" y="4191"/>
                    </a:lnTo>
                    <a:lnTo>
                      <a:pt x="1767" y="4191"/>
                    </a:lnTo>
                    <a:lnTo>
                      <a:pt x="2552" y="2579"/>
                    </a:lnTo>
                    <a:lnTo>
                      <a:pt x="3534" y="1611"/>
                    </a:lnTo>
                    <a:lnTo>
                      <a:pt x="4712" y="644"/>
                    </a:lnTo>
                    <a:lnTo>
                      <a:pt x="6676" y="0"/>
                    </a:lnTo>
                    <a:lnTo>
                      <a:pt x="8443" y="644"/>
                    </a:lnTo>
                    <a:lnTo>
                      <a:pt x="9818" y="1611"/>
                    </a:lnTo>
                    <a:lnTo>
                      <a:pt x="10800" y="3223"/>
                    </a:lnTo>
                    <a:lnTo>
                      <a:pt x="11389" y="4835"/>
                    </a:lnTo>
                    <a:lnTo>
                      <a:pt x="11978" y="3223"/>
                    </a:lnTo>
                    <a:lnTo>
                      <a:pt x="12960" y="1611"/>
                    </a:lnTo>
                    <a:lnTo>
                      <a:pt x="14530" y="644"/>
                    </a:lnTo>
                    <a:lnTo>
                      <a:pt x="16101" y="0"/>
                    </a:lnTo>
                    <a:lnTo>
                      <a:pt x="18654" y="644"/>
                    </a:lnTo>
                    <a:lnTo>
                      <a:pt x="19243" y="1289"/>
                    </a:lnTo>
                    <a:lnTo>
                      <a:pt x="20225" y="2256"/>
                    </a:lnTo>
                    <a:lnTo>
                      <a:pt x="20618" y="3223"/>
                    </a:lnTo>
                    <a:lnTo>
                      <a:pt x="21207" y="4191"/>
                    </a:lnTo>
                    <a:lnTo>
                      <a:pt x="21600" y="7414"/>
                    </a:lnTo>
                    <a:lnTo>
                      <a:pt x="21600" y="21600"/>
                    </a:lnTo>
                    <a:lnTo>
                      <a:pt x="19636" y="21600"/>
                    </a:lnTo>
                    <a:lnTo>
                      <a:pt x="19636" y="838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4" name="AutoShape 11"/>
              <p:cNvSpPr>
                <a:spLocks/>
              </p:cNvSpPr>
              <p:nvPr/>
            </p:nvSpPr>
            <p:spPr bwMode="auto">
              <a:xfrm>
                <a:off x="10018713" y="9251950"/>
                <a:ext cx="8255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1" y="14611"/>
                    </a:moveTo>
                    <a:lnTo>
                      <a:pt x="20991" y="14611"/>
                    </a:lnTo>
                    <a:lnTo>
                      <a:pt x="20078" y="17152"/>
                    </a:lnTo>
                    <a:lnTo>
                      <a:pt x="18253" y="19694"/>
                    </a:lnTo>
                    <a:lnTo>
                      <a:pt x="16732" y="20647"/>
                    </a:lnTo>
                    <a:lnTo>
                      <a:pt x="14602" y="21282"/>
                    </a:lnTo>
                    <a:lnTo>
                      <a:pt x="12777" y="21600"/>
                    </a:lnTo>
                    <a:lnTo>
                      <a:pt x="10952" y="21600"/>
                    </a:lnTo>
                    <a:lnTo>
                      <a:pt x="7909" y="21600"/>
                    </a:lnTo>
                    <a:lnTo>
                      <a:pt x="5780" y="20647"/>
                    </a:lnTo>
                    <a:lnTo>
                      <a:pt x="3954" y="19694"/>
                    </a:lnTo>
                    <a:lnTo>
                      <a:pt x="2433" y="18105"/>
                    </a:lnTo>
                    <a:lnTo>
                      <a:pt x="1521" y="16517"/>
                    </a:lnTo>
                    <a:lnTo>
                      <a:pt x="608" y="14611"/>
                    </a:lnTo>
                    <a:lnTo>
                      <a:pt x="0" y="10800"/>
                    </a:lnTo>
                    <a:lnTo>
                      <a:pt x="0" y="8894"/>
                    </a:lnTo>
                    <a:lnTo>
                      <a:pt x="608" y="6670"/>
                    </a:lnTo>
                    <a:lnTo>
                      <a:pt x="1521" y="4764"/>
                    </a:lnTo>
                    <a:lnTo>
                      <a:pt x="2433" y="3176"/>
                    </a:lnTo>
                    <a:lnTo>
                      <a:pt x="3954" y="2223"/>
                    </a:lnTo>
                    <a:lnTo>
                      <a:pt x="5780" y="1270"/>
                    </a:lnTo>
                    <a:lnTo>
                      <a:pt x="8214" y="0"/>
                    </a:lnTo>
                    <a:lnTo>
                      <a:pt x="10952" y="0"/>
                    </a:lnTo>
                    <a:lnTo>
                      <a:pt x="14602" y="635"/>
                    </a:lnTo>
                    <a:lnTo>
                      <a:pt x="16123" y="1270"/>
                    </a:lnTo>
                    <a:lnTo>
                      <a:pt x="18253" y="2223"/>
                    </a:lnTo>
                    <a:lnTo>
                      <a:pt x="19774" y="3811"/>
                    </a:lnTo>
                    <a:lnTo>
                      <a:pt x="20687" y="5717"/>
                    </a:lnTo>
                    <a:lnTo>
                      <a:pt x="21600" y="8258"/>
                    </a:lnTo>
                    <a:lnTo>
                      <a:pt x="21600" y="11435"/>
                    </a:lnTo>
                    <a:lnTo>
                      <a:pt x="3042" y="11435"/>
                    </a:lnTo>
                    <a:lnTo>
                      <a:pt x="3346" y="14611"/>
                    </a:lnTo>
                    <a:lnTo>
                      <a:pt x="4867" y="17152"/>
                    </a:lnTo>
                    <a:lnTo>
                      <a:pt x="5780" y="18105"/>
                    </a:lnTo>
                    <a:lnTo>
                      <a:pt x="7301" y="18741"/>
                    </a:lnTo>
                    <a:lnTo>
                      <a:pt x="8822" y="19058"/>
                    </a:lnTo>
                    <a:lnTo>
                      <a:pt x="10952" y="19058"/>
                    </a:lnTo>
                    <a:lnTo>
                      <a:pt x="13690" y="19058"/>
                    </a:lnTo>
                    <a:lnTo>
                      <a:pt x="16123" y="18105"/>
                    </a:lnTo>
                    <a:lnTo>
                      <a:pt x="17645" y="16517"/>
                    </a:lnTo>
                    <a:lnTo>
                      <a:pt x="18557" y="14611"/>
                    </a:lnTo>
                    <a:lnTo>
                      <a:pt x="20991" y="14611"/>
                    </a:lnTo>
                    <a:close/>
                    <a:moveTo>
                      <a:pt x="19166" y="9211"/>
                    </a:moveTo>
                    <a:lnTo>
                      <a:pt x="19166" y="9211"/>
                    </a:lnTo>
                    <a:lnTo>
                      <a:pt x="18557" y="7941"/>
                    </a:lnTo>
                    <a:lnTo>
                      <a:pt x="17645" y="6352"/>
                    </a:lnTo>
                    <a:lnTo>
                      <a:pt x="17340" y="4764"/>
                    </a:lnTo>
                    <a:lnTo>
                      <a:pt x="16123" y="4129"/>
                    </a:lnTo>
                    <a:lnTo>
                      <a:pt x="13690" y="2541"/>
                    </a:lnTo>
                    <a:lnTo>
                      <a:pt x="10952" y="2541"/>
                    </a:lnTo>
                    <a:lnTo>
                      <a:pt x="8214" y="2541"/>
                    </a:lnTo>
                    <a:lnTo>
                      <a:pt x="5780" y="4129"/>
                    </a:lnTo>
                    <a:lnTo>
                      <a:pt x="4867" y="5399"/>
                    </a:lnTo>
                    <a:lnTo>
                      <a:pt x="3954" y="6352"/>
                    </a:lnTo>
                    <a:lnTo>
                      <a:pt x="3346" y="7941"/>
                    </a:lnTo>
                    <a:lnTo>
                      <a:pt x="3042" y="9211"/>
                    </a:lnTo>
                    <a:lnTo>
                      <a:pt x="19166" y="921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5" name="AutoShape 12"/>
              <p:cNvSpPr>
                <a:spLocks/>
              </p:cNvSpPr>
              <p:nvPr/>
            </p:nvSpPr>
            <p:spPr bwMode="auto">
              <a:xfrm>
                <a:off x="10113963" y="9251950"/>
                <a:ext cx="46037"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4"/>
                    </a:moveTo>
                    <a:lnTo>
                      <a:pt x="5268" y="644"/>
                    </a:lnTo>
                    <a:lnTo>
                      <a:pt x="5268" y="5480"/>
                    </a:lnTo>
                    <a:lnTo>
                      <a:pt x="6848" y="3868"/>
                    </a:lnTo>
                    <a:lnTo>
                      <a:pt x="9482" y="1611"/>
                    </a:lnTo>
                    <a:lnTo>
                      <a:pt x="13170" y="644"/>
                    </a:lnTo>
                    <a:lnTo>
                      <a:pt x="17912" y="0"/>
                    </a:lnTo>
                    <a:lnTo>
                      <a:pt x="21600" y="0"/>
                    </a:lnTo>
                    <a:lnTo>
                      <a:pt x="21600" y="3223"/>
                    </a:lnTo>
                    <a:lnTo>
                      <a:pt x="17385" y="2579"/>
                    </a:lnTo>
                    <a:lnTo>
                      <a:pt x="13170" y="3223"/>
                    </a:lnTo>
                    <a:lnTo>
                      <a:pt x="8956" y="4835"/>
                    </a:lnTo>
                    <a:lnTo>
                      <a:pt x="7902" y="5802"/>
                    </a:lnTo>
                    <a:lnTo>
                      <a:pt x="6321" y="6770"/>
                    </a:lnTo>
                    <a:lnTo>
                      <a:pt x="5268" y="9026"/>
                    </a:lnTo>
                    <a:lnTo>
                      <a:pt x="5268" y="10961"/>
                    </a:lnTo>
                    <a:lnTo>
                      <a:pt x="5268" y="21600"/>
                    </a:lnTo>
                    <a:lnTo>
                      <a:pt x="0" y="21600"/>
                    </a:lnTo>
                    <a:lnTo>
                      <a:pt x="0" y="64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6" name="AutoShape 13"/>
              <p:cNvSpPr>
                <a:spLocks/>
              </p:cNvSpPr>
              <p:nvPr/>
            </p:nvSpPr>
            <p:spPr bwMode="auto">
              <a:xfrm>
                <a:off x="10166350" y="9226550"/>
                <a:ext cx="7938"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155"/>
                    </a:lnTo>
                    <a:lnTo>
                      <a:pt x="0" y="3155"/>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7" name="AutoShape 14"/>
              <p:cNvSpPr>
                <a:spLocks/>
              </p:cNvSpPr>
              <p:nvPr/>
            </p:nvSpPr>
            <p:spPr bwMode="auto">
              <a:xfrm>
                <a:off x="10188575" y="9251950"/>
                <a:ext cx="7620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976"/>
                    </a:moveTo>
                    <a:lnTo>
                      <a:pt x="21600" y="13976"/>
                    </a:lnTo>
                    <a:lnTo>
                      <a:pt x="21277" y="15882"/>
                    </a:lnTo>
                    <a:lnTo>
                      <a:pt x="19020" y="18741"/>
                    </a:lnTo>
                    <a:lnTo>
                      <a:pt x="18053" y="20011"/>
                    </a:lnTo>
                    <a:lnTo>
                      <a:pt x="16119" y="21282"/>
                    </a:lnTo>
                    <a:lnTo>
                      <a:pt x="13862" y="21600"/>
                    </a:lnTo>
                    <a:lnTo>
                      <a:pt x="11283" y="21600"/>
                    </a:lnTo>
                    <a:lnTo>
                      <a:pt x="8704" y="21600"/>
                    </a:lnTo>
                    <a:lnTo>
                      <a:pt x="6770" y="21282"/>
                    </a:lnTo>
                    <a:lnTo>
                      <a:pt x="4513" y="20011"/>
                    </a:lnTo>
                    <a:lnTo>
                      <a:pt x="2901" y="18741"/>
                    </a:lnTo>
                    <a:lnTo>
                      <a:pt x="1289" y="17152"/>
                    </a:lnTo>
                    <a:lnTo>
                      <a:pt x="322" y="15564"/>
                    </a:lnTo>
                    <a:lnTo>
                      <a:pt x="0" y="13341"/>
                    </a:lnTo>
                    <a:lnTo>
                      <a:pt x="0" y="10800"/>
                    </a:lnTo>
                    <a:lnTo>
                      <a:pt x="0" y="8894"/>
                    </a:lnTo>
                    <a:lnTo>
                      <a:pt x="322" y="6670"/>
                    </a:lnTo>
                    <a:lnTo>
                      <a:pt x="1289" y="4764"/>
                    </a:lnTo>
                    <a:lnTo>
                      <a:pt x="2579" y="3176"/>
                    </a:lnTo>
                    <a:lnTo>
                      <a:pt x="4191" y="1588"/>
                    </a:lnTo>
                    <a:lnTo>
                      <a:pt x="6125" y="635"/>
                    </a:lnTo>
                    <a:lnTo>
                      <a:pt x="8704" y="0"/>
                    </a:lnTo>
                    <a:lnTo>
                      <a:pt x="11283" y="0"/>
                    </a:lnTo>
                    <a:lnTo>
                      <a:pt x="13862" y="0"/>
                    </a:lnTo>
                    <a:lnTo>
                      <a:pt x="16119" y="635"/>
                    </a:lnTo>
                    <a:lnTo>
                      <a:pt x="17731" y="1588"/>
                    </a:lnTo>
                    <a:lnTo>
                      <a:pt x="19020" y="2541"/>
                    </a:lnTo>
                    <a:lnTo>
                      <a:pt x="21277" y="4764"/>
                    </a:lnTo>
                    <a:lnTo>
                      <a:pt x="21600" y="7305"/>
                    </a:lnTo>
                    <a:lnTo>
                      <a:pt x="18698" y="7305"/>
                    </a:lnTo>
                    <a:lnTo>
                      <a:pt x="17731" y="5399"/>
                    </a:lnTo>
                    <a:lnTo>
                      <a:pt x="16119" y="3811"/>
                    </a:lnTo>
                    <a:lnTo>
                      <a:pt x="13862" y="2541"/>
                    </a:lnTo>
                    <a:lnTo>
                      <a:pt x="11283" y="2541"/>
                    </a:lnTo>
                    <a:lnTo>
                      <a:pt x="9349" y="2541"/>
                    </a:lnTo>
                    <a:lnTo>
                      <a:pt x="7737" y="3176"/>
                    </a:lnTo>
                    <a:lnTo>
                      <a:pt x="6125" y="3811"/>
                    </a:lnTo>
                    <a:lnTo>
                      <a:pt x="5158" y="4764"/>
                    </a:lnTo>
                    <a:lnTo>
                      <a:pt x="4191" y="6352"/>
                    </a:lnTo>
                    <a:lnTo>
                      <a:pt x="2901" y="7941"/>
                    </a:lnTo>
                    <a:lnTo>
                      <a:pt x="2579" y="10800"/>
                    </a:lnTo>
                    <a:lnTo>
                      <a:pt x="2901" y="13023"/>
                    </a:lnTo>
                    <a:lnTo>
                      <a:pt x="3546" y="14611"/>
                    </a:lnTo>
                    <a:lnTo>
                      <a:pt x="4191" y="15882"/>
                    </a:lnTo>
                    <a:lnTo>
                      <a:pt x="5158" y="17152"/>
                    </a:lnTo>
                    <a:lnTo>
                      <a:pt x="6125" y="18105"/>
                    </a:lnTo>
                    <a:lnTo>
                      <a:pt x="7737" y="18741"/>
                    </a:lnTo>
                    <a:lnTo>
                      <a:pt x="9349" y="19058"/>
                    </a:lnTo>
                    <a:lnTo>
                      <a:pt x="11283" y="19058"/>
                    </a:lnTo>
                    <a:lnTo>
                      <a:pt x="14507" y="19058"/>
                    </a:lnTo>
                    <a:lnTo>
                      <a:pt x="16441" y="17470"/>
                    </a:lnTo>
                    <a:lnTo>
                      <a:pt x="18053" y="15882"/>
                    </a:lnTo>
                    <a:lnTo>
                      <a:pt x="19020" y="13976"/>
                    </a:lnTo>
                    <a:lnTo>
                      <a:pt x="21600" y="1397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8" name="AutoShape 15"/>
              <p:cNvSpPr>
                <a:spLocks/>
              </p:cNvSpPr>
              <p:nvPr/>
            </p:nvSpPr>
            <p:spPr bwMode="auto">
              <a:xfrm>
                <a:off x="10274300" y="9251950"/>
                <a:ext cx="80963"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9" y="6670"/>
                    </a:moveTo>
                    <a:lnTo>
                      <a:pt x="299" y="6670"/>
                    </a:lnTo>
                    <a:lnTo>
                      <a:pt x="1199" y="4129"/>
                    </a:lnTo>
                    <a:lnTo>
                      <a:pt x="1799" y="2541"/>
                    </a:lnTo>
                    <a:lnTo>
                      <a:pt x="2700" y="1588"/>
                    </a:lnTo>
                    <a:lnTo>
                      <a:pt x="4200" y="1270"/>
                    </a:lnTo>
                    <a:lnTo>
                      <a:pt x="5700" y="635"/>
                    </a:lnTo>
                    <a:lnTo>
                      <a:pt x="9600" y="0"/>
                    </a:lnTo>
                    <a:lnTo>
                      <a:pt x="13800" y="635"/>
                    </a:lnTo>
                    <a:lnTo>
                      <a:pt x="16800" y="1588"/>
                    </a:lnTo>
                    <a:lnTo>
                      <a:pt x="17400" y="2541"/>
                    </a:lnTo>
                    <a:lnTo>
                      <a:pt x="18300" y="3811"/>
                    </a:lnTo>
                    <a:lnTo>
                      <a:pt x="18900" y="6352"/>
                    </a:lnTo>
                    <a:lnTo>
                      <a:pt x="18900" y="17152"/>
                    </a:lnTo>
                    <a:lnTo>
                      <a:pt x="18900" y="18741"/>
                    </a:lnTo>
                    <a:lnTo>
                      <a:pt x="19200" y="19058"/>
                    </a:lnTo>
                    <a:lnTo>
                      <a:pt x="20100" y="19058"/>
                    </a:lnTo>
                    <a:lnTo>
                      <a:pt x="21600" y="19058"/>
                    </a:lnTo>
                    <a:lnTo>
                      <a:pt x="21600" y="21282"/>
                    </a:lnTo>
                    <a:lnTo>
                      <a:pt x="19200" y="21282"/>
                    </a:lnTo>
                    <a:lnTo>
                      <a:pt x="17700" y="21282"/>
                    </a:lnTo>
                    <a:lnTo>
                      <a:pt x="16800" y="20011"/>
                    </a:lnTo>
                    <a:lnTo>
                      <a:pt x="16500" y="19058"/>
                    </a:lnTo>
                    <a:lnTo>
                      <a:pt x="16500" y="17470"/>
                    </a:lnTo>
                    <a:lnTo>
                      <a:pt x="15300" y="19058"/>
                    </a:lnTo>
                    <a:lnTo>
                      <a:pt x="13800" y="20011"/>
                    </a:lnTo>
                    <a:lnTo>
                      <a:pt x="11100" y="21282"/>
                    </a:lnTo>
                    <a:lnTo>
                      <a:pt x="7200" y="21600"/>
                    </a:lnTo>
                    <a:lnTo>
                      <a:pt x="4800" y="21600"/>
                    </a:lnTo>
                    <a:lnTo>
                      <a:pt x="2400" y="20647"/>
                    </a:lnTo>
                    <a:lnTo>
                      <a:pt x="1199" y="19694"/>
                    </a:lnTo>
                    <a:lnTo>
                      <a:pt x="299" y="18741"/>
                    </a:lnTo>
                    <a:lnTo>
                      <a:pt x="0" y="17152"/>
                    </a:lnTo>
                    <a:lnTo>
                      <a:pt x="0" y="15564"/>
                    </a:lnTo>
                    <a:lnTo>
                      <a:pt x="0" y="13976"/>
                    </a:lnTo>
                    <a:lnTo>
                      <a:pt x="899" y="12388"/>
                    </a:lnTo>
                    <a:lnTo>
                      <a:pt x="1799" y="11435"/>
                    </a:lnTo>
                    <a:lnTo>
                      <a:pt x="2700" y="10482"/>
                    </a:lnTo>
                    <a:lnTo>
                      <a:pt x="6300" y="9211"/>
                    </a:lnTo>
                    <a:lnTo>
                      <a:pt x="9600" y="9211"/>
                    </a:lnTo>
                    <a:lnTo>
                      <a:pt x="12900" y="8894"/>
                    </a:lnTo>
                    <a:lnTo>
                      <a:pt x="15000" y="8258"/>
                    </a:lnTo>
                    <a:lnTo>
                      <a:pt x="15900" y="7941"/>
                    </a:lnTo>
                    <a:lnTo>
                      <a:pt x="15900" y="6352"/>
                    </a:lnTo>
                    <a:lnTo>
                      <a:pt x="15900" y="4764"/>
                    </a:lnTo>
                    <a:lnTo>
                      <a:pt x="14400" y="3176"/>
                    </a:lnTo>
                    <a:lnTo>
                      <a:pt x="12600" y="2541"/>
                    </a:lnTo>
                    <a:lnTo>
                      <a:pt x="9600" y="2541"/>
                    </a:lnTo>
                    <a:lnTo>
                      <a:pt x="6600" y="2541"/>
                    </a:lnTo>
                    <a:lnTo>
                      <a:pt x="4800" y="3811"/>
                    </a:lnTo>
                    <a:lnTo>
                      <a:pt x="3900" y="4764"/>
                    </a:lnTo>
                    <a:lnTo>
                      <a:pt x="3299" y="6670"/>
                    </a:lnTo>
                    <a:lnTo>
                      <a:pt x="299" y="6670"/>
                    </a:lnTo>
                    <a:close/>
                    <a:moveTo>
                      <a:pt x="15900" y="9847"/>
                    </a:moveTo>
                    <a:lnTo>
                      <a:pt x="15900" y="9847"/>
                    </a:lnTo>
                    <a:lnTo>
                      <a:pt x="15000" y="10482"/>
                    </a:lnTo>
                    <a:lnTo>
                      <a:pt x="13500" y="10800"/>
                    </a:lnTo>
                    <a:lnTo>
                      <a:pt x="7500" y="11435"/>
                    </a:lnTo>
                    <a:lnTo>
                      <a:pt x="5100" y="12070"/>
                    </a:lnTo>
                    <a:lnTo>
                      <a:pt x="3900" y="13023"/>
                    </a:lnTo>
                    <a:lnTo>
                      <a:pt x="2700" y="13976"/>
                    </a:lnTo>
                    <a:lnTo>
                      <a:pt x="2400" y="15564"/>
                    </a:lnTo>
                    <a:lnTo>
                      <a:pt x="2700" y="17470"/>
                    </a:lnTo>
                    <a:lnTo>
                      <a:pt x="4200" y="18741"/>
                    </a:lnTo>
                    <a:lnTo>
                      <a:pt x="5700" y="19694"/>
                    </a:lnTo>
                    <a:lnTo>
                      <a:pt x="8100" y="19694"/>
                    </a:lnTo>
                    <a:lnTo>
                      <a:pt x="11100" y="19058"/>
                    </a:lnTo>
                    <a:lnTo>
                      <a:pt x="13500" y="18105"/>
                    </a:lnTo>
                    <a:lnTo>
                      <a:pt x="14400" y="17152"/>
                    </a:lnTo>
                    <a:lnTo>
                      <a:pt x="15300" y="15882"/>
                    </a:lnTo>
                    <a:lnTo>
                      <a:pt x="15900" y="14611"/>
                    </a:lnTo>
                    <a:lnTo>
                      <a:pt x="15900" y="13341"/>
                    </a:lnTo>
                    <a:lnTo>
                      <a:pt x="15900" y="984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9" name="AutoShape 16"/>
              <p:cNvSpPr>
                <a:spLocks/>
              </p:cNvSpPr>
              <p:nvPr/>
            </p:nvSpPr>
            <p:spPr bwMode="auto">
              <a:xfrm>
                <a:off x="10363200" y="9251950"/>
                <a:ext cx="71438"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059"/>
                    </a:moveTo>
                    <a:lnTo>
                      <a:pt x="18857" y="8059"/>
                    </a:lnTo>
                    <a:lnTo>
                      <a:pt x="18171" y="5480"/>
                    </a:lnTo>
                    <a:lnTo>
                      <a:pt x="16457" y="3868"/>
                    </a:lnTo>
                    <a:lnTo>
                      <a:pt x="14400" y="2579"/>
                    </a:lnTo>
                    <a:lnTo>
                      <a:pt x="11999" y="2579"/>
                    </a:lnTo>
                    <a:lnTo>
                      <a:pt x="7542" y="3223"/>
                    </a:lnTo>
                    <a:lnTo>
                      <a:pt x="6171" y="3868"/>
                    </a:lnTo>
                    <a:lnTo>
                      <a:pt x="4800" y="4835"/>
                    </a:lnTo>
                    <a:lnTo>
                      <a:pt x="3771" y="5802"/>
                    </a:lnTo>
                    <a:lnTo>
                      <a:pt x="3085" y="6770"/>
                    </a:lnTo>
                    <a:lnTo>
                      <a:pt x="2742" y="9994"/>
                    </a:lnTo>
                    <a:lnTo>
                      <a:pt x="2742" y="21600"/>
                    </a:lnTo>
                    <a:lnTo>
                      <a:pt x="0" y="21600"/>
                    </a:lnTo>
                    <a:lnTo>
                      <a:pt x="0" y="644"/>
                    </a:lnTo>
                    <a:lnTo>
                      <a:pt x="2742" y="644"/>
                    </a:lnTo>
                    <a:lnTo>
                      <a:pt x="2742" y="4835"/>
                    </a:lnTo>
                    <a:lnTo>
                      <a:pt x="4457" y="3223"/>
                    </a:lnTo>
                    <a:lnTo>
                      <a:pt x="6171" y="1611"/>
                    </a:lnTo>
                    <a:lnTo>
                      <a:pt x="8914" y="644"/>
                    </a:lnTo>
                    <a:lnTo>
                      <a:pt x="11999" y="0"/>
                    </a:lnTo>
                    <a:lnTo>
                      <a:pt x="14742" y="0"/>
                    </a:lnTo>
                    <a:lnTo>
                      <a:pt x="16457" y="644"/>
                    </a:lnTo>
                    <a:lnTo>
                      <a:pt x="18171" y="1611"/>
                    </a:lnTo>
                    <a:lnTo>
                      <a:pt x="19885" y="2256"/>
                    </a:lnTo>
                    <a:lnTo>
                      <a:pt x="20571" y="3868"/>
                    </a:lnTo>
                    <a:lnTo>
                      <a:pt x="20914" y="5480"/>
                    </a:lnTo>
                    <a:lnTo>
                      <a:pt x="21600" y="8382"/>
                    </a:lnTo>
                    <a:lnTo>
                      <a:pt x="21600" y="21600"/>
                    </a:lnTo>
                    <a:lnTo>
                      <a:pt x="18857" y="21600"/>
                    </a:lnTo>
                    <a:lnTo>
                      <a:pt x="18857" y="805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0" name="AutoShape 17"/>
              <p:cNvSpPr>
                <a:spLocks/>
              </p:cNvSpPr>
              <p:nvPr/>
            </p:nvSpPr>
            <p:spPr bwMode="auto">
              <a:xfrm>
                <a:off x="10487025" y="9224963"/>
                <a:ext cx="117475" cy="106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51" y="8272"/>
                    </a:moveTo>
                    <a:lnTo>
                      <a:pt x="16251" y="8272"/>
                    </a:lnTo>
                    <a:lnTo>
                      <a:pt x="15634" y="6434"/>
                    </a:lnTo>
                    <a:lnTo>
                      <a:pt x="14605" y="4825"/>
                    </a:lnTo>
                    <a:lnTo>
                      <a:pt x="12960" y="4136"/>
                    </a:lnTo>
                    <a:lnTo>
                      <a:pt x="10902" y="3676"/>
                    </a:lnTo>
                    <a:lnTo>
                      <a:pt x="9668" y="4136"/>
                    </a:lnTo>
                    <a:lnTo>
                      <a:pt x="8228" y="4595"/>
                    </a:lnTo>
                    <a:lnTo>
                      <a:pt x="7405" y="5285"/>
                    </a:lnTo>
                    <a:lnTo>
                      <a:pt x="6582" y="6434"/>
                    </a:lnTo>
                    <a:lnTo>
                      <a:pt x="5965" y="7123"/>
                    </a:lnTo>
                    <a:lnTo>
                      <a:pt x="5554" y="8502"/>
                    </a:lnTo>
                    <a:lnTo>
                      <a:pt x="5348" y="10800"/>
                    </a:lnTo>
                    <a:lnTo>
                      <a:pt x="5554" y="13097"/>
                    </a:lnTo>
                    <a:lnTo>
                      <a:pt x="5965" y="14246"/>
                    </a:lnTo>
                    <a:lnTo>
                      <a:pt x="6582" y="15165"/>
                    </a:lnTo>
                    <a:lnTo>
                      <a:pt x="7405" y="16085"/>
                    </a:lnTo>
                    <a:lnTo>
                      <a:pt x="8228" y="16774"/>
                    </a:lnTo>
                    <a:lnTo>
                      <a:pt x="9668" y="17463"/>
                    </a:lnTo>
                    <a:lnTo>
                      <a:pt x="10902" y="17463"/>
                    </a:lnTo>
                    <a:lnTo>
                      <a:pt x="12960" y="17004"/>
                    </a:lnTo>
                    <a:lnTo>
                      <a:pt x="14194" y="16314"/>
                    </a:lnTo>
                    <a:lnTo>
                      <a:pt x="15634" y="14936"/>
                    </a:lnTo>
                    <a:lnTo>
                      <a:pt x="16045" y="14246"/>
                    </a:lnTo>
                    <a:lnTo>
                      <a:pt x="16251" y="13097"/>
                    </a:lnTo>
                    <a:lnTo>
                      <a:pt x="21600" y="13097"/>
                    </a:lnTo>
                    <a:lnTo>
                      <a:pt x="21188" y="14936"/>
                    </a:lnTo>
                    <a:lnTo>
                      <a:pt x="20571" y="16774"/>
                    </a:lnTo>
                    <a:lnTo>
                      <a:pt x="19542" y="18153"/>
                    </a:lnTo>
                    <a:lnTo>
                      <a:pt x="18308" y="19302"/>
                    </a:lnTo>
                    <a:lnTo>
                      <a:pt x="16662" y="20451"/>
                    </a:lnTo>
                    <a:lnTo>
                      <a:pt x="15017" y="20910"/>
                    </a:lnTo>
                    <a:lnTo>
                      <a:pt x="12960" y="21140"/>
                    </a:lnTo>
                    <a:lnTo>
                      <a:pt x="10902" y="21600"/>
                    </a:lnTo>
                    <a:lnTo>
                      <a:pt x="8640" y="21140"/>
                    </a:lnTo>
                    <a:lnTo>
                      <a:pt x="6377" y="20910"/>
                    </a:lnTo>
                    <a:lnTo>
                      <a:pt x="4731" y="19991"/>
                    </a:lnTo>
                    <a:lnTo>
                      <a:pt x="3085" y="19072"/>
                    </a:lnTo>
                    <a:lnTo>
                      <a:pt x="1645" y="17463"/>
                    </a:lnTo>
                    <a:lnTo>
                      <a:pt x="1028" y="15625"/>
                    </a:lnTo>
                    <a:lnTo>
                      <a:pt x="411" y="13327"/>
                    </a:lnTo>
                    <a:lnTo>
                      <a:pt x="0" y="10800"/>
                    </a:lnTo>
                    <a:lnTo>
                      <a:pt x="411" y="7812"/>
                    </a:lnTo>
                    <a:lnTo>
                      <a:pt x="1028" y="5514"/>
                    </a:lnTo>
                    <a:lnTo>
                      <a:pt x="1645" y="3676"/>
                    </a:lnTo>
                    <a:lnTo>
                      <a:pt x="3085" y="2297"/>
                    </a:lnTo>
                    <a:lnTo>
                      <a:pt x="4731" y="1148"/>
                    </a:lnTo>
                    <a:lnTo>
                      <a:pt x="6377" y="459"/>
                    </a:lnTo>
                    <a:lnTo>
                      <a:pt x="8640" y="0"/>
                    </a:lnTo>
                    <a:lnTo>
                      <a:pt x="10902" y="0"/>
                    </a:lnTo>
                    <a:lnTo>
                      <a:pt x="14194" y="0"/>
                    </a:lnTo>
                    <a:lnTo>
                      <a:pt x="16045" y="689"/>
                    </a:lnTo>
                    <a:lnTo>
                      <a:pt x="17691" y="1608"/>
                    </a:lnTo>
                    <a:lnTo>
                      <a:pt x="18925" y="2757"/>
                    </a:lnTo>
                    <a:lnTo>
                      <a:pt x="20365" y="3676"/>
                    </a:lnTo>
                    <a:lnTo>
                      <a:pt x="21188" y="5514"/>
                    </a:lnTo>
                    <a:lnTo>
                      <a:pt x="21600" y="8272"/>
                    </a:lnTo>
                    <a:lnTo>
                      <a:pt x="16251" y="827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1" name="AutoShape 18"/>
              <p:cNvSpPr>
                <a:spLocks/>
              </p:cNvSpPr>
              <p:nvPr/>
            </p:nvSpPr>
            <p:spPr bwMode="auto">
              <a:xfrm>
                <a:off x="10612438"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24" y="0"/>
                    </a:moveTo>
                    <a:lnTo>
                      <a:pt x="10924" y="0"/>
                    </a:lnTo>
                    <a:lnTo>
                      <a:pt x="13158" y="591"/>
                    </a:lnTo>
                    <a:lnTo>
                      <a:pt x="15393" y="887"/>
                    </a:lnTo>
                    <a:lnTo>
                      <a:pt x="17379" y="1479"/>
                    </a:lnTo>
                    <a:lnTo>
                      <a:pt x="18868" y="2958"/>
                    </a:lnTo>
                    <a:lnTo>
                      <a:pt x="20110" y="4438"/>
                    </a:lnTo>
                    <a:lnTo>
                      <a:pt x="20855" y="5917"/>
                    </a:lnTo>
                    <a:lnTo>
                      <a:pt x="21600" y="8284"/>
                    </a:lnTo>
                    <a:lnTo>
                      <a:pt x="21600" y="10652"/>
                    </a:lnTo>
                    <a:lnTo>
                      <a:pt x="21600" y="13315"/>
                    </a:lnTo>
                    <a:lnTo>
                      <a:pt x="20855" y="15386"/>
                    </a:lnTo>
                    <a:lnTo>
                      <a:pt x="20110" y="17161"/>
                    </a:lnTo>
                    <a:lnTo>
                      <a:pt x="18868" y="18641"/>
                    </a:lnTo>
                    <a:lnTo>
                      <a:pt x="17379" y="20120"/>
                    </a:lnTo>
                    <a:lnTo>
                      <a:pt x="15393" y="20712"/>
                    </a:lnTo>
                    <a:lnTo>
                      <a:pt x="13158" y="21008"/>
                    </a:lnTo>
                    <a:lnTo>
                      <a:pt x="10924" y="21600"/>
                    </a:lnTo>
                    <a:lnTo>
                      <a:pt x="8441" y="21008"/>
                    </a:lnTo>
                    <a:lnTo>
                      <a:pt x="6455" y="20712"/>
                    </a:lnTo>
                    <a:lnTo>
                      <a:pt x="4468" y="20120"/>
                    </a:lnTo>
                    <a:lnTo>
                      <a:pt x="2731" y="18641"/>
                    </a:lnTo>
                    <a:lnTo>
                      <a:pt x="1737" y="17161"/>
                    </a:lnTo>
                    <a:lnTo>
                      <a:pt x="744" y="15386"/>
                    </a:lnTo>
                    <a:lnTo>
                      <a:pt x="0" y="13315"/>
                    </a:lnTo>
                    <a:lnTo>
                      <a:pt x="0" y="10652"/>
                    </a:lnTo>
                    <a:lnTo>
                      <a:pt x="0" y="8284"/>
                    </a:lnTo>
                    <a:lnTo>
                      <a:pt x="744" y="5917"/>
                    </a:lnTo>
                    <a:lnTo>
                      <a:pt x="1737" y="4438"/>
                    </a:lnTo>
                    <a:lnTo>
                      <a:pt x="2731" y="2958"/>
                    </a:lnTo>
                    <a:lnTo>
                      <a:pt x="4468" y="1479"/>
                    </a:lnTo>
                    <a:lnTo>
                      <a:pt x="6455" y="887"/>
                    </a:lnTo>
                    <a:lnTo>
                      <a:pt x="8441" y="591"/>
                    </a:lnTo>
                    <a:lnTo>
                      <a:pt x="10924" y="0"/>
                    </a:lnTo>
                    <a:close/>
                    <a:moveTo>
                      <a:pt x="10924" y="16865"/>
                    </a:moveTo>
                    <a:lnTo>
                      <a:pt x="10924" y="16865"/>
                    </a:lnTo>
                    <a:lnTo>
                      <a:pt x="13158" y="16273"/>
                    </a:lnTo>
                    <a:lnTo>
                      <a:pt x="14896" y="15386"/>
                    </a:lnTo>
                    <a:lnTo>
                      <a:pt x="15641" y="13315"/>
                    </a:lnTo>
                    <a:lnTo>
                      <a:pt x="16137" y="10652"/>
                    </a:lnTo>
                    <a:lnTo>
                      <a:pt x="15641" y="8284"/>
                    </a:lnTo>
                    <a:lnTo>
                      <a:pt x="14896" y="6213"/>
                    </a:lnTo>
                    <a:lnTo>
                      <a:pt x="13158" y="5326"/>
                    </a:lnTo>
                    <a:lnTo>
                      <a:pt x="10924" y="4734"/>
                    </a:lnTo>
                    <a:lnTo>
                      <a:pt x="8937" y="5326"/>
                    </a:lnTo>
                    <a:lnTo>
                      <a:pt x="6951" y="6213"/>
                    </a:lnTo>
                    <a:lnTo>
                      <a:pt x="5958" y="8284"/>
                    </a:lnTo>
                    <a:lnTo>
                      <a:pt x="5710" y="10652"/>
                    </a:lnTo>
                    <a:lnTo>
                      <a:pt x="5958" y="13315"/>
                    </a:lnTo>
                    <a:lnTo>
                      <a:pt x="6951" y="15386"/>
                    </a:lnTo>
                    <a:lnTo>
                      <a:pt x="8937" y="16273"/>
                    </a:lnTo>
                    <a:lnTo>
                      <a:pt x="10924" y="1686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2" name="AutoShape 19"/>
              <p:cNvSpPr>
                <a:spLocks/>
              </p:cNvSpPr>
              <p:nvPr/>
            </p:nvSpPr>
            <p:spPr bwMode="auto">
              <a:xfrm>
                <a:off x="10725150" y="9248775"/>
                <a:ext cx="87313"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631" y="9529"/>
                    </a:moveTo>
                    <a:lnTo>
                      <a:pt x="15631" y="9529"/>
                    </a:lnTo>
                    <a:lnTo>
                      <a:pt x="15347" y="7623"/>
                    </a:lnTo>
                    <a:lnTo>
                      <a:pt x="14210" y="6035"/>
                    </a:lnTo>
                    <a:lnTo>
                      <a:pt x="13357" y="5717"/>
                    </a:lnTo>
                    <a:lnTo>
                      <a:pt x="11652" y="5082"/>
                    </a:lnTo>
                    <a:lnTo>
                      <a:pt x="9378" y="5717"/>
                    </a:lnTo>
                    <a:lnTo>
                      <a:pt x="7957" y="6670"/>
                    </a:lnTo>
                    <a:lnTo>
                      <a:pt x="6536" y="8576"/>
                    </a:lnTo>
                    <a:lnTo>
                      <a:pt x="5968" y="11117"/>
                    </a:lnTo>
                    <a:lnTo>
                      <a:pt x="5968" y="21600"/>
                    </a:lnTo>
                    <a:lnTo>
                      <a:pt x="0" y="21600"/>
                    </a:lnTo>
                    <a:lnTo>
                      <a:pt x="0" y="317"/>
                    </a:lnTo>
                    <a:lnTo>
                      <a:pt x="5968" y="317"/>
                    </a:lnTo>
                    <a:lnTo>
                      <a:pt x="5968" y="3494"/>
                    </a:lnTo>
                    <a:lnTo>
                      <a:pt x="7105" y="1905"/>
                    </a:lnTo>
                    <a:lnTo>
                      <a:pt x="8810" y="952"/>
                    </a:lnTo>
                    <a:lnTo>
                      <a:pt x="11084" y="0"/>
                    </a:lnTo>
                    <a:lnTo>
                      <a:pt x="13926" y="0"/>
                    </a:lnTo>
                    <a:lnTo>
                      <a:pt x="16200" y="0"/>
                    </a:lnTo>
                    <a:lnTo>
                      <a:pt x="19042" y="1588"/>
                    </a:lnTo>
                    <a:lnTo>
                      <a:pt x="20178" y="2541"/>
                    </a:lnTo>
                    <a:lnTo>
                      <a:pt x="20747" y="3494"/>
                    </a:lnTo>
                    <a:lnTo>
                      <a:pt x="21600" y="5082"/>
                    </a:lnTo>
                    <a:lnTo>
                      <a:pt x="21600" y="7623"/>
                    </a:lnTo>
                    <a:lnTo>
                      <a:pt x="21600" y="21600"/>
                    </a:lnTo>
                    <a:lnTo>
                      <a:pt x="15631" y="21600"/>
                    </a:lnTo>
                    <a:lnTo>
                      <a:pt x="15631" y="952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3" name="AutoShape 20"/>
              <p:cNvSpPr>
                <a:spLocks/>
              </p:cNvSpPr>
              <p:nvPr/>
            </p:nvSpPr>
            <p:spPr bwMode="auto">
              <a:xfrm>
                <a:off x="10826750" y="9248775"/>
                <a:ext cx="95250"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942" y="8284"/>
                    </a:moveTo>
                    <a:lnTo>
                      <a:pt x="15942" y="8284"/>
                    </a:lnTo>
                    <a:lnTo>
                      <a:pt x="14914" y="6805"/>
                    </a:lnTo>
                    <a:lnTo>
                      <a:pt x="14142" y="5326"/>
                    </a:lnTo>
                    <a:lnTo>
                      <a:pt x="12857" y="4734"/>
                    </a:lnTo>
                    <a:lnTo>
                      <a:pt x="11314" y="4734"/>
                    </a:lnTo>
                    <a:lnTo>
                      <a:pt x="8742" y="5326"/>
                    </a:lnTo>
                    <a:lnTo>
                      <a:pt x="7200" y="6213"/>
                    </a:lnTo>
                    <a:lnTo>
                      <a:pt x="5914" y="8284"/>
                    </a:lnTo>
                    <a:lnTo>
                      <a:pt x="5914" y="10652"/>
                    </a:lnTo>
                    <a:lnTo>
                      <a:pt x="5914" y="13315"/>
                    </a:lnTo>
                    <a:lnTo>
                      <a:pt x="7200" y="15386"/>
                    </a:lnTo>
                    <a:lnTo>
                      <a:pt x="8742" y="16273"/>
                    </a:lnTo>
                    <a:lnTo>
                      <a:pt x="11314" y="16865"/>
                    </a:lnTo>
                    <a:lnTo>
                      <a:pt x="12857" y="16273"/>
                    </a:lnTo>
                    <a:lnTo>
                      <a:pt x="14142" y="15682"/>
                    </a:lnTo>
                    <a:lnTo>
                      <a:pt x="15428" y="14498"/>
                    </a:lnTo>
                    <a:lnTo>
                      <a:pt x="15942" y="13019"/>
                    </a:lnTo>
                    <a:lnTo>
                      <a:pt x="21600" y="13019"/>
                    </a:lnTo>
                    <a:lnTo>
                      <a:pt x="21342" y="15386"/>
                    </a:lnTo>
                    <a:lnTo>
                      <a:pt x="20314" y="17161"/>
                    </a:lnTo>
                    <a:lnTo>
                      <a:pt x="19028" y="18641"/>
                    </a:lnTo>
                    <a:lnTo>
                      <a:pt x="18000" y="19528"/>
                    </a:lnTo>
                    <a:lnTo>
                      <a:pt x="16200" y="20712"/>
                    </a:lnTo>
                    <a:lnTo>
                      <a:pt x="14657" y="21008"/>
                    </a:lnTo>
                    <a:lnTo>
                      <a:pt x="10800" y="21600"/>
                    </a:lnTo>
                    <a:lnTo>
                      <a:pt x="8228" y="21008"/>
                    </a:lnTo>
                    <a:lnTo>
                      <a:pt x="6171" y="20712"/>
                    </a:lnTo>
                    <a:lnTo>
                      <a:pt x="4628" y="20120"/>
                    </a:lnTo>
                    <a:lnTo>
                      <a:pt x="2828" y="18641"/>
                    </a:lnTo>
                    <a:lnTo>
                      <a:pt x="1799" y="17161"/>
                    </a:lnTo>
                    <a:lnTo>
                      <a:pt x="514" y="15386"/>
                    </a:lnTo>
                    <a:lnTo>
                      <a:pt x="0" y="13315"/>
                    </a:lnTo>
                    <a:lnTo>
                      <a:pt x="0" y="10652"/>
                    </a:lnTo>
                    <a:lnTo>
                      <a:pt x="0" y="8284"/>
                    </a:lnTo>
                    <a:lnTo>
                      <a:pt x="771" y="5917"/>
                    </a:lnTo>
                    <a:lnTo>
                      <a:pt x="1799" y="4438"/>
                    </a:lnTo>
                    <a:lnTo>
                      <a:pt x="2828" y="2958"/>
                    </a:lnTo>
                    <a:lnTo>
                      <a:pt x="4628" y="1479"/>
                    </a:lnTo>
                    <a:lnTo>
                      <a:pt x="6685" y="887"/>
                    </a:lnTo>
                    <a:lnTo>
                      <a:pt x="8742" y="591"/>
                    </a:lnTo>
                    <a:lnTo>
                      <a:pt x="11314" y="0"/>
                    </a:lnTo>
                    <a:lnTo>
                      <a:pt x="14657" y="591"/>
                    </a:lnTo>
                    <a:lnTo>
                      <a:pt x="16200" y="887"/>
                    </a:lnTo>
                    <a:lnTo>
                      <a:pt x="17485" y="2071"/>
                    </a:lnTo>
                    <a:lnTo>
                      <a:pt x="19028" y="2958"/>
                    </a:lnTo>
                    <a:lnTo>
                      <a:pt x="20057" y="4438"/>
                    </a:lnTo>
                    <a:lnTo>
                      <a:pt x="21342" y="5917"/>
                    </a:lnTo>
                    <a:lnTo>
                      <a:pt x="21600" y="8284"/>
                    </a:lnTo>
                    <a:lnTo>
                      <a:pt x="15942" y="828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4" name="AutoShape 21"/>
              <p:cNvSpPr>
                <a:spLocks/>
              </p:cNvSpPr>
              <p:nvPr/>
            </p:nvSpPr>
            <p:spPr bwMode="auto">
              <a:xfrm>
                <a:off x="10931525" y="9248775"/>
                <a:ext cx="65088"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17"/>
                    </a:moveTo>
                    <a:lnTo>
                      <a:pt x="8100" y="317"/>
                    </a:lnTo>
                    <a:lnTo>
                      <a:pt x="8100" y="4447"/>
                    </a:lnTo>
                    <a:lnTo>
                      <a:pt x="8485" y="4447"/>
                    </a:lnTo>
                    <a:lnTo>
                      <a:pt x="10414" y="2541"/>
                    </a:lnTo>
                    <a:lnTo>
                      <a:pt x="13114" y="952"/>
                    </a:lnTo>
                    <a:lnTo>
                      <a:pt x="15428" y="0"/>
                    </a:lnTo>
                    <a:lnTo>
                      <a:pt x="18514" y="0"/>
                    </a:lnTo>
                    <a:lnTo>
                      <a:pt x="21600" y="0"/>
                    </a:lnTo>
                    <a:lnTo>
                      <a:pt x="21600" y="6670"/>
                    </a:lnTo>
                    <a:lnTo>
                      <a:pt x="19285" y="6035"/>
                    </a:lnTo>
                    <a:lnTo>
                      <a:pt x="16971" y="6035"/>
                    </a:lnTo>
                    <a:lnTo>
                      <a:pt x="13114" y="6035"/>
                    </a:lnTo>
                    <a:lnTo>
                      <a:pt x="10414" y="7623"/>
                    </a:lnTo>
                    <a:lnTo>
                      <a:pt x="9257" y="9529"/>
                    </a:lnTo>
                    <a:lnTo>
                      <a:pt x="8485" y="12388"/>
                    </a:lnTo>
                    <a:lnTo>
                      <a:pt x="8485" y="21600"/>
                    </a:lnTo>
                    <a:lnTo>
                      <a:pt x="0" y="21600"/>
                    </a:lnTo>
                    <a:lnTo>
                      <a:pt x="0" y="3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5" name="AutoShape 22"/>
              <p:cNvSpPr>
                <a:spLocks/>
              </p:cNvSpPr>
              <p:nvPr/>
            </p:nvSpPr>
            <p:spPr bwMode="auto">
              <a:xfrm>
                <a:off x="11001375" y="9248775"/>
                <a:ext cx="100013"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390" y="17753"/>
                    </a:lnTo>
                    <a:lnTo>
                      <a:pt x="18409" y="18641"/>
                    </a:lnTo>
                    <a:lnTo>
                      <a:pt x="17181" y="19528"/>
                    </a:lnTo>
                    <a:lnTo>
                      <a:pt x="14236" y="21008"/>
                    </a:lnTo>
                    <a:lnTo>
                      <a:pt x="10800" y="21600"/>
                    </a:lnTo>
                    <a:lnTo>
                      <a:pt x="8345" y="21008"/>
                    </a:lnTo>
                    <a:lnTo>
                      <a:pt x="6381" y="20712"/>
                    </a:lnTo>
                    <a:lnTo>
                      <a:pt x="4418" y="20120"/>
                    </a:lnTo>
                    <a:lnTo>
                      <a:pt x="2945" y="18641"/>
                    </a:lnTo>
                    <a:lnTo>
                      <a:pt x="1718" y="17161"/>
                    </a:lnTo>
                    <a:lnTo>
                      <a:pt x="981" y="15386"/>
                    </a:lnTo>
                    <a:lnTo>
                      <a:pt x="0" y="13315"/>
                    </a:lnTo>
                    <a:lnTo>
                      <a:pt x="0" y="10652"/>
                    </a:lnTo>
                    <a:lnTo>
                      <a:pt x="0" y="8284"/>
                    </a:lnTo>
                    <a:lnTo>
                      <a:pt x="981" y="5917"/>
                    </a:lnTo>
                    <a:lnTo>
                      <a:pt x="1718" y="4438"/>
                    </a:lnTo>
                    <a:lnTo>
                      <a:pt x="2945" y="2958"/>
                    </a:lnTo>
                    <a:lnTo>
                      <a:pt x="4418" y="1479"/>
                    </a:lnTo>
                    <a:lnTo>
                      <a:pt x="6381" y="887"/>
                    </a:lnTo>
                    <a:lnTo>
                      <a:pt x="8345" y="591"/>
                    </a:lnTo>
                    <a:lnTo>
                      <a:pt x="10800" y="0"/>
                    </a:lnTo>
                    <a:lnTo>
                      <a:pt x="13254" y="591"/>
                    </a:lnTo>
                    <a:lnTo>
                      <a:pt x="15463" y="887"/>
                    </a:lnTo>
                    <a:lnTo>
                      <a:pt x="17181"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218" y="14794"/>
                    </a:lnTo>
                    <a:lnTo>
                      <a:pt x="21109" y="14794"/>
                    </a:lnTo>
                    <a:close/>
                    <a:moveTo>
                      <a:pt x="15954" y="8580"/>
                    </a:moveTo>
                    <a:lnTo>
                      <a:pt x="15954" y="8580"/>
                    </a:lnTo>
                    <a:lnTo>
                      <a:pt x="15463" y="7101"/>
                    </a:lnTo>
                    <a:lnTo>
                      <a:pt x="14727" y="5917"/>
                    </a:lnTo>
                    <a:lnTo>
                      <a:pt x="13254" y="4734"/>
                    </a:lnTo>
                    <a:lnTo>
                      <a:pt x="12027" y="4438"/>
                    </a:lnTo>
                    <a:lnTo>
                      <a:pt x="10800" y="4438"/>
                    </a:lnTo>
                    <a:lnTo>
                      <a:pt x="9081" y="4438"/>
                    </a:lnTo>
                    <a:lnTo>
                      <a:pt x="8100" y="4734"/>
                    </a:lnTo>
                    <a:lnTo>
                      <a:pt x="6381" y="6213"/>
                    </a:lnTo>
                    <a:lnTo>
                      <a:pt x="5645"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6" name="AutoShape 23"/>
              <p:cNvSpPr>
                <a:spLocks/>
              </p:cNvSpPr>
              <p:nvPr/>
            </p:nvSpPr>
            <p:spPr bwMode="auto">
              <a:xfrm>
                <a:off x="11102975" y="9229725"/>
                <a:ext cx="60325"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705" y="0"/>
                    </a:moveTo>
                    <a:lnTo>
                      <a:pt x="14264" y="0"/>
                    </a:lnTo>
                    <a:lnTo>
                      <a:pt x="14264" y="5096"/>
                    </a:lnTo>
                    <a:lnTo>
                      <a:pt x="21600" y="5096"/>
                    </a:lnTo>
                    <a:lnTo>
                      <a:pt x="21600" y="8737"/>
                    </a:lnTo>
                    <a:lnTo>
                      <a:pt x="14264" y="8737"/>
                    </a:lnTo>
                    <a:lnTo>
                      <a:pt x="14264" y="16260"/>
                    </a:lnTo>
                    <a:lnTo>
                      <a:pt x="15079" y="16988"/>
                    </a:lnTo>
                    <a:lnTo>
                      <a:pt x="15079" y="17231"/>
                    </a:lnTo>
                    <a:lnTo>
                      <a:pt x="16301" y="17716"/>
                    </a:lnTo>
                    <a:lnTo>
                      <a:pt x="17524" y="17716"/>
                    </a:lnTo>
                    <a:lnTo>
                      <a:pt x="21600" y="17716"/>
                    </a:lnTo>
                    <a:lnTo>
                      <a:pt x="21600" y="21357"/>
                    </a:lnTo>
                    <a:lnTo>
                      <a:pt x="15079" y="21600"/>
                    </a:lnTo>
                    <a:lnTo>
                      <a:pt x="9781" y="21357"/>
                    </a:lnTo>
                    <a:lnTo>
                      <a:pt x="8558" y="20871"/>
                    </a:lnTo>
                    <a:lnTo>
                      <a:pt x="7335" y="20386"/>
                    </a:lnTo>
                    <a:lnTo>
                      <a:pt x="6520" y="19658"/>
                    </a:lnTo>
                    <a:lnTo>
                      <a:pt x="5705" y="18930"/>
                    </a:lnTo>
                    <a:lnTo>
                      <a:pt x="5705" y="16988"/>
                    </a:lnTo>
                    <a:lnTo>
                      <a:pt x="5705" y="8737"/>
                    </a:lnTo>
                    <a:lnTo>
                      <a:pt x="0" y="8737"/>
                    </a:lnTo>
                    <a:lnTo>
                      <a:pt x="0" y="5096"/>
                    </a:lnTo>
                    <a:lnTo>
                      <a:pt x="5705" y="5096"/>
                    </a:lnTo>
                    <a:lnTo>
                      <a:pt x="5705"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7" name="AutoShape 24"/>
              <p:cNvSpPr>
                <a:spLocks/>
              </p:cNvSpPr>
              <p:nvPr/>
            </p:nvSpPr>
            <p:spPr bwMode="auto">
              <a:xfrm>
                <a:off x="11168063"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1" y="14794"/>
                    </a:moveTo>
                    <a:lnTo>
                      <a:pt x="21351" y="14794"/>
                    </a:lnTo>
                    <a:lnTo>
                      <a:pt x="20358" y="16273"/>
                    </a:lnTo>
                    <a:lnTo>
                      <a:pt x="19613" y="17753"/>
                    </a:lnTo>
                    <a:lnTo>
                      <a:pt x="18372" y="18641"/>
                    </a:lnTo>
                    <a:lnTo>
                      <a:pt x="17131" y="19528"/>
                    </a:lnTo>
                    <a:lnTo>
                      <a:pt x="14400" y="21008"/>
                    </a:lnTo>
                    <a:lnTo>
                      <a:pt x="10924" y="21600"/>
                    </a:lnTo>
                    <a:lnTo>
                      <a:pt x="8689" y="21008"/>
                    </a:lnTo>
                    <a:lnTo>
                      <a:pt x="6455" y="20712"/>
                    </a:lnTo>
                    <a:lnTo>
                      <a:pt x="4717" y="20120"/>
                    </a:lnTo>
                    <a:lnTo>
                      <a:pt x="3227" y="18641"/>
                    </a:lnTo>
                    <a:lnTo>
                      <a:pt x="1986" y="17161"/>
                    </a:lnTo>
                    <a:lnTo>
                      <a:pt x="744" y="15386"/>
                    </a:lnTo>
                    <a:lnTo>
                      <a:pt x="496" y="13315"/>
                    </a:lnTo>
                    <a:lnTo>
                      <a:pt x="0" y="10652"/>
                    </a:lnTo>
                    <a:lnTo>
                      <a:pt x="496" y="8284"/>
                    </a:lnTo>
                    <a:lnTo>
                      <a:pt x="744" y="5917"/>
                    </a:lnTo>
                    <a:lnTo>
                      <a:pt x="1986" y="4438"/>
                    </a:lnTo>
                    <a:lnTo>
                      <a:pt x="3227" y="2958"/>
                    </a:lnTo>
                    <a:lnTo>
                      <a:pt x="4717" y="1479"/>
                    </a:lnTo>
                    <a:lnTo>
                      <a:pt x="6455" y="887"/>
                    </a:lnTo>
                    <a:lnTo>
                      <a:pt x="8689" y="591"/>
                    </a:lnTo>
                    <a:lnTo>
                      <a:pt x="10924" y="0"/>
                    </a:lnTo>
                    <a:lnTo>
                      <a:pt x="13655" y="591"/>
                    </a:lnTo>
                    <a:lnTo>
                      <a:pt x="15641" y="887"/>
                    </a:lnTo>
                    <a:lnTo>
                      <a:pt x="17627" y="2071"/>
                    </a:lnTo>
                    <a:lnTo>
                      <a:pt x="18868" y="3254"/>
                    </a:lnTo>
                    <a:lnTo>
                      <a:pt x="20110" y="4734"/>
                    </a:lnTo>
                    <a:lnTo>
                      <a:pt x="20855" y="6805"/>
                    </a:lnTo>
                    <a:lnTo>
                      <a:pt x="21351" y="9172"/>
                    </a:lnTo>
                    <a:lnTo>
                      <a:pt x="21600" y="12131"/>
                    </a:lnTo>
                    <a:lnTo>
                      <a:pt x="21600" y="12427"/>
                    </a:lnTo>
                    <a:lnTo>
                      <a:pt x="5710" y="12427"/>
                    </a:lnTo>
                    <a:lnTo>
                      <a:pt x="5958" y="13906"/>
                    </a:lnTo>
                    <a:lnTo>
                      <a:pt x="6703" y="15682"/>
                    </a:lnTo>
                    <a:lnTo>
                      <a:pt x="8441" y="16865"/>
                    </a:lnTo>
                    <a:lnTo>
                      <a:pt x="10924" y="17161"/>
                    </a:lnTo>
                    <a:lnTo>
                      <a:pt x="12413" y="17161"/>
                    </a:lnTo>
                    <a:lnTo>
                      <a:pt x="13655" y="16865"/>
                    </a:lnTo>
                    <a:lnTo>
                      <a:pt x="14896" y="15682"/>
                    </a:lnTo>
                    <a:lnTo>
                      <a:pt x="15641" y="14794"/>
                    </a:lnTo>
                    <a:lnTo>
                      <a:pt x="21351" y="14794"/>
                    </a:lnTo>
                    <a:close/>
                    <a:moveTo>
                      <a:pt x="16137" y="8580"/>
                    </a:moveTo>
                    <a:lnTo>
                      <a:pt x="16137" y="8580"/>
                    </a:lnTo>
                    <a:lnTo>
                      <a:pt x="15641" y="7101"/>
                    </a:lnTo>
                    <a:lnTo>
                      <a:pt x="14896" y="5917"/>
                    </a:lnTo>
                    <a:lnTo>
                      <a:pt x="13158" y="4734"/>
                    </a:lnTo>
                    <a:lnTo>
                      <a:pt x="11917" y="4438"/>
                    </a:lnTo>
                    <a:lnTo>
                      <a:pt x="10924" y="4438"/>
                    </a:lnTo>
                    <a:lnTo>
                      <a:pt x="9186" y="4438"/>
                    </a:lnTo>
                    <a:lnTo>
                      <a:pt x="8441" y="4734"/>
                    </a:lnTo>
                    <a:lnTo>
                      <a:pt x="6703" y="6213"/>
                    </a:lnTo>
                    <a:lnTo>
                      <a:pt x="5958" y="7693"/>
                    </a:lnTo>
                    <a:lnTo>
                      <a:pt x="5710" y="8580"/>
                    </a:lnTo>
                    <a:lnTo>
                      <a:pt x="16137"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8" name="AutoShape 25"/>
              <p:cNvSpPr>
                <a:spLocks/>
              </p:cNvSpPr>
              <p:nvPr/>
            </p:nvSpPr>
            <p:spPr bwMode="auto">
              <a:xfrm>
                <a:off x="11333163" y="9226550"/>
                <a:ext cx="101600"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4241" y="0"/>
                    </a:lnTo>
                    <a:lnTo>
                      <a:pt x="16140" y="242"/>
                    </a:lnTo>
                    <a:lnTo>
                      <a:pt x="17802" y="728"/>
                    </a:lnTo>
                    <a:lnTo>
                      <a:pt x="19226" y="1213"/>
                    </a:lnTo>
                    <a:lnTo>
                      <a:pt x="19938" y="2426"/>
                    </a:lnTo>
                    <a:lnTo>
                      <a:pt x="20887" y="3155"/>
                    </a:lnTo>
                    <a:lnTo>
                      <a:pt x="21125" y="4368"/>
                    </a:lnTo>
                    <a:lnTo>
                      <a:pt x="21600" y="6552"/>
                    </a:lnTo>
                    <a:lnTo>
                      <a:pt x="21600" y="8251"/>
                    </a:lnTo>
                    <a:lnTo>
                      <a:pt x="21125" y="9707"/>
                    </a:lnTo>
                    <a:lnTo>
                      <a:pt x="20413" y="10921"/>
                    </a:lnTo>
                    <a:lnTo>
                      <a:pt x="19701" y="11649"/>
                    </a:lnTo>
                    <a:lnTo>
                      <a:pt x="18989" y="12862"/>
                    </a:lnTo>
                    <a:lnTo>
                      <a:pt x="17802" y="13348"/>
                    </a:lnTo>
                    <a:lnTo>
                      <a:pt x="16140" y="13591"/>
                    </a:lnTo>
                    <a:lnTo>
                      <a:pt x="14716" y="13591"/>
                    </a:lnTo>
                    <a:lnTo>
                      <a:pt x="5934" y="13591"/>
                    </a:lnTo>
                    <a:lnTo>
                      <a:pt x="5934" y="21600"/>
                    </a:lnTo>
                    <a:lnTo>
                      <a:pt x="0" y="21600"/>
                    </a:lnTo>
                    <a:lnTo>
                      <a:pt x="0" y="0"/>
                    </a:lnTo>
                    <a:close/>
                    <a:moveTo>
                      <a:pt x="5934" y="9707"/>
                    </a:moveTo>
                    <a:lnTo>
                      <a:pt x="11868" y="9707"/>
                    </a:lnTo>
                    <a:lnTo>
                      <a:pt x="13054" y="9707"/>
                    </a:lnTo>
                    <a:lnTo>
                      <a:pt x="14241" y="9465"/>
                    </a:lnTo>
                    <a:lnTo>
                      <a:pt x="15428" y="8494"/>
                    </a:lnTo>
                    <a:lnTo>
                      <a:pt x="15903" y="7038"/>
                    </a:lnTo>
                    <a:lnTo>
                      <a:pt x="15428" y="5339"/>
                    </a:lnTo>
                    <a:lnTo>
                      <a:pt x="14716" y="4368"/>
                    </a:lnTo>
                    <a:lnTo>
                      <a:pt x="13529" y="3883"/>
                    </a:lnTo>
                    <a:lnTo>
                      <a:pt x="12342" y="3883"/>
                    </a:lnTo>
                    <a:lnTo>
                      <a:pt x="5934" y="3883"/>
                    </a:lnTo>
                    <a:lnTo>
                      <a:pt x="5934" y="970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9" name="AutoShape 26"/>
              <p:cNvSpPr>
                <a:spLocks/>
              </p:cNvSpPr>
              <p:nvPr/>
            </p:nvSpPr>
            <p:spPr bwMode="auto">
              <a:xfrm>
                <a:off x="11449050" y="9224963"/>
                <a:ext cx="23813"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696"/>
                    </a:moveTo>
                    <a:lnTo>
                      <a:pt x="21600" y="5696"/>
                    </a:lnTo>
                    <a:lnTo>
                      <a:pt x="21600" y="21600"/>
                    </a:lnTo>
                    <a:lnTo>
                      <a:pt x="0" y="21600"/>
                    </a:lnTo>
                    <a:lnTo>
                      <a:pt x="0" y="5696"/>
                    </a:lnTo>
                    <a:close/>
                    <a:moveTo>
                      <a:pt x="0" y="0"/>
                    </a:moveTo>
                    <a:lnTo>
                      <a:pt x="21600" y="0"/>
                    </a:lnTo>
                    <a:lnTo>
                      <a:pt x="21600" y="3797"/>
                    </a:lnTo>
                    <a:lnTo>
                      <a:pt x="0" y="3797"/>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0" name="AutoShape 27"/>
              <p:cNvSpPr>
                <a:spLocks/>
              </p:cNvSpPr>
              <p:nvPr/>
            </p:nvSpPr>
            <p:spPr bwMode="auto">
              <a:xfrm>
                <a:off x="11491913" y="9248775"/>
                <a:ext cx="93662" cy="104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34"/>
                    </a:moveTo>
                    <a:lnTo>
                      <a:pt x="5400" y="234"/>
                    </a:lnTo>
                    <a:lnTo>
                      <a:pt x="5400" y="2113"/>
                    </a:lnTo>
                    <a:lnTo>
                      <a:pt x="7200" y="1173"/>
                    </a:lnTo>
                    <a:lnTo>
                      <a:pt x="8485" y="234"/>
                    </a:lnTo>
                    <a:lnTo>
                      <a:pt x="10028" y="0"/>
                    </a:lnTo>
                    <a:lnTo>
                      <a:pt x="11828" y="0"/>
                    </a:lnTo>
                    <a:lnTo>
                      <a:pt x="13885" y="0"/>
                    </a:lnTo>
                    <a:lnTo>
                      <a:pt x="15942" y="234"/>
                    </a:lnTo>
                    <a:lnTo>
                      <a:pt x="17485" y="1173"/>
                    </a:lnTo>
                    <a:lnTo>
                      <a:pt x="18771" y="1878"/>
                    </a:lnTo>
                    <a:lnTo>
                      <a:pt x="20057" y="3052"/>
                    </a:lnTo>
                    <a:lnTo>
                      <a:pt x="20828" y="4460"/>
                    </a:lnTo>
                    <a:lnTo>
                      <a:pt x="21600" y="6104"/>
                    </a:lnTo>
                    <a:lnTo>
                      <a:pt x="21600" y="7982"/>
                    </a:lnTo>
                    <a:lnTo>
                      <a:pt x="21600" y="9860"/>
                    </a:lnTo>
                    <a:lnTo>
                      <a:pt x="20828" y="11269"/>
                    </a:lnTo>
                    <a:lnTo>
                      <a:pt x="20057" y="12913"/>
                    </a:lnTo>
                    <a:lnTo>
                      <a:pt x="19285" y="14086"/>
                    </a:lnTo>
                    <a:lnTo>
                      <a:pt x="17485" y="15026"/>
                    </a:lnTo>
                    <a:lnTo>
                      <a:pt x="15942" y="15965"/>
                    </a:lnTo>
                    <a:lnTo>
                      <a:pt x="14142" y="16199"/>
                    </a:lnTo>
                    <a:lnTo>
                      <a:pt x="12085" y="16669"/>
                    </a:lnTo>
                    <a:lnTo>
                      <a:pt x="10028" y="16199"/>
                    </a:lnTo>
                    <a:lnTo>
                      <a:pt x="8485" y="15965"/>
                    </a:lnTo>
                    <a:lnTo>
                      <a:pt x="6685" y="15026"/>
                    </a:lnTo>
                    <a:lnTo>
                      <a:pt x="5400" y="14086"/>
                    </a:lnTo>
                    <a:lnTo>
                      <a:pt x="5400" y="21600"/>
                    </a:lnTo>
                    <a:lnTo>
                      <a:pt x="0" y="21600"/>
                    </a:lnTo>
                    <a:lnTo>
                      <a:pt x="0" y="234"/>
                    </a:lnTo>
                    <a:close/>
                    <a:moveTo>
                      <a:pt x="10800" y="12913"/>
                    </a:moveTo>
                    <a:lnTo>
                      <a:pt x="10800" y="12913"/>
                    </a:lnTo>
                    <a:lnTo>
                      <a:pt x="12600" y="12443"/>
                    </a:lnTo>
                    <a:lnTo>
                      <a:pt x="14142" y="11739"/>
                    </a:lnTo>
                    <a:lnTo>
                      <a:pt x="15428" y="10095"/>
                    </a:lnTo>
                    <a:lnTo>
                      <a:pt x="15942" y="8217"/>
                    </a:lnTo>
                    <a:lnTo>
                      <a:pt x="15428" y="6104"/>
                    </a:lnTo>
                    <a:lnTo>
                      <a:pt x="14142" y="4930"/>
                    </a:lnTo>
                    <a:lnTo>
                      <a:pt x="12600" y="3756"/>
                    </a:lnTo>
                    <a:lnTo>
                      <a:pt x="10800" y="3756"/>
                    </a:lnTo>
                    <a:lnTo>
                      <a:pt x="8742" y="3756"/>
                    </a:lnTo>
                    <a:lnTo>
                      <a:pt x="7200" y="4930"/>
                    </a:lnTo>
                    <a:lnTo>
                      <a:pt x="5914" y="6104"/>
                    </a:lnTo>
                    <a:lnTo>
                      <a:pt x="5400" y="8217"/>
                    </a:lnTo>
                    <a:lnTo>
                      <a:pt x="5914" y="10095"/>
                    </a:lnTo>
                    <a:lnTo>
                      <a:pt x="7200" y="11739"/>
                    </a:lnTo>
                    <a:lnTo>
                      <a:pt x="8742" y="12443"/>
                    </a:lnTo>
                    <a:lnTo>
                      <a:pt x="10800" y="1291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1" name="AutoShape 28"/>
              <p:cNvSpPr>
                <a:spLocks/>
              </p:cNvSpPr>
              <p:nvPr/>
            </p:nvSpPr>
            <p:spPr bwMode="auto">
              <a:xfrm>
                <a:off x="11595100" y="9248775"/>
                <a:ext cx="96838"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636" y="17753"/>
                    </a:lnTo>
                    <a:lnTo>
                      <a:pt x="18409" y="18641"/>
                    </a:lnTo>
                    <a:lnTo>
                      <a:pt x="17181" y="19528"/>
                    </a:lnTo>
                    <a:lnTo>
                      <a:pt x="14481" y="21008"/>
                    </a:lnTo>
                    <a:lnTo>
                      <a:pt x="10800" y="21600"/>
                    </a:lnTo>
                    <a:lnTo>
                      <a:pt x="8836" y="21008"/>
                    </a:lnTo>
                    <a:lnTo>
                      <a:pt x="6381" y="20712"/>
                    </a:lnTo>
                    <a:lnTo>
                      <a:pt x="4909" y="20120"/>
                    </a:lnTo>
                    <a:lnTo>
                      <a:pt x="3190" y="18641"/>
                    </a:lnTo>
                    <a:lnTo>
                      <a:pt x="1963" y="17161"/>
                    </a:lnTo>
                    <a:lnTo>
                      <a:pt x="981" y="15386"/>
                    </a:lnTo>
                    <a:lnTo>
                      <a:pt x="490" y="13315"/>
                    </a:lnTo>
                    <a:lnTo>
                      <a:pt x="0" y="10652"/>
                    </a:lnTo>
                    <a:lnTo>
                      <a:pt x="490" y="8284"/>
                    </a:lnTo>
                    <a:lnTo>
                      <a:pt x="981" y="5917"/>
                    </a:lnTo>
                    <a:lnTo>
                      <a:pt x="1963" y="4438"/>
                    </a:lnTo>
                    <a:lnTo>
                      <a:pt x="3190" y="2958"/>
                    </a:lnTo>
                    <a:lnTo>
                      <a:pt x="4909" y="1479"/>
                    </a:lnTo>
                    <a:lnTo>
                      <a:pt x="6381" y="887"/>
                    </a:lnTo>
                    <a:lnTo>
                      <a:pt x="8836" y="591"/>
                    </a:lnTo>
                    <a:lnTo>
                      <a:pt x="10800" y="0"/>
                    </a:lnTo>
                    <a:lnTo>
                      <a:pt x="13500" y="591"/>
                    </a:lnTo>
                    <a:lnTo>
                      <a:pt x="15463" y="887"/>
                    </a:lnTo>
                    <a:lnTo>
                      <a:pt x="17672"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463" y="14794"/>
                    </a:lnTo>
                    <a:lnTo>
                      <a:pt x="21109" y="14794"/>
                    </a:lnTo>
                    <a:close/>
                    <a:moveTo>
                      <a:pt x="15954" y="8580"/>
                    </a:moveTo>
                    <a:lnTo>
                      <a:pt x="15954" y="8580"/>
                    </a:lnTo>
                    <a:lnTo>
                      <a:pt x="15463" y="7101"/>
                    </a:lnTo>
                    <a:lnTo>
                      <a:pt x="14727" y="5917"/>
                    </a:lnTo>
                    <a:lnTo>
                      <a:pt x="13254" y="4734"/>
                    </a:lnTo>
                    <a:lnTo>
                      <a:pt x="12272" y="4438"/>
                    </a:lnTo>
                    <a:lnTo>
                      <a:pt x="10800" y="4438"/>
                    </a:lnTo>
                    <a:lnTo>
                      <a:pt x="9327" y="4438"/>
                    </a:lnTo>
                    <a:lnTo>
                      <a:pt x="8345" y="4734"/>
                    </a:lnTo>
                    <a:lnTo>
                      <a:pt x="6872" y="6213"/>
                    </a:lnTo>
                    <a:lnTo>
                      <a:pt x="6136"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2" name="AutoShape 29"/>
              <p:cNvSpPr>
                <a:spLocks/>
              </p:cNvSpPr>
              <p:nvPr/>
            </p:nvSpPr>
            <p:spPr bwMode="auto">
              <a:xfrm>
                <a:off x="11739563" y="9231313"/>
                <a:ext cx="103187"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00" y="15144"/>
                    </a:moveTo>
                    <a:lnTo>
                      <a:pt x="5165" y="15144"/>
                    </a:lnTo>
                    <a:lnTo>
                      <a:pt x="2113" y="21600"/>
                    </a:lnTo>
                    <a:lnTo>
                      <a:pt x="0" y="21600"/>
                    </a:lnTo>
                    <a:lnTo>
                      <a:pt x="9391" y="0"/>
                    </a:lnTo>
                    <a:lnTo>
                      <a:pt x="11973" y="0"/>
                    </a:lnTo>
                    <a:lnTo>
                      <a:pt x="21600" y="21600"/>
                    </a:lnTo>
                    <a:lnTo>
                      <a:pt x="18782" y="21600"/>
                    </a:lnTo>
                    <a:lnTo>
                      <a:pt x="16200" y="15144"/>
                    </a:lnTo>
                    <a:close/>
                    <a:moveTo>
                      <a:pt x="10565" y="1986"/>
                    </a:moveTo>
                    <a:lnTo>
                      <a:pt x="6104" y="12662"/>
                    </a:lnTo>
                    <a:lnTo>
                      <a:pt x="15495" y="12662"/>
                    </a:lnTo>
                    <a:lnTo>
                      <a:pt x="10565" y="198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3" name="AutoShape 30"/>
              <p:cNvSpPr>
                <a:spLocks/>
              </p:cNvSpPr>
              <p:nvPr/>
            </p:nvSpPr>
            <p:spPr bwMode="auto">
              <a:xfrm>
                <a:off x="11845925" y="9256713"/>
                <a:ext cx="71438"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7142" y="4382"/>
                    </a:lnTo>
                    <a:lnTo>
                      <a:pt x="15771" y="3443"/>
                    </a:lnTo>
                    <a:lnTo>
                      <a:pt x="13371" y="2504"/>
                    </a:lnTo>
                    <a:lnTo>
                      <a:pt x="10628" y="2504"/>
                    </a:lnTo>
                    <a:lnTo>
                      <a:pt x="7885" y="2504"/>
                    </a:lnTo>
                    <a:lnTo>
                      <a:pt x="6171" y="2817"/>
                    </a:lnTo>
                    <a:lnTo>
                      <a:pt x="4457" y="4069"/>
                    </a:lnTo>
                    <a:lnTo>
                      <a:pt x="4114" y="5947"/>
                    </a:lnTo>
                    <a:lnTo>
                      <a:pt x="4457" y="6886"/>
                    </a:lnTo>
                    <a:lnTo>
                      <a:pt x="5828" y="7826"/>
                    </a:lnTo>
                    <a:lnTo>
                      <a:pt x="7885" y="8452"/>
                    </a:lnTo>
                    <a:lnTo>
                      <a:pt x="12342" y="9078"/>
                    </a:lnTo>
                    <a:lnTo>
                      <a:pt x="16800" y="10017"/>
                    </a:lnTo>
                    <a:lnTo>
                      <a:pt x="19542" y="10956"/>
                    </a:lnTo>
                    <a:lnTo>
                      <a:pt x="20571" y="11582"/>
                    </a:lnTo>
                    <a:lnTo>
                      <a:pt x="21257" y="12521"/>
                    </a:lnTo>
                    <a:lnTo>
                      <a:pt x="21600" y="15026"/>
                    </a:lnTo>
                    <a:lnTo>
                      <a:pt x="21600" y="16591"/>
                    </a:lnTo>
                    <a:lnTo>
                      <a:pt x="21257" y="17530"/>
                    </a:lnTo>
                    <a:lnTo>
                      <a:pt x="20228" y="18469"/>
                    </a:lnTo>
                    <a:lnTo>
                      <a:pt x="18857" y="19721"/>
                    </a:lnTo>
                    <a:lnTo>
                      <a:pt x="15771" y="20973"/>
                    </a:lnTo>
                    <a:lnTo>
                      <a:pt x="11314" y="21600"/>
                    </a:lnTo>
                    <a:lnTo>
                      <a:pt x="6857" y="20973"/>
                    </a:lnTo>
                    <a:lnTo>
                      <a:pt x="4457" y="20660"/>
                    </a:lnTo>
                    <a:lnTo>
                      <a:pt x="2742" y="19721"/>
                    </a:lnTo>
                    <a:lnTo>
                      <a:pt x="1714" y="18469"/>
                    </a:lnTo>
                    <a:lnTo>
                      <a:pt x="685" y="17530"/>
                    </a:lnTo>
                    <a:lnTo>
                      <a:pt x="0" y="15965"/>
                    </a:lnTo>
                    <a:lnTo>
                      <a:pt x="0" y="14400"/>
                    </a:lnTo>
                    <a:lnTo>
                      <a:pt x="2742" y="14400"/>
                    </a:lnTo>
                    <a:lnTo>
                      <a:pt x="4114" y="16591"/>
                    </a:lnTo>
                    <a:lnTo>
                      <a:pt x="5142" y="18156"/>
                    </a:lnTo>
                    <a:lnTo>
                      <a:pt x="7885" y="18469"/>
                    </a:lnTo>
                    <a:lnTo>
                      <a:pt x="11314" y="19095"/>
                    </a:lnTo>
                    <a:lnTo>
                      <a:pt x="14400" y="18469"/>
                    </a:lnTo>
                    <a:lnTo>
                      <a:pt x="16800" y="18156"/>
                    </a:lnTo>
                    <a:lnTo>
                      <a:pt x="18514" y="17217"/>
                    </a:lnTo>
                    <a:lnTo>
                      <a:pt x="18514" y="15026"/>
                    </a:lnTo>
                    <a:lnTo>
                      <a:pt x="18514" y="14086"/>
                    </a:lnTo>
                    <a:lnTo>
                      <a:pt x="17142" y="13147"/>
                    </a:lnTo>
                    <a:lnTo>
                      <a:pt x="14400" y="11895"/>
                    </a:lnTo>
                    <a:lnTo>
                      <a:pt x="9942" y="11582"/>
                    </a:lnTo>
                    <a:lnTo>
                      <a:pt x="5828" y="10956"/>
                    </a:lnTo>
                    <a:lnTo>
                      <a:pt x="2742" y="10017"/>
                    </a:lnTo>
                    <a:lnTo>
                      <a:pt x="1714" y="9078"/>
                    </a:lnTo>
                    <a:lnTo>
                      <a:pt x="1371" y="8452"/>
                    </a:lnTo>
                    <a:lnTo>
                      <a:pt x="685" y="5947"/>
                    </a:lnTo>
                    <a:lnTo>
                      <a:pt x="1371" y="3443"/>
                    </a:lnTo>
                    <a:lnTo>
                      <a:pt x="2399" y="2504"/>
                    </a:lnTo>
                    <a:lnTo>
                      <a:pt x="3428" y="1878"/>
                    </a:lnTo>
                    <a:lnTo>
                      <a:pt x="6171" y="313"/>
                    </a:lnTo>
                    <a:lnTo>
                      <a:pt x="10628" y="0"/>
                    </a:lnTo>
                    <a:lnTo>
                      <a:pt x="15085" y="313"/>
                    </a:lnTo>
                    <a:lnTo>
                      <a:pt x="16800" y="939"/>
                    </a:lnTo>
                    <a:lnTo>
                      <a:pt x="18514" y="1878"/>
                    </a:lnTo>
                    <a:lnTo>
                      <a:pt x="19542" y="2504"/>
                    </a:lnTo>
                    <a:lnTo>
                      <a:pt x="20228" y="4069"/>
                    </a:lnTo>
                    <a:lnTo>
                      <a:pt x="21257"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4" name="AutoShape 31"/>
              <p:cNvSpPr>
                <a:spLocks/>
              </p:cNvSpPr>
              <p:nvPr/>
            </p:nvSpPr>
            <p:spPr bwMode="auto">
              <a:xfrm>
                <a:off x="11925300" y="9256713"/>
                <a:ext cx="69850"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6457" y="4382"/>
                    </a:lnTo>
                    <a:lnTo>
                      <a:pt x="15428" y="3443"/>
                    </a:lnTo>
                    <a:lnTo>
                      <a:pt x="13371" y="2504"/>
                    </a:lnTo>
                    <a:lnTo>
                      <a:pt x="9942" y="2504"/>
                    </a:lnTo>
                    <a:lnTo>
                      <a:pt x="7542" y="2504"/>
                    </a:lnTo>
                    <a:lnTo>
                      <a:pt x="5485" y="2817"/>
                    </a:lnTo>
                    <a:lnTo>
                      <a:pt x="4457" y="4069"/>
                    </a:lnTo>
                    <a:lnTo>
                      <a:pt x="3771" y="5947"/>
                    </a:lnTo>
                    <a:lnTo>
                      <a:pt x="3771" y="6886"/>
                    </a:lnTo>
                    <a:lnTo>
                      <a:pt x="5485" y="7826"/>
                    </a:lnTo>
                    <a:lnTo>
                      <a:pt x="7542" y="8452"/>
                    </a:lnTo>
                    <a:lnTo>
                      <a:pt x="12000" y="9078"/>
                    </a:lnTo>
                    <a:lnTo>
                      <a:pt x="16114" y="10017"/>
                    </a:lnTo>
                    <a:lnTo>
                      <a:pt x="19199" y="10956"/>
                    </a:lnTo>
                    <a:lnTo>
                      <a:pt x="20571" y="11582"/>
                    </a:lnTo>
                    <a:lnTo>
                      <a:pt x="20914" y="12521"/>
                    </a:lnTo>
                    <a:lnTo>
                      <a:pt x="21600" y="15026"/>
                    </a:lnTo>
                    <a:lnTo>
                      <a:pt x="21600" y="16591"/>
                    </a:lnTo>
                    <a:lnTo>
                      <a:pt x="20914" y="17530"/>
                    </a:lnTo>
                    <a:lnTo>
                      <a:pt x="19885" y="18469"/>
                    </a:lnTo>
                    <a:lnTo>
                      <a:pt x="18857" y="19721"/>
                    </a:lnTo>
                    <a:lnTo>
                      <a:pt x="15428" y="20973"/>
                    </a:lnTo>
                    <a:lnTo>
                      <a:pt x="10971" y="21600"/>
                    </a:lnTo>
                    <a:lnTo>
                      <a:pt x="6171" y="20973"/>
                    </a:lnTo>
                    <a:lnTo>
                      <a:pt x="4457" y="20660"/>
                    </a:lnTo>
                    <a:lnTo>
                      <a:pt x="2742" y="19721"/>
                    </a:lnTo>
                    <a:lnTo>
                      <a:pt x="1714" y="18469"/>
                    </a:lnTo>
                    <a:lnTo>
                      <a:pt x="342" y="17530"/>
                    </a:lnTo>
                    <a:lnTo>
                      <a:pt x="0" y="15965"/>
                    </a:lnTo>
                    <a:lnTo>
                      <a:pt x="0" y="14400"/>
                    </a:lnTo>
                    <a:lnTo>
                      <a:pt x="2742" y="14400"/>
                    </a:lnTo>
                    <a:lnTo>
                      <a:pt x="3428" y="16591"/>
                    </a:lnTo>
                    <a:lnTo>
                      <a:pt x="4799" y="18156"/>
                    </a:lnTo>
                    <a:lnTo>
                      <a:pt x="7200" y="18469"/>
                    </a:lnTo>
                    <a:lnTo>
                      <a:pt x="10971" y="19095"/>
                    </a:lnTo>
                    <a:lnTo>
                      <a:pt x="13714" y="18469"/>
                    </a:lnTo>
                    <a:lnTo>
                      <a:pt x="16457" y="18156"/>
                    </a:lnTo>
                    <a:lnTo>
                      <a:pt x="17828" y="17217"/>
                    </a:lnTo>
                    <a:lnTo>
                      <a:pt x="18171" y="15026"/>
                    </a:lnTo>
                    <a:lnTo>
                      <a:pt x="18171" y="14086"/>
                    </a:lnTo>
                    <a:lnTo>
                      <a:pt x="16457" y="13147"/>
                    </a:lnTo>
                    <a:lnTo>
                      <a:pt x="14399" y="11895"/>
                    </a:lnTo>
                    <a:lnTo>
                      <a:pt x="9942" y="11582"/>
                    </a:lnTo>
                    <a:lnTo>
                      <a:pt x="5485" y="10956"/>
                    </a:lnTo>
                    <a:lnTo>
                      <a:pt x="2742" y="10017"/>
                    </a:lnTo>
                    <a:lnTo>
                      <a:pt x="1714" y="9078"/>
                    </a:lnTo>
                    <a:lnTo>
                      <a:pt x="1028" y="8452"/>
                    </a:lnTo>
                    <a:lnTo>
                      <a:pt x="342" y="5947"/>
                    </a:lnTo>
                    <a:lnTo>
                      <a:pt x="1028" y="3443"/>
                    </a:lnTo>
                    <a:lnTo>
                      <a:pt x="1714" y="2504"/>
                    </a:lnTo>
                    <a:lnTo>
                      <a:pt x="2742" y="1878"/>
                    </a:lnTo>
                    <a:lnTo>
                      <a:pt x="6171" y="313"/>
                    </a:lnTo>
                    <a:lnTo>
                      <a:pt x="9942" y="0"/>
                    </a:lnTo>
                    <a:lnTo>
                      <a:pt x="14742" y="313"/>
                    </a:lnTo>
                    <a:lnTo>
                      <a:pt x="16457" y="939"/>
                    </a:lnTo>
                    <a:lnTo>
                      <a:pt x="17828" y="1878"/>
                    </a:lnTo>
                    <a:lnTo>
                      <a:pt x="18857" y="2504"/>
                    </a:lnTo>
                    <a:lnTo>
                      <a:pt x="19885" y="4069"/>
                    </a:lnTo>
                    <a:lnTo>
                      <a:pt x="20571"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5" name="AutoShape 32"/>
              <p:cNvSpPr>
                <a:spLocks/>
              </p:cNvSpPr>
              <p:nvPr/>
            </p:nvSpPr>
            <p:spPr bwMode="auto">
              <a:xfrm>
                <a:off x="120030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2" y="0"/>
                    </a:moveTo>
                    <a:lnTo>
                      <a:pt x="10652" y="0"/>
                    </a:lnTo>
                    <a:lnTo>
                      <a:pt x="13315" y="313"/>
                    </a:lnTo>
                    <a:lnTo>
                      <a:pt x="15386" y="939"/>
                    </a:lnTo>
                    <a:lnTo>
                      <a:pt x="17161" y="1878"/>
                    </a:lnTo>
                    <a:lnTo>
                      <a:pt x="18641" y="3443"/>
                    </a:lnTo>
                    <a:lnTo>
                      <a:pt x="20120" y="5008"/>
                    </a:lnTo>
                    <a:lnTo>
                      <a:pt x="21008" y="6573"/>
                    </a:lnTo>
                    <a:lnTo>
                      <a:pt x="21600" y="8452"/>
                    </a:lnTo>
                    <a:lnTo>
                      <a:pt x="21600" y="10643"/>
                    </a:lnTo>
                    <a:lnTo>
                      <a:pt x="21600" y="13147"/>
                    </a:lnTo>
                    <a:lnTo>
                      <a:pt x="21008" y="14400"/>
                    </a:lnTo>
                    <a:lnTo>
                      <a:pt x="20120" y="16591"/>
                    </a:lnTo>
                    <a:lnTo>
                      <a:pt x="18641" y="18156"/>
                    </a:lnTo>
                    <a:lnTo>
                      <a:pt x="17161" y="19721"/>
                    </a:lnTo>
                    <a:lnTo>
                      <a:pt x="15386" y="20660"/>
                    </a:lnTo>
                    <a:lnTo>
                      <a:pt x="13315" y="20973"/>
                    </a:lnTo>
                    <a:lnTo>
                      <a:pt x="10652" y="21600"/>
                    </a:lnTo>
                    <a:lnTo>
                      <a:pt x="7989" y="20973"/>
                    </a:lnTo>
                    <a:lnTo>
                      <a:pt x="5621" y="20660"/>
                    </a:lnTo>
                    <a:lnTo>
                      <a:pt x="3846" y="19721"/>
                    </a:lnTo>
                    <a:lnTo>
                      <a:pt x="2367" y="18156"/>
                    </a:lnTo>
                    <a:lnTo>
                      <a:pt x="1479" y="16591"/>
                    </a:lnTo>
                    <a:lnTo>
                      <a:pt x="591" y="14400"/>
                    </a:lnTo>
                    <a:lnTo>
                      <a:pt x="0" y="13147"/>
                    </a:lnTo>
                    <a:lnTo>
                      <a:pt x="0" y="10643"/>
                    </a:lnTo>
                    <a:lnTo>
                      <a:pt x="0" y="8452"/>
                    </a:lnTo>
                    <a:lnTo>
                      <a:pt x="591" y="6573"/>
                    </a:lnTo>
                    <a:lnTo>
                      <a:pt x="1479" y="5008"/>
                    </a:lnTo>
                    <a:lnTo>
                      <a:pt x="2367" y="3443"/>
                    </a:lnTo>
                    <a:lnTo>
                      <a:pt x="3846" y="1878"/>
                    </a:lnTo>
                    <a:lnTo>
                      <a:pt x="5621" y="939"/>
                    </a:lnTo>
                    <a:lnTo>
                      <a:pt x="7989" y="313"/>
                    </a:lnTo>
                    <a:lnTo>
                      <a:pt x="10652" y="0"/>
                    </a:lnTo>
                    <a:close/>
                    <a:moveTo>
                      <a:pt x="10652" y="19095"/>
                    </a:moveTo>
                    <a:lnTo>
                      <a:pt x="10652" y="19095"/>
                    </a:lnTo>
                    <a:lnTo>
                      <a:pt x="12427" y="19095"/>
                    </a:lnTo>
                    <a:lnTo>
                      <a:pt x="13906" y="18469"/>
                    </a:lnTo>
                    <a:lnTo>
                      <a:pt x="15386" y="17530"/>
                    </a:lnTo>
                    <a:lnTo>
                      <a:pt x="16865" y="16591"/>
                    </a:lnTo>
                    <a:lnTo>
                      <a:pt x="17753" y="15652"/>
                    </a:lnTo>
                    <a:lnTo>
                      <a:pt x="18049" y="14086"/>
                    </a:lnTo>
                    <a:lnTo>
                      <a:pt x="18641" y="12521"/>
                    </a:lnTo>
                    <a:lnTo>
                      <a:pt x="18641" y="10643"/>
                    </a:lnTo>
                    <a:lnTo>
                      <a:pt x="18641" y="9078"/>
                    </a:lnTo>
                    <a:lnTo>
                      <a:pt x="18049" y="7513"/>
                    </a:lnTo>
                    <a:lnTo>
                      <a:pt x="17753" y="5947"/>
                    </a:lnTo>
                    <a:lnTo>
                      <a:pt x="16865" y="5008"/>
                    </a:lnTo>
                    <a:lnTo>
                      <a:pt x="15386" y="4069"/>
                    </a:lnTo>
                    <a:lnTo>
                      <a:pt x="13906" y="2817"/>
                    </a:lnTo>
                    <a:lnTo>
                      <a:pt x="12427" y="2504"/>
                    </a:lnTo>
                    <a:lnTo>
                      <a:pt x="10652" y="2504"/>
                    </a:lnTo>
                    <a:lnTo>
                      <a:pt x="8580" y="2504"/>
                    </a:lnTo>
                    <a:lnTo>
                      <a:pt x="7101" y="2817"/>
                    </a:lnTo>
                    <a:lnTo>
                      <a:pt x="5621" y="4069"/>
                    </a:lnTo>
                    <a:lnTo>
                      <a:pt x="4734" y="5008"/>
                    </a:lnTo>
                    <a:lnTo>
                      <a:pt x="3846" y="5947"/>
                    </a:lnTo>
                    <a:lnTo>
                      <a:pt x="2958" y="7513"/>
                    </a:lnTo>
                    <a:lnTo>
                      <a:pt x="2958" y="9078"/>
                    </a:lnTo>
                    <a:lnTo>
                      <a:pt x="2367" y="10643"/>
                    </a:lnTo>
                    <a:lnTo>
                      <a:pt x="2958" y="12521"/>
                    </a:lnTo>
                    <a:lnTo>
                      <a:pt x="2958" y="14086"/>
                    </a:lnTo>
                    <a:lnTo>
                      <a:pt x="3846" y="15652"/>
                    </a:lnTo>
                    <a:lnTo>
                      <a:pt x="4734" y="16591"/>
                    </a:lnTo>
                    <a:lnTo>
                      <a:pt x="5621" y="17530"/>
                    </a:lnTo>
                    <a:lnTo>
                      <a:pt x="7101" y="18469"/>
                    </a:lnTo>
                    <a:lnTo>
                      <a:pt x="8580" y="19095"/>
                    </a:lnTo>
                    <a:lnTo>
                      <a:pt x="10652"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6" name="AutoShape 33"/>
              <p:cNvSpPr>
                <a:spLocks/>
              </p:cNvSpPr>
              <p:nvPr/>
            </p:nvSpPr>
            <p:spPr bwMode="auto">
              <a:xfrm>
                <a:off x="12096750" y="9256713"/>
                <a:ext cx="79375"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460"/>
                    </a:moveTo>
                    <a:lnTo>
                      <a:pt x="21600" y="13460"/>
                    </a:lnTo>
                    <a:lnTo>
                      <a:pt x="20660" y="15965"/>
                    </a:lnTo>
                    <a:lnTo>
                      <a:pt x="19095" y="18469"/>
                    </a:lnTo>
                    <a:lnTo>
                      <a:pt x="17530" y="19721"/>
                    </a:lnTo>
                    <a:lnTo>
                      <a:pt x="15965" y="20660"/>
                    </a:lnTo>
                    <a:lnTo>
                      <a:pt x="14086" y="20973"/>
                    </a:lnTo>
                    <a:lnTo>
                      <a:pt x="11582" y="21600"/>
                    </a:lnTo>
                    <a:lnTo>
                      <a:pt x="9078" y="20973"/>
                    </a:lnTo>
                    <a:lnTo>
                      <a:pt x="6573" y="20660"/>
                    </a:lnTo>
                    <a:lnTo>
                      <a:pt x="4382" y="19721"/>
                    </a:lnTo>
                    <a:lnTo>
                      <a:pt x="2817" y="18469"/>
                    </a:lnTo>
                    <a:lnTo>
                      <a:pt x="1878" y="17217"/>
                    </a:lnTo>
                    <a:lnTo>
                      <a:pt x="939" y="15026"/>
                    </a:lnTo>
                    <a:lnTo>
                      <a:pt x="313" y="13147"/>
                    </a:lnTo>
                    <a:lnTo>
                      <a:pt x="0" y="10643"/>
                    </a:lnTo>
                    <a:lnTo>
                      <a:pt x="313" y="8452"/>
                    </a:lnTo>
                    <a:lnTo>
                      <a:pt x="939" y="6573"/>
                    </a:lnTo>
                    <a:lnTo>
                      <a:pt x="1565" y="4382"/>
                    </a:lnTo>
                    <a:lnTo>
                      <a:pt x="2817" y="2817"/>
                    </a:lnTo>
                    <a:lnTo>
                      <a:pt x="4382" y="1878"/>
                    </a:lnTo>
                    <a:lnTo>
                      <a:pt x="6573" y="939"/>
                    </a:lnTo>
                    <a:lnTo>
                      <a:pt x="8452" y="313"/>
                    </a:lnTo>
                    <a:lnTo>
                      <a:pt x="11582" y="0"/>
                    </a:lnTo>
                    <a:lnTo>
                      <a:pt x="13460" y="313"/>
                    </a:lnTo>
                    <a:lnTo>
                      <a:pt x="15652" y="939"/>
                    </a:lnTo>
                    <a:lnTo>
                      <a:pt x="17530" y="1252"/>
                    </a:lnTo>
                    <a:lnTo>
                      <a:pt x="18782" y="2504"/>
                    </a:lnTo>
                    <a:lnTo>
                      <a:pt x="20660" y="5008"/>
                    </a:lnTo>
                    <a:lnTo>
                      <a:pt x="21600" y="7513"/>
                    </a:lnTo>
                    <a:lnTo>
                      <a:pt x="18782" y="7513"/>
                    </a:lnTo>
                    <a:lnTo>
                      <a:pt x="17530" y="5008"/>
                    </a:lnTo>
                    <a:lnTo>
                      <a:pt x="15965" y="3443"/>
                    </a:lnTo>
                    <a:lnTo>
                      <a:pt x="14086" y="2817"/>
                    </a:lnTo>
                    <a:lnTo>
                      <a:pt x="11582" y="2504"/>
                    </a:lnTo>
                    <a:lnTo>
                      <a:pt x="9391" y="2504"/>
                    </a:lnTo>
                    <a:lnTo>
                      <a:pt x="7513" y="2817"/>
                    </a:lnTo>
                    <a:lnTo>
                      <a:pt x="5947" y="4069"/>
                    </a:lnTo>
                    <a:lnTo>
                      <a:pt x="5008" y="5008"/>
                    </a:lnTo>
                    <a:lnTo>
                      <a:pt x="4069" y="5947"/>
                    </a:lnTo>
                    <a:lnTo>
                      <a:pt x="3443" y="7513"/>
                    </a:lnTo>
                    <a:lnTo>
                      <a:pt x="2817" y="10643"/>
                    </a:lnTo>
                    <a:lnTo>
                      <a:pt x="2817" y="12521"/>
                    </a:lnTo>
                    <a:lnTo>
                      <a:pt x="3443" y="14086"/>
                    </a:lnTo>
                    <a:lnTo>
                      <a:pt x="4069" y="15652"/>
                    </a:lnTo>
                    <a:lnTo>
                      <a:pt x="5008" y="16591"/>
                    </a:lnTo>
                    <a:lnTo>
                      <a:pt x="6573" y="17530"/>
                    </a:lnTo>
                    <a:lnTo>
                      <a:pt x="8139" y="18469"/>
                    </a:lnTo>
                    <a:lnTo>
                      <a:pt x="9391" y="19095"/>
                    </a:lnTo>
                    <a:lnTo>
                      <a:pt x="11582" y="19095"/>
                    </a:lnTo>
                    <a:lnTo>
                      <a:pt x="14086" y="18469"/>
                    </a:lnTo>
                    <a:lnTo>
                      <a:pt x="16591" y="17530"/>
                    </a:lnTo>
                    <a:lnTo>
                      <a:pt x="18156" y="15652"/>
                    </a:lnTo>
                    <a:lnTo>
                      <a:pt x="18782" y="13460"/>
                    </a:lnTo>
                    <a:lnTo>
                      <a:pt x="21600" y="1346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7" name="AutoShape 34"/>
              <p:cNvSpPr>
                <a:spLocks/>
              </p:cNvSpPr>
              <p:nvPr/>
            </p:nvSpPr>
            <p:spPr bwMode="auto">
              <a:xfrm>
                <a:off x="12184063" y="9231313"/>
                <a:ext cx="11112"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8" name="AutoShape 35"/>
              <p:cNvSpPr>
                <a:spLocks/>
              </p:cNvSpPr>
              <p:nvPr/>
            </p:nvSpPr>
            <p:spPr bwMode="auto">
              <a:xfrm>
                <a:off x="122062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52" y="6886"/>
                    </a:moveTo>
                    <a:lnTo>
                      <a:pt x="1152" y="6886"/>
                    </a:lnTo>
                    <a:lnTo>
                      <a:pt x="1439" y="4069"/>
                    </a:lnTo>
                    <a:lnTo>
                      <a:pt x="2303" y="2817"/>
                    </a:lnTo>
                    <a:lnTo>
                      <a:pt x="3456" y="1878"/>
                    </a:lnTo>
                    <a:lnTo>
                      <a:pt x="4320" y="939"/>
                    </a:lnTo>
                    <a:lnTo>
                      <a:pt x="5759" y="313"/>
                    </a:lnTo>
                    <a:lnTo>
                      <a:pt x="9792" y="0"/>
                    </a:lnTo>
                    <a:lnTo>
                      <a:pt x="14112" y="313"/>
                    </a:lnTo>
                    <a:lnTo>
                      <a:pt x="16416" y="1252"/>
                    </a:lnTo>
                    <a:lnTo>
                      <a:pt x="17280" y="2504"/>
                    </a:lnTo>
                    <a:lnTo>
                      <a:pt x="17856" y="3443"/>
                    </a:lnTo>
                    <a:lnTo>
                      <a:pt x="18144" y="5947"/>
                    </a:lnTo>
                    <a:lnTo>
                      <a:pt x="18144" y="16591"/>
                    </a:lnTo>
                    <a:lnTo>
                      <a:pt x="18720" y="18156"/>
                    </a:lnTo>
                    <a:lnTo>
                      <a:pt x="19296" y="18469"/>
                    </a:lnTo>
                    <a:lnTo>
                      <a:pt x="20160" y="18469"/>
                    </a:lnTo>
                    <a:lnTo>
                      <a:pt x="21600" y="18469"/>
                    </a:lnTo>
                    <a:lnTo>
                      <a:pt x="21600" y="20660"/>
                    </a:lnTo>
                    <a:lnTo>
                      <a:pt x="19296" y="20973"/>
                    </a:lnTo>
                    <a:lnTo>
                      <a:pt x="17280" y="20660"/>
                    </a:lnTo>
                    <a:lnTo>
                      <a:pt x="16704" y="19721"/>
                    </a:lnTo>
                    <a:lnTo>
                      <a:pt x="16416" y="18469"/>
                    </a:lnTo>
                    <a:lnTo>
                      <a:pt x="16416" y="17530"/>
                    </a:lnTo>
                    <a:lnTo>
                      <a:pt x="15840" y="17530"/>
                    </a:lnTo>
                    <a:lnTo>
                      <a:pt x="15552" y="18469"/>
                    </a:lnTo>
                    <a:lnTo>
                      <a:pt x="13536" y="20034"/>
                    </a:lnTo>
                    <a:lnTo>
                      <a:pt x="11232" y="20973"/>
                    </a:lnTo>
                    <a:lnTo>
                      <a:pt x="7487" y="21600"/>
                    </a:lnTo>
                    <a:lnTo>
                      <a:pt x="4608" y="20973"/>
                    </a:lnTo>
                    <a:lnTo>
                      <a:pt x="2303" y="20034"/>
                    </a:lnTo>
                    <a:lnTo>
                      <a:pt x="1439" y="19095"/>
                    </a:lnTo>
                    <a:lnTo>
                      <a:pt x="1152" y="18156"/>
                    </a:lnTo>
                    <a:lnTo>
                      <a:pt x="575" y="17217"/>
                    </a:lnTo>
                    <a:lnTo>
                      <a:pt x="0" y="15652"/>
                    </a:lnTo>
                    <a:lnTo>
                      <a:pt x="575" y="13460"/>
                    </a:lnTo>
                    <a:lnTo>
                      <a:pt x="1152" y="11895"/>
                    </a:lnTo>
                    <a:lnTo>
                      <a:pt x="2016" y="10956"/>
                    </a:lnTo>
                    <a:lnTo>
                      <a:pt x="3456" y="10017"/>
                    </a:lnTo>
                    <a:lnTo>
                      <a:pt x="6048" y="9391"/>
                    </a:lnTo>
                    <a:lnTo>
                      <a:pt x="9504" y="9078"/>
                    </a:lnTo>
                    <a:lnTo>
                      <a:pt x="13248" y="9078"/>
                    </a:lnTo>
                    <a:lnTo>
                      <a:pt x="14976" y="8452"/>
                    </a:lnTo>
                    <a:lnTo>
                      <a:pt x="15840" y="7513"/>
                    </a:lnTo>
                    <a:lnTo>
                      <a:pt x="15840" y="6573"/>
                    </a:lnTo>
                    <a:lnTo>
                      <a:pt x="15552" y="4382"/>
                    </a:lnTo>
                    <a:lnTo>
                      <a:pt x="14399" y="3443"/>
                    </a:lnTo>
                    <a:lnTo>
                      <a:pt x="12672" y="2504"/>
                    </a:lnTo>
                    <a:lnTo>
                      <a:pt x="9792" y="2504"/>
                    </a:lnTo>
                    <a:lnTo>
                      <a:pt x="7200" y="2504"/>
                    </a:lnTo>
                    <a:lnTo>
                      <a:pt x="5184" y="3443"/>
                    </a:lnTo>
                    <a:lnTo>
                      <a:pt x="3744" y="5008"/>
                    </a:lnTo>
                    <a:lnTo>
                      <a:pt x="3456" y="6886"/>
                    </a:lnTo>
                    <a:lnTo>
                      <a:pt x="1152" y="6886"/>
                    </a:lnTo>
                    <a:close/>
                    <a:moveTo>
                      <a:pt x="15840" y="10017"/>
                    </a:moveTo>
                    <a:lnTo>
                      <a:pt x="15840" y="10017"/>
                    </a:lnTo>
                    <a:lnTo>
                      <a:pt x="14976" y="10643"/>
                    </a:lnTo>
                    <a:lnTo>
                      <a:pt x="13536" y="10956"/>
                    </a:lnTo>
                    <a:lnTo>
                      <a:pt x="7487" y="11582"/>
                    </a:lnTo>
                    <a:lnTo>
                      <a:pt x="5759" y="11895"/>
                    </a:lnTo>
                    <a:lnTo>
                      <a:pt x="4320" y="12521"/>
                    </a:lnTo>
                    <a:lnTo>
                      <a:pt x="3456" y="13460"/>
                    </a:lnTo>
                    <a:lnTo>
                      <a:pt x="2880" y="15026"/>
                    </a:lnTo>
                    <a:lnTo>
                      <a:pt x="3456" y="17217"/>
                    </a:lnTo>
                    <a:lnTo>
                      <a:pt x="4320" y="18469"/>
                    </a:lnTo>
                    <a:lnTo>
                      <a:pt x="6048" y="19095"/>
                    </a:lnTo>
                    <a:lnTo>
                      <a:pt x="8064" y="19095"/>
                    </a:lnTo>
                    <a:lnTo>
                      <a:pt x="10656" y="19095"/>
                    </a:lnTo>
                    <a:lnTo>
                      <a:pt x="13536" y="17530"/>
                    </a:lnTo>
                    <a:lnTo>
                      <a:pt x="14399" y="16591"/>
                    </a:lnTo>
                    <a:lnTo>
                      <a:pt x="15552" y="15652"/>
                    </a:lnTo>
                    <a:lnTo>
                      <a:pt x="15840" y="14400"/>
                    </a:lnTo>
                    <a:lnTo>
                      <a:pt x="15840" y="13147"/>
                    </a:lnTo>
                    <a:lnTo>
                      <a:pt x="15840" y="100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9" name="AutoShape 36"/>
              <p:cNvSpPr>
                <a:spLocks/>
              </p:cNvSpPr>
              <p:nvPr/>
            </p:nvSpPr>
            <p:spPr bwMode="auto">
              <a:xfrm>
                <a:off x="12288838" y="9236075"/>
                <a:ext cx="47625" cy="96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714" y="0"/>
                    </a:moveTo>
                    <a:lnTo>
                      <a:pt x="12857" y="0"/>
                    </a:lnTo>
                    <a:lnTo>
                      <a:pt x="12857" y="4828"/>
                    </a:lnTo>
                    <a:lnTo>
                      <a:pt x="21600" y="4828"/>
                    </a:lnTo>
                    <a:lnTo>
                      <a:pt x="21600" y="6861"/>
                    </a:lnTo>
                    <a:lnTo>
                      <a:pt x="12857" y="6861"/>
                    </a:lnTo>
                    <a:lnTo>
                      <a:pt x="12857" y="17534"/>
                    </a:lnTo>
                    <a:lnTo>
                      <a:pt x="12857" y="18550"/>
                    </a:lnTo>
                    <a:lnTo>
                      <a:pt x="13371" y="19312"/>
                    </a:lnTo>
                    <a:lnTo>
                      <a:pt x="14914" y="19567"/>
                    </a:lnTo>
                    <a:lnTo>
                      <a:pt x="16971" y="19567"/>
                    </a:lnTo>
                    <a:lnTo>
                      <a:pt x="21600" y="19567"/>
                    </a:lnTo>
                    <a:lnTo>
                      <a:pt x="21600" y="21600"/>
                    </a:lnTo>
                    <a:lnTo>
                      <a:pt x="16971" y="21600"/>
                    </a:lnTo>
                    <a:lnTo>
                      <a:pt x="11828" y="21345"/>
                    </a:lnTo>
                    <a:lnTo>
                      <a:pt x="9257" y="20583"/>
                    </a:lnTo>
                    <a:lnTo>
                      <a:pt x="8742" y="19312"/>
                    </a:lnTo>
                    <a:lnTo>
                      <a:pt x="7714" y="17534"/>
                    </a:lnTo>
                    <a:lnTo>
                      <a:pt x="7714" y="6861"/>
                    </a:lnTo>
                    <a:lnTo>
                      <a:pt x="0" y="6861"/>
                    </a:lnTo>
                    <a:lnTo>
                      <a:pt x="0" y="4828"/>
                    </a:lnTo>
                    <a:lnTo>
                      <a:pt x="7714" y="4828"/>
                    </a:lnTo>
                    <a:lnTo>
                      <a:pt x="7714"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0" name="AutoShape 37"/>
              <p:cNvSpPr>
                <a:spLocks/>
              </p:cNvSpPr>
              <p:nvPr/>
            </p:nvSpPr>
            <p:spPr bwMode="auto">
              <a:xfrm>
                <a:off x="12347575" y="9231313"/>
                <a:ext cx="7938"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1" name="AutoShape 38"/>
              <p:cNvSpPr>
                <a:spLocks/>
              </p:cNvSpPr>
              <p:nvPr/>
            </p:nvSpPr>
            <p:spPr bwMode="auto">
              <a:xfrm>
                <a:off x="12369800" y="9256713"/>
                <a:ext cx="80963"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47" y="0"/>
                    </a:moveTo>
                    <a:lnTo>
                      <a:pt x="10947" y="0"/>
                    </a:lnTo>
                    <a:lnTo>
                      <a:pt x="13315" y="313"/>
                    </a:lnTo>
                    <a:lnTo>
                      <a:pt x="15682" y="939"/>
                    </a:lnTo>
                    <a:lnTo>
                      <a:pt x="17753" y="1878"/>
                    </a:lnTo>
                    <a:lnTo>
                      <a:pt x="19232" y="3443"/>
                    </a:lnTo>
                    <a:lnTo>
                      <a:pt x="20120" y="5008"/>
                    </a:lnTo>
                    <a:lnTo>
                      <a:pt x="21008" y="6573"/>
                    </a:lnTo>
                    <a:lnTo>
                      <a:pt x="21600" y="8452"/>
                    </a:lnTo>
                    <a:lnTo>
                      <a:pt x="21600" y="10643"/>
                    </a:lnTo>
                    <a:lnTo>
                      <a:pt x="21600" y="13147"/>
                    </a:lnTo>
                    <a:lnTo>
                      <a:pt x="21008" y="14400"/>
                    </a:lnTo>
                    <a:lnTo>
                      <a:pt x="20120" y="16591"/>
                    </a:lnTo>
                    <a:lnTo>
                      <a:pt x="19232" y="18156"/>
                    </a:lnTo>
                    <a:lnTo>
                      <a:pt x="17753" y="19721"/>
                    </a:lnTo>
                    <a:lnTo>
                      <a:pt x="15682" y="20660"/>
                    </a:lnTo>
                    <a:lnTo>
                      <a:pt x="13315" y="20973"/>
                    </a:lnTo>
                    <a:lnTo>
                      <a:pt x="10947" y="21600"/>
                    </a:lnTo>
                    <a:lnTo>
                      <a:pt x="8284" y="20973"/>
                    </a:lnTo>
                    <a:lnTo>
                      <a:pt x="6213" y="20660"/>
                    </a:lnTo>
                    <a:lnTo>
                      <a:pt x="4438" y="19721"/>
                    </a:lnTo>
                    <a:lnTo>
                      <a:pt x="2958" y="18156"/>
                    </a:lnTo>
                    <a:lnTo>
                      <a:pt x="1479" y="16591"/>
                    </a:lnTo>
                    <a:lnTo>
                      <a:pt x="591" y="14400"/>
                    </a:lnTo>
                    <a:lnTo>
                      <a:pt x="0" y="13147"/>
                    </a:lnTo>
                    <a:lnTo>
                      <a:pt x="0" y="10643"/>
                    </a:lnTo>
                    <a:lnTo>
                      <a:pt x="0" y="8452"/>
                    </a:lnTo>
                    <a:lnTo>
                      <a:pt x="591" y="6573"/>
                    </a:lnTo>
                    <a:lnTo>
                      <a:pt x="1479" y="5008"/>
                    </a:lnTo>
                    <a:lnTo>
                      <a:pt x="2958" y="3443"/>
                    </a:lnTo>
                    <a:lnTo>
                      <a:pt x="4438" y="1878"/>
                    </a:lnTo>
                    <a:lnTo>
                      <a:pt x="6213" y="939"/>
                    </a:lnTo>
                    <a:lnTo>
                      <a:pt x="8284" y="313"/>
                    </a:lnTo>
                    <a:lnTo>
                      <a:pt x="10947" y="0"/>
                    </a:lnTo>
                    <a:close/>
                    <a:moveTo>
                      <a:pt x="10947" y="19095"/>
                    </a:moveTo>
                    <a:lnTo>
                      <a:pt x="10947" y="19095"/>
                    </a:lnTo>
                    <a:lnTo>
                      <a:pt x="12427" y="19095"/>
                    </a:lnTo>
                    <a:lnTo>
                      <a:pt x="14498" y="18469"/>
                    </a:lnTo>
                    <a:lnTo>
                      <a:pt x="15682" y="17530"/>
                    </a:lnTo>
                    <a:lnTo>
                      <a:pt x="16865" y="16591"/>
                    </a:lnTo>
                    <a:lnTo>
                      <a:pt x="17753" y="15652"/>
                    </a:lnTo>
                    <a:lnTo>
                      <a:pt x="18345" y="14086"/>
                    </a:lnTo>
                    <a:lnTo>
                      <a:pt x="18641" y="12521"/>
                    </a:lnTo>
                    <a:lnTo>
                      <a:pt x="19232" y="10643"/>
                    </a:lnTo>
                    <a:lnTo>
                      <a:pt x="18641" y="9078"/>
                    </a:lnTo>
                    <a:lnTo>
                      <a:pt x="18345" y="7513"/>
                    </a:lnTo>
                    <a:lnTo>
                      <a:pt x="17753" y="5947"/>
                    </a:lnTo>
                    <a:lnTo>
                      <a:pt x="16865" y="5008"/>
                    </a:lnTo>
                    <a:lnTo>
                      <a:pt x="15682" y="4069"/>
                    </a:lnTo>
                    <a:lnTo>
                      <a:pt x="14498" y="2817"/>
                    </a:lnTo>
                    <a:lnTo>
                      <a:pt x="12427" y="2504"/>
                    </a:lnTo>
                    <a:lnTo>
                      <a:pt x="10947" y="2504"/>
                    </a:lnTo>
                    <a:lnTo>
                      <a:pt x="9172" y="2504"/>
                    </a:lnTo>
                    <a:lnTo>
                      <a:pt x="7101" y="2817"/>
                    </a:lnTo>
                    <a:lnTo>
                      <a:pt x="6213" y="4069"/>
                    </a:lnTo>
                    <a:lnTo>
                      <a:pt x="4734" y="5008"/>
                    </a:lnTo>
                    <a:lnTo>
                      <a:pt x="3846" y="5947"/>
                    </a:lnTo>
                    <a:lnTo>
                      <a:pt x="3254" y="7513"/>
                    </a:lnTo>
                    <a:lnTo>
                      <a:pt x="2958" y="9078"/>
                    </a:lnTo>
                    <a:lnTo>
                      <a:pt x="2958" y="10643"/>
                    </a:lnTo>
                    <a:lnTo>
                      <a:pt x="2958" y="12521"/>
                    </a:lnTo>
                    <a:lnTo>
                      <a:pt x="3254" y="14086"/>
                    </a:lnTo>
                    <a:lnTo>
                      <a:pt x="3846" y="15652"/>
                    </a:lnTo>
                    <a:lnTo>
                      <a:pt x="4734" y="16591"/>
                    </a:lnTo>
                    <a:lnTo>
                      <a:pt x="6213" y="17530"/>
                    </a:lnTo>
                    <a:lnTo>
                      <a:pt x="7101" y="18469"/>
                    </a:lnTo>
                    <a:lnTo>
                      <a:pt x="9172" y="19095"/>
                    </a:lnTo>
                    <a:lnTo>
                      <a:pt x="10947"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2" name="AutoShape 39"/>
              <p:cNvSpPr>
                <a:spLocks/>
              </p:cNvSpPr>
              <p:nvPr/>
            </p:nvSpPr>
            <p:spPr bwMode="auto">
              <a:xfrm>
                <a:off x="12466638" y="9256713"/>
                <a:ext cx="69850" cy="74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181"/>
                    </a:moveTo>
                    <a:lnTo>
                      <a:pt x="18857" y="8181"/>
                    </a:lnTo>
                    <a:lnTo>
                      <a:pt x="18171" y="5563"/>
                    </a:lnTo>
                    <a:lnTo>
                      <a:pt x="16457" y="3600"/>
                    </a:lnTo>
                    <a:lnTo>
                      <a:pt x="14742" y="2945"/>
                    </a:lnTo>
                    <a:lnTo>
                      <a:pt x="12000" y="2618"/>
                    </a:lnTo>
                    <a:lnTo>
                      <a:pt x="7542" y="2945"/>
                    </a:lnTo>
                    <a:lnTo>
                      <a:pt x="6514" y="3600"/>
                    </a:lnTo>
                    <a:lnTo>
                      <a:pt x="4799" y="4581"/>
                    </a:lnTo>
                    <a:lnTo>
                      <a:pt x="4457" y="5563"/>
                    </a:lnTo>
                    <a:lnTo>
                      <a:pt x="3085" y="7200"/>
                    </a:lnTo>
                    <a:lnTo>
                      <a:pt x="2742" y="10472"/>
                    </a:lnTo>
                    <a:lnTo>
                      <a:pt x="2742" y="21600"/>
                    </a:lnTo>
                    <a:lnTo>
                      <a:pt x="0" y="21600"/>
                    </a:lnTo>
                    <a:lnTo>
                      <a:pt x="0" y="327"/>
                    </a:lnTo>
                    <a:lnTo>
                      <a:pt x="2742" y="327"/>
                    </a:lnTo>
                    <a:lnTo>
                      <a:pt x="2742" y="4581"/>
                    </a:lnTo>
                    <a:lnTo>
                      <a:pt x="3085" y="4581"/>
                    </a:lnTo>
                    <a:lnTo>
                      <a:pt x="4457" y="2945"/>
                    </a:lnTo>
                    <a:lnTo>
                      <a:pt x="6171" y="1309"/>
                    </a:lnTo>
                    <a:lnTo>
                      <a:pt x="8914" y="327"/>
                    </a:lnTo>
                    <a:lnTo>
                      <a:pt x="12000" y="0"/>
                    </a:lnTo>
                    <a:lnTo>
                      <a:pt x="14742" y="327"/>
                    </a:lnTo>
                    <a:lnTo>
                      <a:pt x="16457" y="327"/>
                    </a:lnTo>
                    <a:lnTo>
                      <a:pt x="18171" y="1309"/>
                    </a:lnTo>
                    <a:lnTo>
                      <a:pt x="19885" y="2618"/>
                    </a:lnTo>
                    <a:lnTo>
                      <a:pt x="20571" y="3600"/>
                    </a:lnTo>
                    <a:lnTo>
                      <a:pt x="20914" y="5236"/>
                    </a:lnTo>
                    <a:lnTo>
                      <a:pt x="21600" y="8836"/>
                    </a:lnTo>
                    <a:lnTo>
                      <a:pt x="21600" y="21600"/>
                    </a:lnTo>
                    <a:lnTo>
                      <a:pt x="18857" y="21600"/>
                    </a:lnTo>
                    <a:lnTo>
                      <a:pt x="18857" y="818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grpSp>
        <p:sp>
          <p:nvSpPr>
            <p:cNvPr id="87" name="AutoShape 41"/>
            <p:cNvSpPr>
              <a:spLocks/>
            </p:cNvSpPr>
            <p:nvPr/>
          </p:nvSpPr>
          <p:spPr bwMode="auto">
            <a:xfrm>
              <a:off x="4498285" y="6525034"/>
              <a:ext cx="1447725" cy="2383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913863" hangingPunct="0"/>
              <a:r>
                <a:rPr lang="en-US" sz="1000" dirty="0">
                  <a:solidFill>
                    <a:srgbClr val="FFFFFF"/>
                  </a:solidFill>
                  <a:sym typeface="Arial" pitchFamily="34" charset="0"/>
                </a:rPr>
                <a:t>www.concrete-pipe.org</a:t>
              </a:r>
              <a:endParaRPr lang="en-US" sz="3000" dirty="0">
                <a:solidFill>
                  <a:srgbClr val="FFFFFF"/>
                </a:solidFill>
                <a:latin typeface="Helvetica Light" charset="0"/>
                <a:cs typeface="+mn-cs"/>
                <a:sym typeface="Helvetica Light" charset="0"/>
              </a:endParaRPr>
            </a:p>
          </p:txBody>
        </p:sp>
      </p:grpSp>
      <p:sp>
        <p:nvSpPr>
          <p:cNvPr id="124" name="Slide Number Placeholder 46"/>
          <p:cNvSpPr txBox="1">
            <a:spLocks/>
          </p:cNvSpPr>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effectLst>
                  <a:outerShdw blurRad="38100" dist="38100" dir="2700000" algn="tl">
                    <a:srgbClr val="000000"/>
                  </a:outerShdw>
                </a:effectLst>
                <a:latin typeface="Arial" charset="0"/>
                <a:ea typeface="+mn-ea"/>
                <a:cs typeface="+mn-cs"/>
              </a:defRPr>
            </a:lvl1pPr>
            <a:lvl2pPr marL="457130" algn="l" rtl="0" eaLnBrk="0" fontAlgn="base" hangingPunct="0">
              <a:spcBef>
                <a:spcPct val="0"/>
              </a:spcBef>
              <a:spcAft>
                <a:spcPct val="0"/>
              </a:spcAft>
              <a:defRPr kern="1200">
                <a:solidFill>
                  <a:schemeClr val="tx1"/>
                </a:solidFill>
                <a:latin typeface="Arial" charset="0"/>
                <a:ea typeface="+mn-ea"/>
                <a:cs typeface="+mn-cs"/>
              </a:defRPr>
            </a:lvl2pPr>
            <a:lvl3pPr marL="914259" algn="l" rtl="0" eaLnBrk="0" fontAlgn="base" hangingPunct="0">
              <a:spcBef>
                <a:spcPct val="0"/>
              </a:spcBef>
              <a:spcAft>
                <a:spcPct val="0"/>
              </a:spcAft>
              <a:defRPr kern="1200">
                <a:solidFill>
                  <a:schemeClr val="tx1"/>
                </a:solidFill>
                <a:latin typeface="Arial" charset="0"/>
                <a:ea typeface="+mn-ea"/>
                <a:cs typeface="+mn-cs"/>
              </a:defRPr>
            </a:lvl3pPr>
            <a:lvl4pPr marL="1371390" algn="l" rtl="0" eaLnBrk="0" fontAlgn="base" hangingPunct="0">
              <a:spcBef>
                <a:spcPct val="0"/>
              </a:spcBef>
              <a:spcAft>
                <a:spcPct val="0"/>
              </a:spcAft>
              <a:defRPr kern="1200">
                <a:solidFill>
                  <a:schemeClr val="tx1"/>
                </a:solidFill>
                <a:latin typeface="Arial" charset="0"/>
                <a:ea typeface="+mn-ea"/>
                <a:cs typeface="+mn-cs"/>
              </a:defRPr>
            </a:lvl4pPr>
            <a:lvl5pPr marL="1828519" algn="l" rtl="0" eaLnBrk="0" fontAlgn="base" hangingPunct="0">
              <a:spcBef>
                <a:spcPct val="0"/>
              </a:spcBef>
              <a:spcAft>
                <a:spcPct val="0"/>
              </a:spcAft>
              <a:defRPr kern="1200">
                <a:solidFill>
                  <a:schemeClr val="tx1"/>
                </a:solidFill>
                <a:latin typeface="Arial" charset="0"/>
                <a:ea typeface="+mn-ea"/>
                <a:cs typeface="+mn-cs"/>
              </a:defRPr>
            </a:lvl5pPr>
            <a:lvl6pPr marL="2285649" algn="l" defTabSz="914259" rtl="0" eaLnBrk="1" latinLnBrk="0" hangingPunct="1">
              <a:defRPr kern="1200">
                <a:solidFill>
                  <a:schemeClr val="tx1"/>
                </a:solidFill>
                <a:latin typeface="Arial" charset="0"/>
                <a:ea typeface="+mn-ea"/>
                <a:cs typeface="+mn-cs"/>
              </a:defRPr>
            </a:lvl6pPr>
            <a:lvl7pPr marL="2742780" algn="l" defTabSz="914259" rtl="0" eaLnBrk="1" latinLnBrk="0" hangingPunct="1">
              <a:defRPr kern="1200">
                <a:solidFill>
                  <a:schemeClr val="tx1"/>
                </a:solidFill>
                <a:latin typeface="Arial" charset="0"/>
                <a:ea typeface="+mn-ea"/>
                <a:cs typeface="+mn-cs"/>
              </a:defRPr>
            </a:lvl7pPr>
            <a:lvl8pPr marL="3199908" algn="l" defTabSz="914259" rtl="0" eaLnBrk="1" latinLnBrk="0" hangingPunct="1">
              <a:defRPr kern="1200">
                <a:solidFill>
                  <a:schemeClr val="tx1"/>
                </a:solidFill>
                <a:latin typeface="Arial" charset="0"/>
                <a:ea typeface="+mn-ea"/>
                <a:cs typeface="+mn-cs"/>
              </a:defRPr>
            </a:lvl8pPr>
            <a:lvl9pPr marL="3657039" algn="l" defTabSz="914259" rtl="0" eaLnBrk="1" latinLnBrk="0" hangingPunct="1">
              <a:defRPr kern="1200">
                <a:solidFill>
                  <a:schemeClr val="tx1"/>
                </a:solidFill>
                <a:latin typeface="Arial" charset="0"/>
                <a:ea typeface="+mn-ea"/>
                <a:cs typeface="+mn-cs"/>
              </a:defRPr>
            </a:lvl9pPr>
          </a:lstStyle>
          <a:p>
            <a:pPr>
              <a:defRPr/>
            </a:pPr>
            <a:fld id="{1B73624D-C9D5-42DA-AF29-6A886602944E}" type="slidenum">
              <a:rPr lang="en-US" smtClean="0">
                <a:solidFill>
                  <a:srgbClr val="FFFFFF"/>
                </a:solidFill>
              </a:rPr>
              <a:pPr>
                <a:defRPr/>
              </a:pPr>
              <a:t>3</a:t>
            </a:fld>
            <a:endParaRPr lang="en-US" dirty="0">
              <a:solidFill>
                <a:srgbClr val="FFFFFF"/>
              </a:solidFill>
            </a:endParaRPr>
          </a:p>
        </p:txBody>
      </p:sp>
      <p:pic>
        <p:nvPicPr>
          <p:cNvPr id="47" name="Picture 6" descr="http://www.langleyconcretegroup.com/uploads/images/Gallery/Misc.%20pipe%20installations/Pipe-installation---Hwy-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225"/>
            <a:ext cx="38862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8" descr="http://upload.wikimedia.org/wikipedia/commons/e/e1/Gaoliang_Brid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6628" y="2895600"/>
            <a:ext cx="5283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3"/>
          <p:cNvSpPr txBox="1">
            <a:spLocks noChangeArrowheads="1"/>
          </p:cNvSpPr>
          <p:nvPr/>
        </p:nvSpPr>
        <p:spPr bwMode="auto">
          <a:xfrm>
            <a:off x="-1" y="1143000"/>
            <a:ext cx="9131435" cy="1752600"/>
          </a:xfrm>
          <a:prstGeom prst="rect">
            <a:avLst/>
          </a:prstGeom>
          <a:solidFill>
            <a:schemeClr val="tx1"/>
          </a:solidFill>
          <a:ln>
            <a:noFill/>
          </a:ln>
        </p:spPr>
        <p:txBody>
          <a:bodyPr/>
          <a:lstStyle>
            <a:lvl1pPr marL="342900" indent="-342900"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457200" indent="0" algn="ctr">
              <a:lnSpc>
                <a:spcPct val="90000"/>
              </a:lnSpc>
              <a:spcAft>
                <a:spcPct val="25000"/>
              </a:spcAft>
            </a:pPr>
            <a:r>
              <a:rPr lang="en-US" sz="2800" dirty="0" smtClean="0">
                <a:solidFill>
                  <a:srgbClr val="000000"/>
                </a:solidFill>
                <a:cs typeface="+mn-cs"/>
              </a:rPr>
              <a:t>The Soil/Pipe System works as an underground bridge, supporting the loads from above while conducting water below.</a:t>
            </a:r>
            <a:endParaRPr lang="en-US" sz="2800" dirty="0">
              <a:solidFill>
                <a:srgbClr val="000000"/>
              </a:solidFill>
              <a:cs typeface="+mn-cs"/>
            </a:endParaRPr>
          </a:p>
        </p:txBody>
      </p:sp>
    </p:spTree>
    <p:extLst>
      <p:ext uri="{BB962C8B-B14F-4D97-AF65-F5344CB8AC3E}">
        <p14:creationId xmlns:p14="http://schemas.microsoft.com/office/powerpoint/2010/main" val="2364374909"/>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828800" y="0"/>
            <a:ext cx="7315200" cy="93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r>
              <a:rPr lang="en-US" dirty="0" smtClean="0"/>
              <a:t>Soil Properties: Compaction</a:t>
            </a:r>
          </a:p>
        </p:txBody>
      </p:sp>
      <p:sp>
        <p:nvSpPr>
          <p:cNvPr id="2" name="Rectangle 1"/>
          <p:cNvSpPr/>
          <p:nvPr/>
        </p:nvSpPr>
        <p:spPr>
          <a:xfrm>
            <a:off x="1676400" y="937736"/>
            <a:ext cx="7467600" cy="1938992"/>
          </a:xfrm>
          <a:prstGeom prst="rect">
            <a:avLst/>
          </a:prstGeom>
        </p:spPr>
        <p:txBody>
          <a:bodyPr wrap="square">
            <a:spAutoFit/>
          </a:bodyPr>
          <a:lstStyle/>
          <a:p>
            <a:pPr marL="342900" indent="-342900" eaLnBrk="0" hangingPunct="0">
              <a:buFont typeface="Arial" pitchFamily="34" charset="0"/>
              <a:buChar char="•"/>
            </a:pPr>
            <a:r>
              <a:rPr lang="en-US" dirty="0" smtClean="0"/>
              <a:t>Compaction is the densification of soil by the reduction of air in the soil voids.  </a:t>
            </a:r>
            <a:endParaRPr lang="en-US" dirty="0"/>
          </a:p>
          <a:p>
            <a:pPr marL="342900" indent="-342900" eaLnBrk="0" hangingPunct="0">
              <a:buFont typeface="Arial" pitchFamily="34" charset="0"/>
              <a:buChar char="•"/>
            </a:pPr>
            <a:r>
              <a:rPr lang="en-US" dirty="0" smtClean="0"/>
              <a:t>The degree of compaction is measured in dry unit weight (dry density).</a:t>
            </a:r>
          </a:p>
          <a:p>
            <a:pPr marL="342900" indent="-342900" eaLnBrk="0" hangingPunct="0">
              <a:buFont typeface="Arial" pitchFamily="34" charset="0"/>
              <a:buChar char="•"/>
            </a:pPr>
            <a:endParaRPr lang="en-US" dirty="0" smtClean="0"/>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186112"/>
            <a:ext cx="2867025" cy="3533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200" y="2909887"/>
            <a:ext cx="3228975" cy="38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05886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828800" y="0"/>
            <a:ext cx="7315200" cy="93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r>
              <a:rPr lang="en-US" dirty="0" smtClean="0"/>
              <a:t>Compaction</a:t>
            </a:r>
          </a:p>
        </p:txBody>
      </p:sp>
      <p:sp>
        <p:nvSpPr>
          <p:cNvPr id="2" name="Rectangle 1"/>
          <p:cNvSpPr/>
          <p:nvPr/>
        </p:nvSpPr>
        <p:spPr>
          <a:xfrm>
            <a:off x="1676400" y="937736"/>
            <a:ext cx="7467600" cy="5447645"/>
          </a:xfrm>
          <a:prstGeom prst="rect">
            <a:avLst/>
          </a:prstGeom>
        </p:spPr>
        <p:txBody>
          <a:bodyPr wrap="square">
            <a:spAutoFit/>
          </a:bodyPr>
          <a:lstStyle/>
          <a:p>
            <a:pPr marL="342900" indent="-342900" eaLnBrk="0" hangingPunct="0">
              <a:buFont typeface="Arial" pitchFamily="34" charset="0"/>
              <a:buChar char="•"/>
            </a:pPr>
            <a:r>
              <a:rPr lang="en-US" sz="2800" dirty="0" smtClean="0"/>
              <a:t>Purposes of Compaction:</a:t>
            </a:r>
          </a:p>
          <a:p>
            <a:pPr marL="342900" indent="-342900" eaLnBrk="0" hangingPunct="0">
              <a:buFont typeface="Arial" pitchFamily="34" charset="0"/>
              <a:buChar char="•"/>
            </a:pPr>
            <a:endParaRPr lang="en-US" sz="2800" dirty="0" smtClean="0"/>
          </a:p>
          <a:p>
            <a:pPr marL="800100" lvl="1" indent="-342900" eaLnBrk="0" hangingPunct="0">
              <a:buFont typeface="Arial" pitchFamily="34" charset="0"/>
              <a:buChar char="•"/>
            </a:pPr>
            <a:r>
              <a:rPr lang="en-US" sz="2800" dirty="0" smtClean="0"/>
              <a:t>To reduce the subsequent settling under loading.</a:t>
            </a:r>
          </a:p>
          <a:p>
            <a:pPr marL="800100" lvl="1" indent="-342900" eaLnBrk="0" hangingPunct="0">
              <a:buFont typeface="Arial" pitchFamily="34" charset="0"/>
              <a:buChar char="•"/>
            </a:pPr>
            <a:endParaRPr lang="en-US" sz="2800" dirty="0" smtClean="0"/>
          </a:p>
          <a:p>
            <a:pPr marL="800100" lvl="1" indent="-342900" eaLnBrk="0" hangingPunct="0">
              <a:buFont typeface="Arial" pitchFamily="34" charset="0"/>
              <a:buChar char="•"/>
            </a:pPr>
            <a:r>
              <a:rPr lang="en-US" sz="2800" dirty="0" smtClean="0"/>
              <a:t>To increase the shear strength of the soil.</a:t>
            </a:r>
          </a:p>
          <a:p>
            <a:pPr marL="800100" lvl="1" indent="-342900" eaLnBrk="0" hangingPunct="0">
              <a:buFont typeface="Arial" pitchFamily="34" charset="0"/>
              <a:buChar char="•"/>
            </a:pPr>
            <a:endParaRPr lang="en-US" sz="2800" dirty="0" smtClean="0"/>
          </a:p>
          <a:p>
            <a:pPr marL="800100" lvl="1" indent="-342900" eaLnBrk="0" hangingPunct="0">
              <a:buFont typeface="Arial" pitchFamily="34" charset="0"/>
              <a:buChar char="•"/>
            </a:pPr>
            <a:r>
              <a:rPr lang="en-US" sz="2800" dirty="0" smtClean="0"/>
              <a:t>To reduce the voids ratio, and make it more difficult for water to migrate.</a:t>
            </a:r>
          </a:p>
          <a:p>
            <a:pPr lvl="1" eaLnBrk="0" hangingPunct="0"/>
            <a:endParaRPr lang="en-US" sz="2200" dirty="0" smtClean="0"/>
          </a:p>
          <a:p>
            <a:pPr lvl="1" eaLnBrk="0" hangingPunct="0"/>
            <a:endParaRPr lang="en-US" sz="2200" dirty="0" smtClean="0"/>
          </a:p>
          <a:p>
            <a:pPr marL="342900" indent="-342900" eaLnBrk="0" hangingPunct="0">
              <a:buFont typeface="Arial" pitchFamily="34" charset="0"/>
              <a:buChar char="•"/>
            </a:pPr>
            <a:endParaRPr lang="en-US" dirty="0" smtClean="0"/>
          </a:p>
        </p:txBody>
      </p:sp>
      <p:pic>
        <p:nvPicPr>
          <p:cNvPr id="8" name="Picture 7" descr="NZG5973"/>
          <p:cNvPicPr>
            <a:picLocks noChangeAspect="1" noChangeArrowheads="1"/>
          </p:cNvPicPr>
          <p:nvPr/>
        </p:nvPicPr>
        <p:blipFill>
          <a:blip r:embed="rId3" cstate="print"/>
          <a:srcRect/>
          <a:stretch>
            <a:fillRect/>
          </a:stretch>
        </p:blipFill>
        <p:spPr bwMode="auto">
          <a:xfrm>
            <a:off x="6629400" y="5262316"/>
            <a:ext cx="2514600" cy="1595684"/>
          </a:xfrm>
          <a:prstGeom prst="rect">
            <a:avLst/>
          </a:prstGeom>
          <a:noFill/>
          <a:ln w="9525">
            <a:noFill/>
            <a:miter lim="800000"/>
            <a:headEnd/>
            <a:tailEnd/>
          </a:ln>
        </p:spPr>
      </p:pic>
    </p:spTree>
    <p:extLst>
      <p:ext uri="{BB962C8B-B14F-4D97-AF65-F5344CB8AC3E}">
        <p14:creationId xmlns:p14="http://schemas.microsoft.com/office/powerpoint/2010/main" val="32316608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9" descr="wacker%20rt%2056%20-%20Copy"/>
          <p:cNvPicPr>
            <a:picLocks noChangeAspect="1" noChangeArrowheads="1"/>
          </p:cNvPicPr>
          <p:nvPr/>
        </p:nvPicPr>
        <p:blipFill>
          <a:blip r:embed="rId3" cstate="print"/>
          <a:srcRect/>
          <a:stretch>
            <a:fillRect/>
          </a:stretch>
        </p:blipFill>
        <p:spPr bwMode="auto">
          <a:xfrm>
            <a:off x="2197100" y="5054600"/>
            <a:ext cx="1397000" cy="1397000"/>
          </a:xfrm>
          <a:prstGeom prst="rect">
            <a:avLst/>
          </a:prstGeom>
          <a:noFill/>
          <a:ln w="9525">
            <a:noFill/>
            <a:miter lim="800000"/>
            <a:headEnd/>
            <a:tailEnd/>
          </a:ln>
        </p:spPr>
      </p:pic>
      <p:pic>
        <p:nvPicPr>
          <p:cNvPr id="72708" name="Picture 11" descr="162hfy"/>
          <p:cNvPicPr>
            <a:picLocks noChangeAspect="1" noChangeArrowheads="1"/>
          </p:cNvPicPr>
          <p:nvPr/>
        </p:nvPicPr>
        <p:blipFill>
          <a:blip r:embed="rId4" cstate="print"/>
          <a:srcRect/>
          <a:stretch>
            <a:fillRect/>
          </a:stretch>
        </p:blipFill>
        <p:spPr bwMode="auto">
          <a:xfrm>
            <a:off x="2247900" y="1701800"/>
            <a:ext cx="1371600" cy="1371600"/>
          </a:xfrm>
          <a:prstGeom prst="rect">
            <a:avLst/>
          </a:prstGeom>
          <a:noFill/>
          <a:ln w="9525">
            <a:noFill/>
            <a:miter lim="800000"/>
            <a:headEnd/>
            <a:tailEnd/>
          </a:ln>
        </p:spPr>
      </p:pic>
      <p:sp>
        <p:nvSpPr>
          <p:cNvPr id="72709" name="Text Box 12"/>
          <p:cNvSpPr txBox="1">
            <a:spLocks noChangeArrowheads="1"/>
          </p:cNvSpPr>
          <p:nvPr/>
        </p:nvSpPr>
        <p:spPr bwMode="auto">
          <a:xfrm>
            <a:off x="3911600" y="2400300"/>
            <a:ext cx="4699000" cy="366713"/>
          </a:xfrm>
          <a:prstGeom prst="rect">
            <a:avLst/>
          </a:prstGeom>
          <a:noFill/>
          <a:ln w="9525">
            <a:noFill/>
            <a:miter lim="800000"/>
            <a:headEnd/>
            <a:tailEnd/>
          </a:ln>
        </p:spPr>
        <p:txBody>
          <a:bodyPr>
            <a:spAutoFit/>
          </a:bodyPr>
          <a:lstStyle/>
          <a:p>
            <a:pPr algn="ctr">
              <a:spcBef>
                <a:spcPct val="50000"/>
              </a:spcBef>
            </a:pPr>
            <a:r>
              <a:rPr lang="en-US" sz="1800" dirty="0">
                <a:latin typeface="Arial" pitchFamily="34" charset="0"/>
              </a:rPr>
              <a:t>Clays, silts, plastic soils, etc.</a:t>
            </a:r>
          </a:p>
        </p:txBody>
      </p:sp>
      <p:sp>
        <p:nvSpPr>
          <p:cNvPr id="72710" name="Text Box 13"/>
          <p:cNvSpPr txBox="1">
            <a:spLocks noChangeArrowheads="1"/>
          </p:cNvSpPr>
          <p:nvPr/>
        </p:nvSpPr>
        <p:spPr bwMode="auto">
          <a:xfrm>
            <a:off x="4254500" y="3784600"/>
            <a:ext cx="4508500" cy="366713"/>
          </a:xfrm>
          <a:prstGeom prst="rect">
            <a:avLst/>
          </a:prstGeom>
          <a:noFill/>
          <a:ln w="9525">
            <a:noFill/>
            <a:miter lim="800000"/>
            <a:headEnd/>
            <a:tailEnd/>
          </a:ln>
        </p:spPr>
        <p:txBody>
          <a:bodyPr>
            <a:spAutoFit/>
          </a:bodyPr>
          <a:lstStyle/>
          <a:p>
            <a:pPr>
              <a:spcBef>
                <a:spcPct val="50000"/>
              </a:spcBef>
            </a:pPr>
            <a:r>
              <a:rPr lang="en-US" sz="1800" dirty="0">
                <a:latin typeface="Arial" pitchFamily="34" charset="0"/>
              </a:rPr>
              <a:t>Granular soils, crushed stone, sands.</a:t>
            </a:r>
          </a:p>
        </p:txBody>
      </p:sp>
      <p:sp>
        <p:nvSpPr>
          <p:cNvPr id="72711" name="Text Box 14"/>
          <p:cNvSpPr txBox="1">
            <a:spLocks noChangeArrowheads="1"/>
          </p:cNvSpPr>
          <p:nvPr/>
        </p:nvSpPr>
        <p:spPr bwMode="auto">
          <a:xfrm>
            <a:off x="3505200" y="5664200"/>
            <a:ext cx="5448300" cy="641350"/>
          </a:xfrm>
          <a:prstGeom prst="rect">
            <a:avLst/>
          </a:prstGeom>
          <a:noFill/>
          <a:ln w="9525">
            <a:noFill/>
            <a:miter lim="800000"/>
            <a:headEnd/>
            <a:tailEnd/>
          </a:ln>
        </p:spPr>
        <p:txBody>
          <a:bodyPr>
            <a:spAutoFit/>
          </a:bodyPr>
          <a:lstStyle/>
          <a:p>
            <a:pPr algn="ctr">
              <a:spcBef>
                <a:spcPct val="50000"/>
              </a:spcBef>
            </a:pPr>
            <a:r>
              <a:rPr lang="en-US" sz="1800">
                <a:latin typeface="Arial" pitchFamily="34" charset="0"/>
              </a:rPr>
              <a:t>Natural soils, mixed soil materials but not for gravels and sandy soils.</a:t>
            </a:r>
          </a:p>
        </p:txBody>
      </p:sp>
      <p:sp>
        <p:nvSpPr>
          <p:cNvPr id="72712" name="Text Box 15"/>
          <p:cNvSpPr txBox="1">
            <a:spLocks noChangeArrowheads="1"/>
          </p:cNvSpPr>
          <p:nvPr/>
        </p:nvSpPr>
        <p:spPr bwMode="auto">
          <a:xfrm>
            <a:off x="5435600" y="3454400"/>
            <a:ext cx="1854200" cy="366713"/>
          </a:xfrm>
          <a:prstGeom prst="rect">
            <a:avLst/>
          </a:prstGeom>
          <a:noFill/>
          <a:ln w="9525">
            <a:noFill/>
            <a:miter lim="800000"/>
            <a:headEnd/>
            <a:tailEnd/>
          </a:ln>
        </p:spPr>
        <p:txBody>
          <a:bodyPr>
            <a:spAutoFit/>
          </a:bodyPr>
          <a:lstStyle/>
          <a:p>
            <a:pPr algn="ctr">
              <a:spcBef>
                <a:spcPct val="50000"/>
              </a:spcBef>
            </a:pPr>
            <a:r>
              <a:rPr lang="en-US" sz="1800" u="sng" dirty="0">
                <a:latin typeface="Arial" pitchFamily="34" charset="0"/>
              </a:rPr>
              <a:t>Vibration</a:t>
            </a:r>
          </a:p>
        </p:txBody>
      </p:sp>
      <p:sp>
        <p:nvSpPr>
          <p:cNvPr id="72713" name="Text Box 16"/>
          <p:cNvSpPr txBox="1">
            <a:spLocks noChangeArrowheads="1"/>
          </p:cNvSpPr>
          <p:nvPr/>
        </p:nvSpPr>
        <p:spPr bwMode="auto">
          <a:xfrm>
            <a:off x="5359400" y="2044700"/>
            <a:ext cx="1854200" cy="366713"/>
          </a:xfrm>
          <a:prstGeom prst="rect">
            <a:avLst/>
          </a:prstGeom>
          <a:noFill/>
          <a:ln w="9525">
            <a:noFill/>
            <a:miter lim="800000"/>
            <a:headEnd/>
            <a:tailEnd/>
          </a:ln>
        </p:spPr>
        <p:txBody>
          <a:bodyPr>
            <a:spAutoFit/>
          </a:bodyPr>
          <a:lstStyle/>
          <a:p>
            <a:pPr algn="ctr">
              <a:spcBef>
                <a:spcPct val="50000"/>
              </a:spcBef>
            </a:pPr>
            <a:r>
              <a:rPr lang="en-US" sz="1800" u="sng" dirty="0">
                <a:latin typeface="Arial" pitchFamily="34" charset="0"/>
              </a:rPr>
              <a:t>Impact</a:t>
            </a:r>
          </a:p>
        </p:txBody>
      </p:sp>
      <p:sp>
        <p:nvSpPr>
          <p:cNvPr id="72714" name="Text Box 17"/>
          <p:cNvSpPr txBox="1">
            <a:spLocks noChangeArrowheads="1"/>
          </p:cNvSpPr>
          <p:nvPr/>
        </p:nvSpPr>
        <p:spPr bwMode="auto">
          <a:xfrm>
            <a:off x="5562600" y="5232400"/>
            <a:ext cx="1854200" cy="366713"/>
          </a:xfrm>
          <a:prstGeom prst="rect">
            <a:avLst/>
          </a:prstGeom>
          <a:noFill/>
          <a:ln w="9525">
            <a:noFill/>
            <a:miter lim="800000"/>
            <a:headEnd/>
            <a:tailEnd/>
          </a:ln>
        </p:spPr>
        <p:txBody>
          <a:bodyPr>
            <a:spAutoFit/>
          </a:bodyPr>
          <a:lstStyle/>
          <a:p>
            <a:pPr algn="ctr">
              <a:spcBef>
                <a:spcPct val="50000"/>
              </a:spcBef>
            </a:pPr>
            <a:r>
              <a:rPr lang="en-US" sz="1800" u="sng">
                <a:latin typeface="Arial" pitchFamily="34" charset="0"/>
              </a:rPr>
              <a:t>Kneading</a:t>
            </a:r>
          </a:p>
        </p:txBody>
      </p:sp>
      <p:pic>
        <p:nvPicPr>
          <p:cNvPr id="72715" name="Picture 19" descr="studio"/>
          <p:cNvPicPr>
            <a:picLocks noChangeAspect="1" noChangeArrowheads="1"/>
          </p:cNvPicPr>
          <p:nvPr/>
        </p:nvPicPr>
        <p:blipFill>
          <a:blip r:embed="rId5" cstate="print"/>
          <a:srcRect/>
          <a:stretch>
            <a:fillRect/>
          </a:stretch>
        </p:blipFill>
        <p:spPr bwMode="auto">
          <a:xfrm>
            <a:off x="3084513" y="3578225"/>
            <a:ext cx="1143000" cy="889000"/>
          </a:xfrm>
          <a:prstGeom prst="rect">
            <a:avLst/>
          </a:prstGeom>
          <a:noFill/>
          <a:ln w="9525">
            <a:noFill/>
            <a:miter lim="800000"/>
            <a:headEnd/>
            <a:tailEnd/>
          </a:ln>
        </p:spPr>
      </p:pic>
      <p:pic>
        <p:nvPicPr>
          <p:cNvPr id="72716" name="Picture 20" descr="Vibrating_Plate_Compactor"/>
          <p:cNvPicPr>
            <a:picLocks noChangeAspect="1" noChangeArrowheads="1"/>
          </p:cNvPicPr>
          <p:nvPr/>
        </p:nvPicPr>
        <p:blipFill>
          <a:blip r:embed="rId6" cstate="print"/>
          <a:srcRect/>
          <a:stretch>
            <a:fillRect/>
          </a:stretch>
        </p:blipFill>
        <p:spPr bwMode="auto">
          <a:xfrm>
            <a:off x="1728788" y="3143250"/>
            <a:ext cx="1320800" cy="1458913"/>
          </a:xfrm>
          <a:prstGeom prst="rect">
            <a:avLst/>
          </a:prstGeom>
          <a:noFill/>
          <a:ln w="9525">
            <a:noFill/>
            <a:miter lim="800000"/>
            <a:headEnd/>
            <a:tailEnd/>
          </a:ln>
        </p:spPr>
      </p:pic>
      <p:pic>
        <p:nvPicPr>
          <p:cNvPr id="72717" name="Picture 22" descr="m131"/>
          <p:cNvPicPr>
            <a:picLocks noChangeAspect="1" noChangeArrowheads="1"/>
          </p:cNvPicPr>
          <p:nvPr/>
        </p:nvPicPr>
        <p:blipFill>
          <a:blip r:embed="rId7" cstate="print"/>
          <a:srcRect/>
          <a:stretch>
            <a:fillRect/>
          </a:stretch>
        </p:blipFill>
        <p:spPr bwMode="auto">
          <a:xfrm>
            <a:off x="3570288" y="1177925"/>
            <a:ext cx="509587" cy="1944688"/>
          </a:xfrm>
          <a:prstGeom prst="rect">
            <a:avLst/>
          </a:prstGeom>
          <a:noFill/>
          <a:ln w="9525">
            <a:noFill/>
            <a:miter lim="800000"/>
            <a:headEnd/>
            <a:tailEnd/>
          </a:ln>
        </p:spPr>
      </p:pic>
      <p:sp>
        <p:nvSpPr>
          <p:cNvPr id="14" name="Title 1"/>
          <p:cNvSpPr txBox="1">
            <a:spLocks/>
          </p:cNvSpPr>
          <p:nvPr/>
        </p:nvSpPr>
        <p:spPr bwMode="auto">
          <a:xfrm>
            <a:off x="1828800" y="0"/>
            <a:ext cx="7315200" cy="93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r>
              <a:rPr lang="en-US" dirty="0" smtClean="0"/>
              <a:t>Compaction Methods</a:t>
            </a:r>
          </a:p>
        </p:txBody>
      </p:sp>
    </p:spTree>
    <p:extLst>
      <p:ext uri="{BB962C8B-B14F-4D97-AF65-F5344CB8AC3E}">
        <p14:creationId xmlns:p14="http://schemas.microsoft.com/office/powerpoint/2010/main" val="14043387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828800" y="0"/>
            <a:ext cx="7315200" cy="93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r>
              <a:rPr lang="en-US" dirty="0" smtClean="0"/>
              <a:t>Compaction</a:t>
            </a:r>
          </a:p>
        </p:txBody>
      </p:sp>
      <p:sp>
        <p:nvSpPr>
          <p:cNvPr id="2" name="Rectangle 1"/>
          <p:cNvSpPr/>
          <p:nvPr/>
        </p:nvSpPr>
        <p:spPr>
          <a:xfrm>
            <a:off x="1676400" y="937736"/>
            <a:ext cx="7467600" cy="4924425"/>
          </a:xfrm>
          <a:prstGeom prst="rect">
            <a:avLst/>
          </a:prstGeom>
        </p:spPr>
        <p:txBody>
          <a:bodyPr wrap="square">
            <a:spAutoFit/>
          </a:bodyPr>
          <a:lstStyle/>
          <a:p>
            <a:pPr marL="342900" indent="-342900" eaLnBrk="0" hangingPunct="0">
              <a:buFont typeface="Arial" pitchFamily="34" charset="0"/>
              <a:buChar char="•"/>
            </a:pPr>
            <a:r>
              <a:rPr lang="en-US" sz="2800" dirty="0" smtClean="0"/>
              <a:t>Factors That Affect Compaction:</a:t>
            </a:r>
          </a:p>
          <a:p>
            <a:pPr marL="800100" lvl="1" indent="-342900" eaLnBrk="0" hangingPunct="0">
              <a:buFont typeface="Arial" pitchFamily="34" charset="0"/>
              <a:buChar char="•"/>
            </a:pPr>
            <a:r>
              <a:rPr lang="en-US" dirty="0" smtClean="0"/>
              <a:t>Water content of the soil</a:t>
            </a:r>
          </a:p>
          <a:p>
            <a:pPr marL="800100" lvl="1" indent="-342900" eaLnBrk="0" hangingPunct="0">
              <a:buFont typeface="Arial" pitchFamily="34" charset="0"/>
              <a:buChar char="•"/>
            </a:pPr>
            <a:r>
              <a:rPr lang="en-US" dirty="0" smtClean="0"/>
              <a:t>Type of Soil</a:t>
            </a:r>
          </a:p>
          <a:p>
            <a:pPr marL="800100" lvl="1" indent="-342900" eaLnBrk="0" hangingPunct="0">
              <a:buFont typeface="Arial" pitchFamily="34" charset="0"/>
              <a:buChar char="•"/>
            </a:pPr>
            <a:r>
              <a:rPr lang="en-US" dirty="0" err="1" smtClean="0"/>
              <a:t>Compactive</a:t>
            </a:r>
            <a:r>
              <a:rPr lang="en-US" dirty="0" smtClean="0"/>
              <a:t> effort</a:t>
            </a:r>
          </a:p>
          <a:p>
            <a:pPr marL="1257300" lvl="2" indent="-342900" eaLnBrk="0" hangingPunct="0">
              <a:buFont typeface="Arial" pitchFamily="34" charset="0"/>
              <a:buChar char="•"/>
            </a:pPr>
            <a:r>
              <a:rPr lang="en-US" dirty="0" smtClean="0"/>
              <a:t>lift thickness, number of roller passes, weight of the roller</a:t>
            </a:r>
          </a:p>
          <a:p>
            <a:pPr marL="1257300" lvl="2" indent="-342900" eaLnBrk="0" hangingPunct="0">
              <a:buFont typeface="Arial" pitchFamily="34" charset="0"/>
              <a:buChar char="•"/>
            </a:pPr>
            <a:r>
              <a:rPr lang="en-US" dirty="0" smtClean="0"/>
              <a:t>The type of compaction equipment</a:t>
            </a:r>
          </a:p>
          <a:p>
            <a:pPr marL="1257300" lvl="2" indent="-342900" eaLnBrk="0" hangingPunct="0">
              <a:buFont typeface="Arial" pitchFamily="34" charset="0"/>
              <a:buChar char="•"/>
            </a:pPr>
            <a:r>
              <a:rPr lang="en-US" dirty="0" smtClean="0"/>
              <a:t>smooth drum, </a:t>
            </a:r>
            <a:r>
              <a:rPr lang="en-US" dirty="0" err="1" smtClean="0"/>
              <a:t>sheepsfoot</a:t>
            </a:r>
            <a:r>
              <a:rPr lang="en-US" dirty="0" smtClean="0"/>
              <a:t>, pneumatic tire, vibrating plate, vibratory or static, </a:t>
            </a:r>
            <a:r>
              <a:rPr lang="en-US" dirty="0" err="1" smtClean="0"/>
              <a:t>etc</a:t>
            </a:r>
            <a:endParaRPr lang="en-US" dirty="0" smtClean="0"/>
          </a:p>
          <a:p>
            <a:pPr marL="1257300" lvl="2" indent="-342900" eaLnBrk="0" hangingPunct="0">
              <a:buFont typeface="Arial" pitchFamily="34" charset="0"/>
              <a:buChar char="•"/>
            </a:pPr>
            <a:r>
              <a:rPr lang="en-US" dirty="0" smtClean="0"/>
              <a:t>The speed of application</a:t>
            </a:r>
          </a:p>
          <a:p>
            <a:pPr marL="1257300" lvl="2" indent="-342900" eaLnBrk="0" hangingPunct="0">
              <a:buFont typeface="Arial" pitchFamily="34" charset="0"/>
              <a:buChar char="•"/>
            </a:pPr>
            <a:r>
              <a:rPr lang="en-US" dirty="0" err="1" smtClean="0"/>
              <a:t>Compactive</a:t>
            </a:r>
            <a:r>
              <a:rPr lang="en-US" dirty="0" smtClean="0"/>
              <a:t> energy</a:t>
            </a:r>
          </a:p>
          <a:p>
            <a:pPr marL="800100" lvl="1" indent="-342900" eaLnBrk="0" hangingPunct="0">
              <a:buFont typeface="Arial" pitchFamily="34" charset="0"/>
              <a:buChar char="•"/>
            </a:pPr>
            <a:endParaRPr lang="en-US" sz="2200" dirty="0" smtClean="0"/>
          </a:p>
          <a:p>
            <a:pPr marL="342900" indent="-342900" eaLnBrk="0" hangingPunct="0">
              <a:buFont typeface="Arial" pitchFamily="34" charset="0"/>
              <a:buChar char="•"/>
            </a:pPr>
            <a:endParaRPr lang="en-US"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34331"/>
            <a:ext cx="9124950" cy="1223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63548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828800" y="0"/>
            <a:ext cx="7315200" cy="93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r>
              <a:rPr lang="en-US" dirty="0" smtClean="0"/>
              <a:t>Proctor Tests &amp; Pipe Installation</a:t>
            </a:r>
          </a:p>
        </p:txBody>
      </p:sp>
      <p:sp>
        <p:nvSpPr>
          <p:cNvPr id="2" name="Rectangle 1"/>
          <p:cNvSpPr/>
          <p:nvPr/>
        </p:nvSpPr>
        <p:spPr>
          <a:xfrm>
            <a:off x="1676400" y="937736"/>
            <a:ext cx="7467600" cy="3893374"/>
          </a:xfrm>
          <a:prstGeom prst="rect">
            <a:avLst/>
          </a:prstGeom>
        </p:spPr>
        <p:txBody>
          <a:bodyPr wrap="square">
            <a:spAutoFit/>
          </a:bodyPr>
          <a:lstStyle/>
          <a:p>
            <a:r>
              <a:rPr lang="en-US" dirty="0" smtClean="0"/>
              <a:t>Standard Proctor – ASTM D698</a:t>
            </a:r>
          </a:p>
          <a:p>
            <a:r>
              <a:rPr lang="en-US" dirty="0" smtClean="0"/>
              <a:t>Modified Proctor –ASTM D1557</a:t>
            </a:r>
          </a:p>
          <a:p>
            <a:pPr marL="342900" indent="-342900">
              <a:buFont typeface="Arial" pitchFamily="34" charset="0"/>
              <a:buChar char="•"/>
            </a:pPr>
            <a:r>
              <a:rPr lang="en-US" dirty="0" smtClean="0"/>
              <a:t>Maximum dry density and optimum moisture content.</a:t>
            </a:r>
          </a:p>
          <a:p>
            <a:endParaRPr lang="en-US" sz="900" dirty="0"/>
          </a:p>
          <a:p>
            <a:r>
              <a:rPr lang="en-US" dirty="0" smtClean="0"/>
              <a:t>Trench soils are tested for in-place dry bulk density and is divided by the maximum dry density.  This gives us the </a:t>
            </a:r>
            <a:r>
              <a:rPr lang="en-US" b="1" i="1" dirty="0" smtClean="0"/>
              <a:t>relative percent compaction</a:t>
            </a:r>
            <a:r>
              <a:rPr lang="en-US" dirty="0" smtClean="0"/>
              <a:t> for the trench soils.</a:t>
            </a:r>
          </a:p>
          <a:p>
            <a:pPr marL="800100" lvl="1" indent="-342900" eaLnBrk="0" hangingPunct="0">
              <a:buFont typeface="Arial" pitchFamily="34" charset="0"/>
              <a:buChar char="•"/>
            </a:pPr>
            <a:endParaRPr lang="en-US" sz="2200" dirty="0" smtClean="0"/>
          </a:p>
          <a:p>
            <a:pPr marL="342900" indent="-342900" eaLnBrk="0" hangingPunct="0">
              <a:buFont typeface="Arial" pitchFamily="34" charset="0"/>
              <a:buChar char="•"/>
            </a:pPr>
            <a:endParaRPr lang="en-US" dirty="0" smtClean="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4206041"/>
            <a:ext cx="6524625" cy="2574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5248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3"/>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000" dirty="0" err="1" smtClean="0">
                <a:solidFill>
                  <a:schemeClr val="bg1"/>
                </a:solidFill>
              </a:rPr>
              <a:t>www.concretepipe.org</a:t>
            </a:r>
            <a:endParaRPr lang="en-US" sz="1000" dirty="0" smtClean="0">
              <a:solidFill>
                <a:schemeClr val="bg1"/>
              </a:solidFill>
            </a:endParaRPr>
          </a:p>
        </p:txBody>
      </p:sp>
      <p:sp>
        <p:nvSpPr>
          <p:cNvPr id="7171" name="Rectangle 30"/>
          <p:cNvSpPr>
            <a:spLocks noGrp="1" noChangeArrowheads="1"/>
          </p:cNvSpPr>
          <p:nvPr>
            <p:ph type="ctrTitle"/>
          </p:nvPr>
        </p:nvSpPr>
        <p:spPr>
          <a:xfrm>
            <a:off x="1600200" y="0"/>
            <a:ext cx="7315200" cy="2667000"/>
          </a:xfrm>
        </p:spPr>
        <p:txBody>
          <a:bodyPr/>
          <a:lstStyle/>
          <a:p>
            <a:pPr algn="ctr" eaLnBrk="1" hangingPunct="1"/>
            <a:r>
              <a:rPr lang="en-US" sz="3600" dirty="0" smtClean="0"/>
              <a:t>Installation and Inspection of Concrete Pipe</a:t>
            </a:r>
            <a:r>
              <a:rPr lang="en-US" sz="3200" dirty="0" smtClean="0"/>
              <a:t/>
            </a:r>
            <a:br>
              <a:rPr lang="en-US" sz="3200" dirty="0" smtClean="0"/>
            </a:br>
            <a:r>
              <a:rPr lang="en-US" sz="3200" dirty="0" smtClean="0"/>
              <a:t/>
            </a:r>
            <a:br>
              <a:rPr lang="en-US" sz="3200" dirty="0" smtClean="0"/>
            </a:br>
            <a:r>
              <a:rPr lang="en-US" sz="3200" dirty="0" smtClean="0">
                <a:solidFill>
                  <a:srgbClr val="000000"/>
                </a:solidFill>
              </a:rPr>
              <a:t>The </a:t>
            </a:r>
            <a:r>
              <a:rPr lang="en-US" sz="3200" dirty="0" smtClean="0">
                <a:solidFill>
                  <a:schemeClr val="tx1"/>
                </a:solidFill>
              </a:rPr>
              <a:t>Pipe System</a:t>
            </a:r>
            <a:endParaRPr lang="en-US" sz="3200" dirty="0" smtClean="0"/>
          </a:p>
        </p:txBody>
      </p:sp>
      <p:sp>
        <p:nvSpPr>
          <p:cNvPr id="7172" name="Rectangle 33"/>
          <p:cNvSpPr>
            <a:spLocks noChangeArrowheads="1"/>
          </p:cNvSpPr>
          <p:nvPr/>
        </p:nvSpPr>
        <p:spPr bwMode="auto">
          <a:xfrm>
            <a:off x="1905000" y="2667000"/>
            <a:ext cx="632460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ct val="20000"/>
              </a:spcBef>
              <a:buClr>
                <a:schemeClr val="tx2"/>
              </a:buClr>
              <a:buSzPct val="70000"/>
              <a:buFont typeface="Wingdings" pitchFamily="2" charset="2"/>
              <a:buNone/>
            </a:pPr>
            <a:r>
              <a:rPr lang="en-US" b="1" dirty="0">
                <a:solidFill>
                  <a:schemeClr val="bg1"/>
                </a:solidFill>
                <a:latin typeface="Verdana" pitchFamily="34" charset="0"/>
              </a:rPr>
              <a:t>1. </a:t>
            </a:r>
            <a:r>
              <a:rPr lang="en-US" b="1" dirty="0" smtClean="0">
                <a:solidFill>
                  <a:schemeClr val="bg1"/>
                </a:solidFill>
                <a:latin typeface="Verdana" pitchFamily="34" charset="0"/>
              </a:rPr>
              <a:t>Pipe Terminology</a:t>
            </a:r>
          </a:p>
          <a:p>
            <a:pPr marL="457200" indent="-457200">
              <a:spcBef>
                <a:spcPct val="20000"/>
              </a:spcBef>
              <a:buClr>
                <a:schemeClr val="tx2"/>
              </a:buClr>
              <a:buSzPct val="70000"/>
              <a:buFont typeface="Wingdings" pitchFamily="2" charset="2"/>
              <a:buNone/>
            </a:pPr>
            <a:r>
              <a:rPr lang="en-US" b="1" dirty="0" smtClean="0">
                <a:solidFill>
                  <a:schemeClr val="bg1"/>
                </a:solidFill>
                <a:latin typeface="Verdana" pitchFamily="34" charset="0"/>
              </a:rPr>
              <a:t>2. Manufactured Pipe Standards</a:t>
            </a:r>
          </a:p>
        </p:txBody>
      </p:sp>
    </p:spTree>
    <p:extLst>
      <p:ext uri="{BB962C8B-B14F-4D97-AF65-F5344CB8AC3E}">
        <p14:creationId xmlns:p14="http://schemas.microsoft.com/office/powerpoint/2010/main" val="3582993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3969" name="Rectangle 1"/>
          <p:cNvSpPr>
            <a:spLocks noGrp="1" noChangeArrowheads="1"/>
          </p:cNvSpPr>
          <p:nvPr>
            <p:ph type="title"/>
          </p:nvPr>
        </p:nvSpPr>
        <p:spPr>
          <a:ln/>
        </p:spPr>
        <p:txBody>
          <a:bodyPr rIns="81279"/>
          <a:lstStyle/>
          <a:p>
            <a:endParaRPr lang="en-US"/>
          </a:p>
        </p:txBody>
      </p:sp>
      <p:pic>
        <p:nvPicPr>
          <p:cNvPr id="8397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719137"/>
            <a:ext cx="9601200" cy="618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 name="Title 1"/>
          <p:cNvSpPr txBox="1">
            <a:spLocks/>
          </p:cNvSpPr>
          <p:nvPr/>
        </p:nvSpPr>
        <p:spPr bwMode="auto">
          <a:xfrm>
            <a:off x="1" y="-1"/>
            <a:ext cx="91440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pPr algn="ctr"/>
            <a:r>
              <a:rPr lang="en-US" dirty="0" smtClean="0"/>
              <a:t>Pipe Terminology</a:t>
            </a:r>
          </a:p>
        </p:txBody>
      </p:sp>
    </p:spTree>
    <p:extLst>
      <p:ext uri="{BB962C8B-B14F-4D97-AF65-F5344CB8AC3E}">
        <p14:creationId xmlns:p14="http://schemas.microsoft.com/office/powerpoint/2010/main" val="1967931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12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 name="Title 1"/>
          <p:cNvSpPr>
            <a:spLocks noGrp="1"/>
          </p:cNvSpPr>
          <p:nvPr>
            <p:ph type="title"/>
          </p:nvPr>
        </p:nvSpPr>
        <p:spPr>
          <a:xfrm>
            <a:off x="1" y="0"/>
            <a:ext cx="9144000" cy="609600"/>
          </a:xfrm>
        </p:spPr>
        <p:txBody>
          <a:bodyPr/>
          <a:lstStyle/>
          <a:p>
            <a:pPr algn="ctr"/>
            <a:r>
              <a:rPr lang="en-US" dirty="0" smtClean="0"/>
              <a:t>Pipe Terminology</a:t>
            </a:r>
          </a:p>
        </p:txBody>
      </p:sp>
    </p:spTree>
    <p:extLst>
      <p:ext uri="{BB962C8B-B14F-4D97-AF65-F5344CB8AC3E}">
        <p14:creationId xmlns:p14="http://schemas.microsoft.com/office/powerpoint/2010/main" val="2265786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Grp="1" noChangeArrowheads="1"/>
          </p:cNvSpPr>
          <p:nvPr>
            <p:ph type="title"/>
          </p:nvPr>
        </p:nvSpPr>
        <p:spPr>
          <a:xfrm>
            <a:off x="685800" y="2130425"/>
            <a:ext cx="7772400" cy="1470025"/>
          </a:xfrm>
          <a:ln/>
        </p:spPr>
        <p:txBody>
          <a:bodyPr rIns="81279"/>
          <a:lstStyle/>
          <a:p>
            <a:endParaRPr lang="en-US"/>
          </a:p>
        </p:txBody>
      </p:sp>
      <p:pic>
        <p:nvPicPr>
          <p:cNvPr id="8601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46063"/>
            <a:ext cx="10820400" cy="709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 name="Title 1"/>
          <p:cNvSpPr txBox="1">
            <a:spLocks/>
          </p:cNvSpPr>
          <p:nvPr/>
        </p:nvSpPr>
        <p:spPr bwMode="auto">
          <a:xfrm>
            <a:off x="1" y="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pPr algn="ctr"/>
            <a:r>
              <a:rPr lang="en-US" dirty="0" smtClean="0"/>
              <a:t>Pipe Terminology</a:t>
            </a:r>
          </a:p>
        </p:txBody>
      </p:sp>
    </p:spTree>
    <p:extLst>
      <p:ext uri="{BB962C8B-B14F-4D97-AF65-F5344CB8AC3E}">
        <p14:creationId xmlns:p14="http://schemas.microsoft.com/office/powerpoint/2010/main" val="667957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819400"/>
            <a:ext cx="11582400" cy="882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 name="Title 1"/>
          <p:cNvSpPr>
            <a:spLocks noGrp="1"/>
          </p:cNvSpPr>
          <p:nvPr>
            <p:ph type="title"/>
          </p:nvPr>
        </p:nvSpPr>
        <p:spPr>
          <a:xfrm>
            <a:off x="1" y="0"/>
            <a:ext cx="9144000" cy="609600"/>
          </a:xfrm>
        </p:spPr>
        <p:txBody>
          <a:bodyPr/>
          <a:lstStyle/>
          <a:p>
            <a:pPr algn="ctr"/>
            <a:r>
              <a:rPr lang="en-US" dirty="0" smtClean="0"/>
              <a:t>Pipe Terminology</a:t>
            </a: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683180"/>
            <a:ext cx="3276600" cy="2523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524000" y="914400"/>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0798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000" dirty="0" err="1" smtClean="0">
                <a:solidFill>
                  <a:srgbClr val="F08F49"/>
                </a:solidFill>
              </a:rPr>
              <a:t>www.concretepipe.org</a:t>
            </a:r>
            <a:endParaRPr lang="en-US" sz="1000" dirty="0" smtClean="0">
              <a:solidFill>
                <a:srgbClr val="F08F49"/>
              </a:solidFill>
            </a:endParaRPr>
          </a:p>
        </p:txBody>
      </p:sp>
      <p:sp>
        <p:nvSpPr>
          <p:cNvPr id="23555" name="Title 1"/>
          <p:cNvSpPr>
            <a:spLocks noGrp="1"/>
          </p:cNvSpPr>
          <p:nvPr>
            <p:ph type="title"/>
          </p:nvPr>
        </p:nvSpPr>
        <p:spPr>
          <a:xfrm>
            <a:off x="1916113" y="0"/>
            <a:ext cx="7227887" cy="685800"/>
          </a:xfrm>
        </p:spPr>
        <p:txBody>
          <a:bodyPr/>
          <a:lstStyle/>
          <a:p>
            <a:r>
              <a:rPr lang="en-US" dirty="0" smtClean="0"/>
              <a:t>Pipe Types </a:t>
            </a:r>
          </a:p>
        </p:txBody>
      </p:sp>
      <p:sp>
        <p:nvSpPr>
          <p:cNvPr id="8" name="Rectangle 33"/>
          <p:cNvSpPr>
            <a:spLocks noChangeArrowheads="1"/>
          </p:cNvSpPr>
          <p:nvPr/>
        </p:nvSpPr>
        <p:spPr bwMode="auto">
          <a:xfrm>
            <a:off x="1676400" y="685800"/>
            <a:ext cx="72390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defRPr/>
            </a:pPr>
            <a:r>
              <a:rPr lang="en-US" b="1" dirty="0">
                <a:cs typeface="+mn-cs"/>
              </a:rPr>
              <a:t>Pipe Types:</a:t>
            </a:r>
          </a:p>
          <a:p>
            <a:pPr marL="342900" indent="-342900" eaLnBrk="0" hangingPunct="0">
              <a:buFont typeface="Arial" pitchFamily="34" charset="0"/>
              <a:buChar char="•"/>
              <a:defRPr/>
            </a:pPr>
            <a:r>
              <a:rPr lang="en-US" dirty="0">
                <a:cs typeface="+mn-cs"/>
              </a:rPr>
              <a:t>Rigid examples</a:t>
            </a:r>
          </a:p>
          <a:p>
            <a:pPr marL="800100" lvl="1" indent="-342900" eaLnBrk="0" hangingPunct="0">
              <a:buFont typeface="Arial" pitchFamily="34" charset="0"/>
              <a:buChar char="•"/>
              <a:defRPr/>
            </a:pPr>
            <a:r>
              <a:rPr lang="en-US" sz="2000" dirty="0">
                <a:cs typeface="+mn-cs"/>
              </a:rPr>
              <a:t>Clay Pipe/Vitrified Clay Pipe</a:t>
            </a:r>
          </a:p>
          <a:p>
            <a:pPr marL="800100" lvl="1" indent="-342900" eaLnBrk="0" hangingPunct="0">
              <a:buFont typeface="Arial" pitchFamily="34" charset="0"/>
              <a:buChar char="•"/>
              <a:defRPr/>
            </a:pPr>
            <a:r>
              <a:rPr lang="en-US" sz="2000" dirty="0">
                <a:cs typeface="+mn-cs"/>
              </a:rPr>
              <a:t>Concrete Pipe</a:t>
            </a:r>
          </a:p>
          <a:p>
            <a:pPr marL="800100" lvl="1" indent="-342900" eaLnBrk="0" hangingPunct="0">
              <a:buFont typeface="Arial" pitchFamily="34" charset="0"/>
              <a:buChar char="•"/>
              <a:defRPr/>
            </a:pPr>
            <a:r>
              <a:rPr lang="en-US" sz="2000" dirty="0">
                <a:cs typeface="+mn-cs"/>
              </a:rPr>
              <a:t>Reinforced Concrete Cylinder Pipe</a:t>
            </a:r>
          </a:p>
          <a:p>
            <a:pPr marL="800100" lvl="1" indent="-342900" eaLnBrk="0" hangingPunct="0">
              <a:buFont typeface="Arial" pitchFamily="34" charset="0"/>
              <a:buChar char="•"/>
              <a:defRPr/>
            </a:pPr>
            <a:r>
              <a:rPr lang="en-US" sz="2000" dirty="0" smtClean="0">
                <a:cs typeface="+mn-cs"/>
              </a:rPr>
              <a:t>Pre-stressed </a:t>
            </a:r>
            <a:r>
              <a:rPr lang="en-US" sz="2000" dirty="0">
                <a:cs typeface="+mn-cs"/>
              </a:rPr>
              <a:t>Concrete Cylinder Pipe</a:t>
            </a:r>
          </a:p>
          <a:p>
            <a:pPr lvl="1" eaLnBrk="0" hangingPunct="0">
              <a:defRPr/>
            </a:pPr>
            <a:endParaRPr lang="en-US" sz="2000" dirty="0">
              <a:cs typeface="+mn-cs"/>
            </a:endParaRPr>
          </a:p>
          <a:p>
            <a:pPr marL="342900" indent="-342900" eaLnBrk="0" hangingPunct="0">
              <a:buFont typeface="Arial" pitchFamily="34" charset="0"/>
              <a:buChar char="•"/>
              <a:defRPr/>
            </a:pPr>
            <a:r>
              <a:rPr lang="en-US" dirty="0">
                <a:cs typeface="+mn-cs"/>
              </a:rPr>
              <a:t>Flexible examples</a:t>
            </a:r>
          </a:p>
          <a:p>
            <a:pPr marL="800100" lvl="1" indent="-342900" eaLnBrk="0" hangingPunct="0">
              <a:buFont typeface="Arial" pitchFamily="34" charset="0"/>
              <a:buChar char="•"/>
              <a:defRPr/>
            </a:pPr>
            <a:r>
              <a:rPr lang="en-US" sz="2000" dirty="0">
                <a:cs typeface="+mn-cs"/>
              </a:rPr>
              <a:t>Steel Pipe</a:t>
            </a:r>
          </a:p>
          <a:p>
            <a:pPr marL="800100" lvl="1" indent="-342900" eaLnBrk="0" hangingPunct="0">
              <a:buFont typeface="Arial" pitchFamily="34" charset="0"/>
              <a:buChar char="•"/>
              <a:defRPr/>
            </a:pPr>
            <a:r>
              <a:rPr lang="en-US" sz="2000" dirty="0">
                <a:cs typeface="+mn-cs"/>
              </a:rPr>
              <a:t>Ductile Iron Pipe</a:t>
            </a:r>
          </a:p>
          <a:p>
            <a:pPr marL="800100" lvl="1" indent="-342900" eaLnBrk="0" hangingPunct="0">
              <a:buFont typeface="Arial" pitchFamily="34" charset="0"/>
              <a:buChar char="•"/>
              <a:defRPr/>
            </a:pPr>
            <a:r>
              <a:rPr lang="en-US" sz="2000" dirty="0">
                <a:cs typeface="+mn-cs"/>
              </a:rPr>
              <a:t>Corrugated Metal Pipe (CMP)</a:t>
            </a:r>
          </a:p>
          <a:p>
            <a:pPr marL="800100" lvl="1" indent="-342900" eaLnBrk="0" hangingPunct="0">
              <a:buFont typeface="Arial" pitchFamily="34" charset="0"/>
              <a:buChar char="•"/>
              <a:defRPr/>
            </a:pPr>
            <a:r>
              <a:rPr lang="en-US" sz="2000" dirty="0">
                <a:cs typeface="+mn-cs"/>
              </a:rPr>
              <a:t>Fiberglass Pipe</a:t>
            </a:r>
          </a:p>
          <a:p>
            <a:pPr marL="800100" lvl="1" indent="-342900" eaLnBrk="0" hangingPunct="0">
              <a:buFont typeface="Arial" pitchFamily="34" charset="0"/>
              <a:buChar char="•"/>
              <a:defRPr/>
            </a:pPr>
            <a:r>
              <a:rPr lang="en-US" sz="2000" dirty="0">
                <a:cs typeface="+mn-cs"/>
              </a:rPr>
              <a:t>Polyvinyl Chloride Pipe (PVC)</a:t>
            </a:r>
          </a:p>
          <a:p>
            <a:pPr marL="800100" lvl="1" indent="-342900" eaLnBrk="0" hangingPunct="0">
              <a:buFont typeface="Arial" pitchFamily="34" charset="0"/>
              <a:buChar char="•"/>
              <a:defRPr/>
            </a:pPr>
            <a:r>
              <a:rPr lang="en-US" sz="2000" dirty="0">
                <a:cs typeface="+mn-cs"/>
              </a:rPr>
              <a:t>Polyethylene Pipe (HDPE)</a:t>
            </a:r>
          </a:p>
          <a:p>
            <a:pPr marL="800100" lvl="1" indent="-342900" eaLnBrk="0" hangingPunct="0">
              <a:buFont typeface="Arial" pitchFamily="34" charset="0"/>
              <a:buChar char="•"/>
              <a:defRPr/>
            </a:pPr>
            <a:r>
              <a:rPr lang="en-US" sz="2000" dirty="0">
                <a:cs typeface="+mn-cs"/>
              </a:rPr>
              <a:t>Polypropylene Pipe (PP)</a:t>
            </a:r>
          </a:p>
          <a:p>
            <a:pPr marL="800100" lvl="1" indent="-342900" eaLnBrk="0" hangingPunct="0">
              <a:buFont typeface="Arial" pitchFamily="34" charset="0"/>
              <a:buChar char="•"/>
              <a:defRPr/>
            </a:pPr>
            <a:r>
              <a:rPr lang="en-US" sz="2000" dirty="0">
                <a:cs typeface="+mn-cs"/>
              </a:rPr>
              <a:t>Steel Reinforced Polyethylene (SRPE)</a:t>
            </a:r>
          </a:p>
        </p:txBody>
      </p:sp>
      <p:pic>
        <p:nvPicPr>
          <p:cNvPr id="23557" name="Picture 8" descr="http://img.hisupplier.com/var/userImages/2011-10/06/151353559_HDPE_Double_Wall_Corrugated_Pipe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300" y="3440113"/>
            <a:ext cx="19558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3" descr="image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26300" y="0"/>
            <a:ext cx="1990725"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59" name="Picture 12" descr="http://www.ncpi.org/files/Photos/DSC0077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6300" y="1752600"/>
            <a:ext cx="1990725"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0" descr="http://www.conteches.com/Portals/0/Images/CONTECH%20Product%20photos/Drainage%20Pipe/HDPE/duromaxx_fitting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6300" y="4906963"/>
            <a:ext cx="43815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err="1" smtClean="0"/>
              <a:t>www.concretepipe.org</a:t>
            </a:r>
            <a:endParaRPr lang="en-US" dirty="0"/>
          </a:p>
        </p:txBody>
      </p:sp>
      <p:sp>
        <p:nvSpPr>
          <p:cNvPr id="15257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52577" name="Picture 4" descr="sk9853"/>
          <p:cNvPicPr>
            <a:picLocks noChangeAspect="1" noChangeArrowheads="1"/>
          </p:cNvPicPr>
          <p:nvPr/>
        </p:nvPicPr>
        <p:blipFill>
          <a:blip r:embed="rId3" cstate="print"/>
          <a:srcRect t="10412"/>
          <a:stretch>
            <a:fillRect/>
          </a:stretch>
        </p:blipFill>
        <p:spPr bwMode="auto">
          <a:xfrm>
            <a:off x="1632131" y="1143000"/>
            <a:ext cx="7512618" cy="4876800"/>
          </a:xfrm>
          <a:prstGeom prst="rect">
            <a:avLst/>
          </a:prstGeom>
          <a:noFill/>
        </p:spPr>
      </p:pic>
      <p:sp>
        <p:nvSpPr>
          <p:cNvPr id="7" name="Title 1"/>
          <p:cNvSpPr>
            <a:spLocks noGrp="1"/>
          </p:cNvSpPr>
          <p:nvPr>
            <p:ph type="title"/>
          </p:nvPr>
        </p:nvSpPr>
        <p:spPr>
          <a:xfrm>
            <a:off x="1828800" y="0"/>
            <a:ext cx="7315200" cy="838200"/>
          </a:xfrm>
        </p:spPr>
        <p:txBody>
          <a:bodyPr/>
          <a:lstStyle/>
          <a:p>
            <a:r>
              <a:rPr lang="en-US" dirty="0" smtClean="0"/>
              <a:t>Joint Terminology</a:t>
            </a:r>
          </a:p>
        </p:txBody>
      </p:sp>
    </p:spTree>
    <p:extLst>
      <p:ext uri="{BB962C8B-B14F-4D97-AF65-F5344CB8AC3E}">
        <p14:creationId xmlns:p14="http://schemas.microsoft.com/office/powerpoint/2010/main" val="31118175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3"/>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000" dirty="0" err="1" smtClean="0">
                <a:solidFill>
                  <a:schemeClr val="bg1"/>
                </a:solidFill>
              </a:rPr>
              <a:t>www.concretepipe.org</a:t>
            </a:r>
            <a:endParaRPr lang="en-US" sz="1000" dirty="0" smtClean="0">
              <a:solidFill>
                <a:schemeClr val="bg1"/>
              </a:solidFill>
            </a:endParaRPr>
          </a:p>
        </p:txBody>
      </p:sp>
      <p:sp>
        <p:nvSpPr>
          <p:cNvPr id="7171" name="Rectangle 30"/>
          <p:cNvSpPr>
            <a:spLocks noGrp="1" noChangeArrowheads="1"/>
          </p:cNvSpPr>
          <p:nvPr>
            <p:ph type="ctrTitle"/>
          </p:nvPr>
        </p:nvSpPr>
        <p:spPr>
          <a:xfrm>
            <a:off x="1600200" y="0"/>
            <a:ext cx="7315200" cy="2667000"/>
          </a:xfrm>
        </p:spPr>
        <p:txBody>
          <a:bodyPr/>
          <a:lstStyle/>
          <a:p>
            <a:pPr algn="ctr" eaLnBrk="1" hangingPunct="1"/>
            <a:r>
              <a:rPr lang="en-US" sz="3600" dirty="0" smtClean="0"/>
              <a:t>Installation and Inspection of Concrete Pipe</a:t>
            </a:r>
            <a:r>
              <a:rPr lang="en-US" sz="3200" dirty="0" smtClean="0"/>
              <a:t/>
            </a:r>
            <a:br>
              <a:rPr lang="en-US" sz="3200" dirty="0" smtClean="0"/>
            </a:br>
            <a:r>
              <a:rPr lang="en-US" sz="3200" dirty="0" smtClean="0"/>
              <a:t/>
            </a:r>
            <a:br>
              <a:rPr lang="en-US" sz="3200" dirty="0" smtClean="0"/>
            </a:br>
            <a:r>
              <a:rPr lang="en-US" sz="3200" dirty="0" smtClean="0">
                <a:solidFill>
                  <a:srgbClr val="000000"/>
                </a:solidFill>
              </a:rPr>
              <a:t>Product Standards</a:t>
            </a:r>
            <a:endParaRPr lang="en-US" sz="3200" dirty="0" smtClean="0"/>
          </a:p>
        </p:txBody>
      </p:sp>
      <p:sp>
        <p:nvSpPr>
          <p:cNvPr id="5" name="Rectangle 33"/>
          <p:cNvSpPr>
            <a:spLocks noChangeArrowheads="1"/>
          </p:cNvSpPr>
          <p:nvPr/>
        </p:nvSpPr>
        <p:spPr bwMode="auto">
          <a:xfrm>
            <a:off x="1905000" y="2667000"/>
            <a:ext cx="6324600" cy="245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ct val="20000"/>
              </a:spcBef>
              <a:buClr>
                <a:schemeClr val="bg1"/>
              </a:buClr>
              <a:buSzPct val="100000"/>
              <a:buFont typeface="Wingdings" pitchFamily="2" charset="2"/>
              <a:buAutoNum type="arabicPeriod"/>
            </a:pPr>
            <a:r>
              <a:rPr lang="en-US" b="1" dirty="0" smtClean="0">
                <a:solidFill>
                  <a:schemeClr val="bg1"/>
                </a:solidFill>
                <a:latin typeface="Verdana" pitchFamily="34" charset="0"/>
              </a:rPr>
              <a:t>ASTM-</a:t>
            </a:r>
            <a:r>
              <a:rPr lang="en-US" b="1" dirty="0" smtClean="0">
                <a:solidFill>
                  <a:srgbClr val="FF0000"/>
                </a:solidFill>
                <a:latin typeface="Verdana" pitchFamily="34" charset="0"/>
              </a:rPr>
              <a:t>A</a:t>
            </a:r>
            <a:r>
              <a:rPr lang="en-US" b="1" dirty="0" smtClean="0">
                <a:solidFill>
                  <a:schemeClr val="bg1"/>
                </a:solidFill>
                <a:latin typeface="Verdana" pitchFamily="34" charset="0"/>
              </a:rPr>
              <a:t>merican </a:t>
            </a:r>
            <a:r>
              <a:rPr lang="en-US" b="1" dirty="0" smtClean="0">
                <a:solidFill>
                  <a:srgbClr val="FF0000"/>
                </a:solidFill>
                <a:latin typeface="Verdana" pitchFamily="34" charset="0"/>
              </a:rPr>
              <a:t>S</a:t>
            </a:r>
            <a:r>
              <a:rPr lang="en-US" b="1" dirty="0" smtClean="0">
                <a:solidFill>
                  <a:schemeClr val="bg1"/>
                </a:solidFill>
                <a:latin typeface="Verdana" pitchFamily="34" charset="0"/>
              </a:rPr>
              <a:t>ociety for </a:t>
            </a:r>
            <a:r>
              <a:rPr lang="en-US" b="1" dirty="0" smtClean="0">
                <a:solidFill>
                  <a:srgbClr val="FF0000"/>
                </a:solidFill>
                <a:latin typeface="Verdana" pitchFamily="34" charset="0"/>
              </a:rPr>
              <a:t>T</a:t>
            </a:r>
            <a:r>
              <a:rPr lang="en-US" b="1" dirty="0" smtClean="0">
                <a:solidFill>
                  <a:schemeClr val="bg1"/>
                </a:solidFill>
                <a:latin typeface="Verdana" pitchFamily="34" charset="0"/>
              </a:rPr>
              <a:t>esting and </a:t>
            </a:r>
            <a:r>
              <a:rPr lang="en-US" b="1" dirty="0" smtClean="0">
                <a:solidFill>
                  <a:srgbClr val="FF0000"/>
                </a:solidFill>
                <a:latin typeface="Verdana" pitchFamily="34" charset="0"/>
              </a:rPr>
              <a:t>M</a:t>
            </a:r>
            <a:r>
              <a:rPr lang="en-US" b="1" dirty="0" smtClean="0">
                <a:solidFill>
                  <a:schemeClr val="bg1"/>
                </a:solidFill>
                <a:latin typeface="Verdana" pitchFamily="34" charset="0"/>
              </a:rPr>
              <a:t>aterials</a:t>
            </a:r>
          </a:p>
          <a:p>
            <a:pPr>
              <a:spcBef>
                <a:spcPct val="20000"/>
              </a:spcBef>
              <a:buClr>
                <a:schemeClr val="bg1"/>
              </a:buClr>
              <a:buSzPct val="100000"/>
            </a:pPr>
            <a:endParaRPr lang="en-US" b="1" dirty="0">
              <a:solidFill>
                <a:schemeClr val="bg1"/>
              </a:solidFill>
              <a:latin typeface="Verdana" pitchFamily="34" charset="0"/>
            </a:endParaRPr>
          </a:p>
          <a:p>
            <a:pPr marL="457200" indent="-457200">
              <a:spcBef>
                <a:spcPct val="20000"/>
              </a:spcBef>
              <a:buClr>
                <a:schemeClr val="bg1"/>
              </a:buClr>
              <a:buSzPct val="100000"/>
              <a:buFont typeface="+mj-lt"/>
              <a:buAutoNum type="arabicPeriod" startAt="2"/>
            </a:pPr>
            <a:r>
              <a:rPr lang="en-US" b="1" dirty="0" smtClean="0">
                <a:solidFill>
                  <a:schemeClr val="bg1"/>
                </a:solidFill>
                <a:latin typeface="Verdana" pitchFamily="34" charset="0"/>
              </a:rPr>
              <a:t>AASHTO-</a:t>
            </a:r>
            <a:r>
              <a:rPr lang="en-US" b="1" dirty="0" smtClean="0">
                <a:solidFill>
                  <a:srgbClr val="FF0000"/>
                </a:solidFill>
                <a:latin typeface="Verdana" pitchFamily="34" charset="0"/>
              </a:rPr>
              <a:t>A</a:t>
            </a:r>
            <a:r>
              <a:rPr lang="en-US" b="1" dirty="0" smtClean="0">
                <a:solidFill>
                  <a:schemeClr val="bg1"/>
                </a:solidFill>
                <a:latin typeface="Verdana" pitchFamily="34" charset="0"/>
              </a:rPr>
              <a:t>merican </a:t>
            </a:r>
            <a:r>
              <a:rPr lang="en-US" b="1" dirty="0" smtClean="0">
                <a:solidFill>
                  <a:srgbClr val="FF0000"/>
                </a:solidFill>
                <a:latin typeface="Verdana" pitchFamily="34" charset="0"/>
              </a:rPr>
              <a:t>A</a:t>
            </a:r>
            <a:r>
              <a:rPr lang="en-US" b="1" dirty="0" smtClean="0">
                <a:solidFill>
                  <a:schemeClr val="bg1"/>
                </a:solidFill>
                <a:latin typeface="Verdana" pitchFamily="34" charset="0"/>
              </a:rPr>
              <a:t>ssociation of </a:t>
            </a:r>
            <a:r>
              <a:rPr lang="en-US" b="1" dirty="0" smtClean="0">
                <a:solidFill>
                  <a:srgbClr val="FF0000"/>
                </a:solidFill>
                <a:latin typeface="Verdana" pitchFamily="34" charset="0"/>
              </a:rPr>
              <a:t>S</a:t>
            </a:r>
            <a:r>
              <a:rPr lang="en-US" b="1" dirty="0" smtClean="0">
                <a:solidFill>
                  <a:schemeClr val="bg1"/>
                </a:solidFill>
                <a:latin typeface="Verdana" pitchFamily="34" charset="0"/>
              </a:rPr>
              <a:t>tate </a:t>
            </a:r>
            <a:r>
              <a:rPr lang="en-US" b="1" dirty="0" smtClean="0">
                <a:solidFill>
                  <a:srgbClr val="FF0000"/>
                </a:solidFill>
                <a:latin typeface="Verdana" pitchFamily="34" charset="0"/>
              </a:rPr>
              <a:t>H</a:t>
            </a:r>
            <a:r>
              <a:rPr lang="en-US" b="1" dirty="0" smtClean="0">
                <a:solidFill>
                  <a:schemeClr val="bg1"/>
                </a:solidFill>
                <a:latin typeface="Verdana" pitchFamily="34" charset="0"/>
              </a:rPr>
              <a:t>ighway </a:t>
            </a:r>
            <a:r>
              <a:rPr lang="en-US" b="1" dirty="0" smtClean="0">
                <a:solidFill>
                  <a:srgbClr val="FF0000"/>
                </a:solidFill>
                <a:latin typeface="Verdana" pitchFamily="34" charset="0"/>
              </a:rPr>
              <a:t>T</a:t>
            </a:r>
            <a:r>
              <a:rPr lang="en-US" b="1" dirty="0" smtClean="0">
                <a:solidFill>
                  <a:schemeClr val="bg1"/>
                </a:solidFill>
                <a:latin typeface="Verdana" pitchFamily="34" charset="0"/>
              </a:rPr>
              <a:t>ransportation </a:t>
            </a:r>
            <a:r>
              <a:rPr lang="en-US" b="1" dirty="0" smtClean="0">
                <a:solidFill>
                  <a:srgbClr val="FF0000"/>
                </a:solidFill>
                <a:latin typeface="Verdana" pitchFamily="34" charset="0"/>
              </a:rPr>
              <a:t>O</a:t>
            </a:r>
            <a:r>
              <a:rPr lang="en-US" b="1" dirty="0" smtClean="0">
                <a:solidFill>
                  <a:schemeClr val="bg1"/>
                </a:solidFill>
                <a:latin typeface="Verdana" pitchFamily="34" charset="0"/>
              </a:rPr>
              <a:t>fficials</a:t>
            </a:r>
          </a:p>
        </p:txBody>
      </p:sp>
    </p:spTree>
    <p:extLst>
      <p:ext uri="{BB962C8B-B14F-4D97-AF65-F5344CB8AC3E}">
        <p14:creationId xmlns:p14="http://schemas.microsoft.com/office/powerpoint/2010/main" val="23588811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1676400" y="1524000"/>
            <a:ext cx="7467600" cy="3611563"/>
          </a:xfrm>
        </p:spPr>
        <p:txBody>
          <a:bodyPr/>
          <a:lstStyle/>
          <a:p>
            <a:pPr marL="0" indent="0">
              <a:buNone/>
              <a:defRPr/>
            </a:pPr>
            <a:r>
              <a:rPr lang="en-US" sz="2400" dirty="0" smtClean="0"/>
              <a:t>Standard </a:t>
            </a:r>
            <a:r>
              <a:rPr lang="en-US" sz="2400" dirty="0" err="1" smtClean="0"/>
              <a:t>vs</a:t>
            </a:r>
            <a:r>
              <a:rPr lang="en-US" sz="2400" dirty="0" smtClean="0"/>
              <a:t> Specification</a:t>
            </a:r>
          </a:p>
          <a:p>
            <a:pPr>
              <a:defRPr/>
            </a:pPr>
            <a:r>
              <a:rPr lang="en-US" sz="2400" dirty="0" smtClean="0"/>
              <a:t>A Standard is a guideline as supplied by a industry or government group</a:t>
            </a:r>
          </a:p>
          <a:p>
            <a:pPr lvl="1">
              <a:defRPr/>
            </a:pPr>
            <a:r>
              <a:rPr lang="en-US" sz="2200" dirty="0" smtClean="0"/>
              <a:t>ASCE, ASTM, AASHTO</a:t>
            </a:r>
          </a:p>
          <a:p>
            <a:pPr lvl="1">
              <a:defRPr/>
            </a:pPr>
            <a:endParaRPr lang="en-US" sz="2000" dirty="0"/>
          </a:p>
          <a:p>
            <a:pPr>
              <a:defRPr/>
            </a:pPr>
            <a:r>
              <a:rPr lang="en-US" sz="2400" dirty="0" smtClean="0"/>
              <a:t>A Specification is language describing the practice or procedure, that will become a legal contract</a:t>
            </a:r>
          </a:p>
          <a:p>
            <a:pPr lvl="1">
              <a:defRPr/>
            </a:pPr>
            <a:r>
              <a:rPr lang="en-US" sz="2200" dirty="0" smtClean="0"/>
              <a:t>Engineer’s plans</a:t>
            </a:r>
          </a:p>
        </p:txBody>
      </p:sp>
      <p:sp>
        <p:nvSpPr>
          <p:cNvPr id="31749"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000" dirty="0" err="1" smtClean="0">
                <a:solidFill>
                  <a:srgbClr val="F08F49"/>
                </a:solidFill>
              </a:rPr>
              <a:t>www.concretepipe.org</a:t>
            </a:r>
            <a:endParaRPr lang="en-US" sz="1000" dirty="0" smtClean="0">
              <a:solidFill>
                <a:srgbClr val="F08F49"/>
              </a:solidFill>
            </a:endParaRPr>
          </a:p>
        </p:txBody>
      </p:sp>
      <p:sp>
        <p:nvSpPr>
          <p:cNvPr id="7" name="Title 1"/>
          <p:cNvSpPr txBox="1">
            <a:spLocks/>
          </p:cNvSpPr>
          <p:nvPr/>
        </p:nvSpPr>
        <p:spPr bwMode="auto">
          <a:xfrm>
            <a:off x="1828800" y="0"/>
            <a:ext cx="7315200" cy="93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r>
              <a:rPr lang="en-US" dirty="0" smtClean="0"/>
              <a:t>Product Standards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AutoShape 5"/>
          <p:cNvSpPr>
            <a:spLocks/>
          </p:cNvSpPr>
          <p:nvPr/>
        </p:nvSpPr>
        <p:spPr bwMode="auto">
          <a:xfrm>
            <a:off x="1203275" y="-2232"/>
            <a:ext cx="1553766" cy="6868046"/>
          </a:xfrm>
          <a:custGeom>
            <a:avLst/>
            <a:gdLst>
              <a:gd name="T0" fmla="*/ 10735 w 21471"/>
              <a:gd name="T1" fmla="+- 0 10802 5"/>
              <a:gd name="T2" fmla="*/ 10802 h 21595"/>
              <a:gd name="T3" fmla="*/ 10735 w 21471"/>
              <a:gd name="T4" fmla="+- 0 10802 5"/>
              <a:gd name="T5" fmla="*/ 10802 h 21595"/>
              <a:gd name="T6" fmla="*/ 10735 w 21471"/>
              <a:gd name="T7" fmla="+- 0 10802 5"/>
              <a:gd name="T8" fmla="*/ 10802 h 21595"/>
              <a:gd name="T9" fmla="*/ 10735 w 21471"/>
              <a:gd name="T10" fmla="+- 0 10802 5"/>
              <a:gd name="T11" fmla="*/ 10802 h 21595"/>
            </a:gdLst>
            <a:ahLst/>
            <a:cxnLst>
              <a:cxn ang="0">
                <a:pos x="T0" y="T2"/>
              </a:cxn>
              <a:cxn ang="0">
                <a:pos x="T3" y="T5"/>
              </a:cxn>
              <a:cxn ang="0">
                <a:pos x="T6" y="T8"/>
              </a:cxn>
              <a:cxn ang="0">
                <a:pos x="T9" y="T11"/>
              </a:cxn>
            </a:cxnLst>
            <a:rect l="0" t="0" r="r" b="b"/>
            <a:pathLst>
              <a:path w="21471" h="21595">
                <a:moveTo>
                  <a:pt x="350" y="21595"/>
                </a:moveTo>
                <a:lnTo>
                  <a:pt x="13683" y="21595"/>
                </a:lnTo>
                <a:cubicBezTo>
                  <a:pt x="17192" y="19758"/>
                  <a:pt x="21600" y="14183"/>
                  <a:pt x="21468" y="10585"/>
                </a:cubicBezTo>
                <a:cubicBezTo>
                  <a:pt x="20240" y="4646"/>
                  <a:pt x="16446" y="1736"/>
                  <a:pt x="12916" y="9"/>
                </a:cubicBezTo>
                <a:cubicBezTo>
                  <a:pt x="12960" y="-5"/>
                  <a:pt x="0" y="9"/>
                  <a:pt x="0" y="-1"/>
                </a:cubicBezTo>
                <a:cubicBezTo>
                  <a:pt x="1381" y="1821"/>
                  <a:pt x="6030" y="5869"/>
                  <a:pt x="6447" y="10775"/>
                </a:cubicBezTo>
                <a:cubicBezTo>
                  <a:pt x="5833" y="16434"/>
                  <a:pt x="350" y="21595"/>
                  <a:pt x="350" y="21595"/>
                </a:cubicBezTo>
                <a:close/>
              </a:path>
            </a:pathLst>
          </a:custGeom>
          <a:solidFill>
            <a:schemeClr val="tx1"/>
          </a:solidFill>
          <a:ln w="12700" cap="flat" cmpd="sng">
            <a:noFill/>
            <a:prstDash val="solid"/>
            <a:miter lim="0"/>
            <a:headEnd/>
            <a:tailEnd/>
          </a:ln>
          <a:effectLst/>
          <a:extLst/>
        </p:spPr>
        <p:txBody>
          <a:bodyPr lIns="0" tIns="0" rIns="0" bIns="0"/>
          <a:lstStyle/>
          <a:p>
            <a:pPr algn="ctr" defTabSz="913863" hangingPunct="0">
              <a:spcBef>
                <a:spcPts val="1687"/>
              </a:spcBef>
            </a:pPr>
            <a:endParaRPr lang="en-US" sz="3900" b="1">
              <a:solidFill>
                <a:srgbClr val="F08F49"/>
              </a:solidFill>
              <a:sym typeface="Arial" pitchFamily="34" charset="0"/>
            </a:endParaRPr>
          </a:p>
        </p:txBody>
      </p:sp>
      <p:grpSp>
        <p:nvGrpSpPr>
          <p:cNvPr id="85" name="Group 84"/>
          <p:cNvGrpSpPr/>
          <p:nvPr/>
        </p:nvGrpSpPr>
        <p:grpSpPr>
          <a:xfrm>
            <a:off x="3875629" y="5992985"/>
            <a:ext cx="2656967" cy="849016"/>
            <a:chOff x="3896232" y="5914329"/>
            <a:chExt cx="2656967" cy="849016"/>
          </a:xfrm>
        </p:grpSpPr>
        <p:grpSp>
          <p:nvGrpSpPr>
            <p:cNvPr id="86" name="Group 85"/>
            <p:cNvGrpSpPr/>
            <p:nvPr/>
          </p:nvGrpSpPr>
          <p:grpSpPr>
            <a:xfrm>
              <a:off x="3896232" y="5914329"/>
              <a:ext cx="2656967" cy="579025"/>
              <a:chOff x="9772650" y="8759825"/>
              <a:chExt cx="2763838" cy="593725"/>
            </a:xfrm>
          </p:grpSpPr>
          <p:sp>
            <p:nvSpPr>
              <p:cNvPr id="88" name="AutoShape 5"/>
              <p:cNvSpPr>
                <a:spLocks/>
              </p:cNvSpPr>
              <p:nvPr/>
            </p:nvSpPr>
            <p:spPr bwMode="auto">
              <a:xfrm>
                <a:off x="11218863" y="8820150"/>
                <a:ext cx="82550" cy="79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99" y="0"/>
                    </a:moveTo>
                    <a:lnTo>
                      <a:pt x="899" y="0"/>
                    </a:lnTo>
                    <a:lnTo>
                      <a:pt x="2400" y="626"/>
                    </a:lnTo>
                    <a:lnTo>
                      <a:pt x="5100" y="2191"/>
                    </a:lnTo>
                    <a:lnTo>
                      <a:pt x="9600" y="5008"/>
                    </a:lnTo>
                    <a:lnTo>
                      <a:pt x="11999" y="7200"/>
                    </a:lnTo>
                    <a:lnTo>
                      <a:pt x="13799" y="9704"/>
                    </a:lnTo>
                    <a:lnTo>
                      <a:pt x="17700" y="14086"/>
                    </a:lnTo>
                    <a:lnTo>
                      <a:pt x="20099" y="18156"/>
                    </a:lnTo>
                    <a:lnTo>
                      <a:pt x="21600" y="21600"/>
                    </a:lnTo>
                    <a:lnTo>
                      <a:pt x="4800" y="21600"/>
                    </a:lnTo>
                    <a:lnTo>
                      <a:pt x="0" y="17217"/>
                    </a:lnTo>
                    <a:lnTo>
                      <a:pt x="13799" y="17217"/>
                    </a:lnTo>
                    <a:lnTo>
                      <a:pt x="12600" y="14086"/>
                    </a:lnTo>
                    <a:lnTo>
                      <a:pt x="8999" y="8765"/>
                    </a:lnTo>
                    <a:lnTo>
                      <a:pt x="6299" y="5008"/>
                    </a:lnTo>
                    <a:lnTo>
                      <a:pt x="3599" y="2191"/>
                    </a:lnTo>
                    <a:lnTo>
                      <a:pt x="899"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89" name="AutoShape 6"/>
              <p:cNvSpPr>
                <a:spLocks/>
              </p:cNvSpPr>
              <p:nvPr/>
            </p:nvSpPr>
            <p:spPr bwMode="auto">
              <a:xfrm>
                <a:off x="11064875" y="9032875"/>
                <a:ext cx="236538"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0" y="0"/>
                    </a:moveTo>
                    <a:lnTo>
                      <a:pt x="21600" y="526"/>
                    </a:lnTo>
                    <a:lnTo>
                      <a:pt x="21085" y="2107"/>
                    </a:lnTo>
                    <a:lnTo>
                      <a:pt x="20777" y="4741"/>
                    </a:lnTo>
                    <a:lnTo>
                      <a:pt x="19954" y="7375"/>
                    </a:lnTo>
                    <a:lnTo>
                      <a:pt x="18925" y="10273"/>
                    </a:lnTo>
                    <a:lnTo>
                      <a:pt x="17794" y="13170"/>
                    </a:lnTo>
                    <a:lnTo>
                      <a:pt x="16148" y="16331"/>
                    </a:lnTo>
                    <a:lnTo>
                      <a:pt x="14194" y="18702"/>
                    </a:lnTo>
                    <a:lnTo>
                      <a:pt x="12651" y="20019"/>
                    </a:lnTo>
                    <a:lnTo>
                      <a:pt x="11314" y="20809"/>
                    </a:lnTo>
                    <a:lnTo>
                      <a:pt x="9874" y="21600"/>
                    </a:lnTo>
                    <a:lnTo>
                      <a:pt x="8537" y="21600"/>
                    </a:lnTo>
                    <a:lnTo>
                      <a:pt x="7302" y="21600"/>
                    </a:lnTo>
                    <a:lnTo>
                      <a:pt x="6171" y="21336"/>
                    </a:lnTo>
                    <a:lnTo>
                      <a:pt x="4011" y="20019"/>
                    </a:lnTo>
                    <a:lnTo>
                      <a:pt x="2365" y="18439"/>
                    </a:lnTo>
                    <a:lnTo>
                      <a:pt x="1028" y="16595"/>
                    </a:lnTo>
                    <a:lnTo>
                      <a:pt x="0" y="14487"/>
                    </a:lnTo>
                    <a:lnTo>
                      <a:pt x="1028" y="15804"/>
                    </a:lnTo>
                    <a:lnTo>
                      <a:pt x="2159" y="16595"/>
                    </a:lnTo>
                    <a:lnTo>
                      <a:pt x="3805" y="17121"/>
                    </a:lnTo>
                    <a:lnTo>
                      <a:pt x="5657" y="17385"/>
                    </a:lnTo>
                    <a:lnTo>
                      <a:pt x="7714" y="17385"/>
                    </a:lnTo>
                    <a:lnTo>
                      <a:pt x="9668" y="16331"/>
                    </a:lnTo>
                    <a:lnTo>
                      <a:pt x="10800" y="15278"/>
                    </a:lnTo>
                    <a:lnTo>
                      <a:pt x="11828" y="13960"/>
                    </a:lnTo>
                    <a:lnTo>
                      <a:pt x="13474" y="11590"/>
                    </a:lnTo>
                    <a:lnTo>
                      <a:pt x="14811" y="8956"/>
                    </a:lnTo>
                    <a:lnTo>
                      <a:pt x="15942" y="6848"/>
                    </a:lnTo>
                    <a:lnTo>
                      <a:pt x="16765" y="4741"/>
                    </a:lnTo>
                    <a:lnTo>
                      <a:pt x="17588" y="1317"/>
                    </a:lnTo>
                    <a:lnTo>
                      <a:pt x="1800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0" name="AutoShape 7"/>
              <p:cNvSpPr>
                <a:spLocks/>
              </p:cNvSpPr>
              <p:nvPr/>
            </p:nvSpPr>
            <p:spPr bwMode="auto">
              <a:xfrm>
                <a:off x="11163300" y="8759825"/>
                <a:ext cx="219075" cy="403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19" y="18780"/>
                    </a:moveTo>
                    <a:lnTo>
                      <a:pt x="14919" y="18780"/>
                    </a:lnTo>
                    <a:lnTo>
                      <a:pt x="13694" y="19380"/>
                    </a:lnTo>
                    <a:lnTo>
                      <a:pt x="12247" y="19860"/>
                    </a:lnTo>
                    <a:lnTo>
                      <a:pt x="11022" y="20340"/>
                    </a:lnTo>
                    <a:lnTo>
                      <a:pt x="9686" y="20639"/>
                    </a:lnTo>
                    <a:lnTo>
                      <a:pt x="7237" y="21120"/>
                    </a:lnTo>
                    <a:lnTo>
                      <a:pt x="4898" y="21420"/>
                    </a:lnTo>
                    <a:lnTo>
                      <a:pt x="2894" y="21600"/>
                    </a:lnTo>
                    <a:lnTo>
                      <a:pt x="1447" y="21600"/>
                    </a:lnTo>
                    <a:lnTo>
                      <a:pt x="0" y="21600"/>
                    </a:lnTo>
                    <a:lnTo>
                      <a:pt x="1447" y="21479"/>
                    </a:lnTo>
                    <a:lnTo>
                      <a:pt x="3117" y="21300"/>
                    </a:lnTo>
                    <a:lnTo>
                      <a:pt x="5010" y="20999"/>
                    </a:lnTo>
                    <a:lnTo>
                      <a:pt x="7237" y="20520"/>
                    </a:lnTo>
                    <a:lnTo>
                      <a:pt x="9686" y="19739"/>
                    </a:lnTo>
                    <a:lnTo>
                      <a:pt x="10800" y="19260"/>
                    </a:lnTo>
                    <a:lnTo>
                      <a:pt x="12024" y="18780"/>
                    </a:lnTo>
                    <a:lnTo>
                      <a:pt x="13360" y="18120"/>
                    </a:lnTo>
                    <a:lnTo>
                      <a:pt x="14362" y="17459"/>
                    </a:lnTo>
                    <a:lnTo>
                      <a:pt x="15253" y="16740"/>
                    </a:lnTo>
                    <a:lnTo>
                      <a:pt x="16032" y="16080"/>
                    </a:lnTo>
                    <a:lnTo>
                      <a:pt x="16701" y="15299"/>
                    </a:lnTo>
                    <a:lnTo>
                      <a:pt x="17257" y="14460"/>
                    </a:lnTo>
                    <a:lnTo>
                      <a:pt x="17814" y="13560"/>
                    </a:lnTo>
                    <a:lnTo>
                      <a:pt x="18148" y="12720"/>
                    </a:lnTo>
                    <a:lnTo>
                      <a:pt x="18371" y="11700"/>
                    </a:lnTo>
                    <a:lnTo>
                      <a:pt x="18593" y="10739"/>
                    </a:lnTo>
                    <a:lnTo>
                      <a:pt x="18371" y="9779"/>
                    </a:lnTo>
                    <a:lnTo>
                      <a:pt x="18148" y="8820"/>
                    </a:lnTo>
                    <a:lnTo>
                      <a:pt x="17814" y="7979"/>
                    </a:lnTo>
                    <a:lnTo>
                      <a:pt x="17480" y="7200"/>
                    </a:lnTo>
                    <a:lnTo>
                      <a:pt x="16701" y="6480"/>
                    </a:lnTo>
                    <a:lnTo>
                      <a:pt x="16255" y="5820"/>
                    </a:lnTo>
                    <a:lnTo>
                      <a:pt x="14808" y="4560"/>
                    </a:lnTo>
                    <a:lnTo>
                      <a:pt x="13694" y="3780"/>
                    </a:lnTo>
                    <a:lnTo>
                      <a:pt x="12470" y="3119"/>
                    </a:lnTo>
                    <a:lnTo>
                      <a:pt x="11356" y="2520"/>
                    </a:lnTo>
                    <a:lnTo>
                      <a:pt x="10131" y="2040"/>
                    </a:lnTo>
                    <a:lnTo>
                      <a:pt x="8795" y="1560"/>
                    </a:lnTo>
                    <a:lnTo>
                      <a:pt x="7571" y="1200"/>
                    </a:lnTo>
                    <a:lnTo>
                      <a:pt x="5232" y="720"/>
                    </a:lnTo>
                    <a:lnTo>
                      <a:pt x="3228" y="300"/>
                    </a:lnTo>
                    <a:lnTo>
                      <a:pt x="1670" y="120"/>
                    </a:lnTo>
                    <a:lnTo>
                      <a:pt x="0" y="0"/>
                    </a:lnTo>
                    <a:lnTo>
                      <a:pt x="1670" y="0"/>
                    </a:lnTo>
                    <a:lnTo>
                      <a:pt x="3228" y="0"/>
                    </a:lnTo>
                    <a:lnTo>
                      <a:pt x="5567" y="180"/>
                    </a:lnTo>
                    <a:lnTo>
                      <a:pt x="7905" y="600"/>
                    </a:lnTo>
                    <a:lnTo>
                      <a:pt x="9352" y="900"/>
                    </a:lnTo>
                    <a:lnTo>
                      <a:pt x="10577" y="1200"/>
                    </a:lnTo>
                    <a:lnTo>
                      <a:pt x="12024" y="1560"/>
                    </a:lnTo>
                    <a:lnTo>
                      <a:pt x="13472" y="2160"/>
                    </a:lnTo>
                    <a:lnTo>
                      <a:pt x="14808" y="2700"/>
                    </a:lnTo>
                    <a:lnTo>
                      <a:pt x="16032" y="3419"/>
                    </a:lnTo>
                    <a:lnTo>
                      <a:pt x="17814" y="4560"/>
                    </a:lnTo>
                    <a:lnTo>
                      <a:pt x="18705" y="5340"/>
                    </a:lnTo>
                    <a:lnTo>
                      <a:pt x="19595" y="6180"/>
                    </a:lnTo>
                    <a:lnTo>
                      <a:pt x="20375" y="7200"/>
                    </a:lnTo>
                    <a:lnTo>
                      <a:pt x="21043" y="8220"/>
                    </a:lnTo>
                    <a:lnTo>
                      <a:pt x="21377" y="9480"/>
                    </a:lnTo>
                    <a:lnTo>
                      <a:pt x="21600" y="10739"/>
                    </a:lnTo>
                    <a:lnTo>
                      <a:pt x="21377" y="12120"/>
                    </a:lnTo>
                    <a:lnTo>
                      <a:pt x="21043" y="13380"/>
                    </a:lnTo>
                    <a:lnTo>
                      <a:pt x="20375" y="14519"/>
                    </a:lnTo>
                    <a:lnTo>
                      <a:pt x="19484" y="15600"/>
                    </a:lnTo>
                    <a:lnTo>
                      <a:pt x="18593" y="16440"/>
                    </a:lnTo>
                    <a:lnTo>
                      <a:pt x="17480" y="17340"/>
                    </a:lnTo>
                    <a:lnTo>
                      <a:pt x="16255" y="18120"/>
                    </a:lnTo>
                    <a:lnTo>
                      <a:pt x="14919" y="187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1" name="AutoShape 8"/>
              <p:cNvSpPr>
                <a:spLocks/>
              </p:cNvSpPr>
              <p:nvPr/>
            </p:nvSpPr>
            <p:spPr bwMode="auto">
              <a:xfrm>
                <a:off x="11023600" y="8840788"/>
                <a:ext cx="163513" cy="204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492"/>
                    </a:moveTo>
                    <a:lnTo>
                      <a:pt x="21600" y="2492"/>
                    </a:lnTo>
                    <a:lnTo>
                      <a:pt x="20693" y="1898"/>
                    </a:lnTo>
                    <a:lnTo>
                      <a:pt x="19787" y="1305"/>
                    </a:lnTo>
                    <a:lnTo>
                      <a:pt x="18276" y="712"/>
                    </a:lnTo>
                    <a:lnTo>
                      <a:pt x="16313" y="118"/>
                    </a:lnTo>
                    <a:lnTo>
                      <a:pt x="14047" y="0"/>
                    </a:lnTo>
                    <a:lnTo>
                      <a:pt x="11630" y="118"/>
                    </a:lnTo>
                    <a:lnTo>
                      <a:pt x="10422" y="356"/>
                    </a:lnTo>
                    <a:lnTo>
                      <a:pt x="8911" y="712"/>
                    </a:lnTo>
                    <a:lnTo>
                      <a:pt x="7703" y="1186"/>
                    </a:lnTo>
                    <a:lnTo>
                      <a:pt x="6495" y="1661"/>
                    </a:lnTo>
                    <a:lnTo>
                      <a:pt x="4531" y="2848"/>
                    </a:lnTo>
                    <a:lnTo>
                      <a:pt x="2869" y="4391"/>
                    </a:lnTo>
                    <a:lnTo>
                      <a:pt x="1359" y="6052"/>
                    </a:lnTo>
                    <a:lnTo>
                      <a:pt x="755" y="8070"/>
                    </a:lnTo>
                    <a:lnTo>
                      <a:pt x="151" y="9969"/>
                    </a:lnTo>
                    <a:lnTo>
                      <a:pt x="0" y="11868"/>
                    </a:lnTo>
                    <a:lnTo>
                      <a:pt x="453" y="13529"/>
                    </a:lnTo>
                    <a:lnTo>
                      <a:pt x="1208" y="15665"/>
                    </a:lnTo>
                    <a:lnTo>
                      <a:pt x="2567" y="17446"/>
                    </a:lnTo>
                    <a:lnTo>
                      <a:pt x="3927" y="18989"/>
                    </a:lnTo>
                    <a:lnTo>
                      <a:pt x="5588" y="19938"/>
                    </a:lnTo>
                    <a:lnTo>
                      <a:pt x="6797" y="20650"/>
                    </a:lnTo>
                    <a:lnTo>
                      <a:pt x="8005" y="21243"/>
                    </a:lnTo>
                    <a:lnTo>
                      <a:pt x="9213" y="21600"/>
                    </a:lnTo>
                    <a:lnTo>
                      <a:pt x="8307" y="20887"/>
                    </a:lnTo>
                    <a:lnTo>
                      <a:pt x="7250" y="20057"/>
                    </a:lnTo>
                    <a:lnTo>
                      <a:pt x="6344" y="18989"/>
                    </a:lnTo>
                    <a:lnTo>
                      <a:pt x="5286" y="17446"/>
                    </a:lnTo>
                    <a:lnTo>
                      <a:pt x="4380" y="15665"/>
                    </a:lnTo>
                    <a:lnTo>
                      <a:pt x="4078" y="14004"/>
                    </a:lnTo>
                    <a:lnTo>
                      <a:pt x="4078" y="13054"/>
                    </a:lnTo>
                    <a:lnTo>
                      <a:pt x="4078" y="11868"/>
                    </a:lnTo>
                    <a:lnTo>
                      <a:pt x="4531" y="10087"/>
                    </a:lnTo>
                    <a:lnTo>
                      <a:pt x="5286" y="8426"/>
                    </a:lnTo>
                    <a:lnTo>
                      <a:pt x="6344" y="7120"/>
                    </a:lnTo>
                    <a:lnTo>
                      <a:pt x="7250" y="5934"/>
                    </a:lnTo>
                    <a:lnTo>
                      <a:pt x="8307" y="5103"/>
                    </a:lnTo>
                    <a:lnTo>
                      <a:pt x="9213" y="4391"/>
                    </a:lnTo>
                    <a:lnTo>
                      <a:pt x="10875" y="3441"/>
                    </a:lnTo>
                    <a:lnTo>
                      <a:pt x="13141" y="2492"/>
                    </a:lnTo>
                    <a:lnTo>
                      <a:pt x="15104" y="2136"/>
                    </a:lnTo>
                    <a:lnTo>
                      <a:pt x="16766" y="1898"/>
                    </a:lnTo>
                    <a:lnTo>
                      <a:pt x="18427" y="1898"/>
                    </a:lnTo>
                    <a:lnTo>
                      <a:pt x="20995" y="2136"/>
                    </a:lnTo>
                    <a:lnTo>
                      <a:pt x="21600" y="249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2" name="AutoShape 9"/>
              <p:cNvSpPr>
                <a:spLocks/>
              </p:cNvSpPr>
              <p:nvPr/>
            </p:nvSpPr>
            <p:spPr bwMode="auto">
              <a:xfrm>
                <a:off x="9772650" y="9226550"/>
                <a:ext cx="104775"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434" y="14804"/>
                    </a:moveTo>
                    <a:lnTo>
                      <a:pt x="5400" y="14804"/>
                    </a:lnTo>
                    <a:lnTo>
                      <a:pt x="2817" y="21600"/>
                    </a:lnTo>
                    <a:lnTo>
                      <a:pt x="0" y="21600"/>
                    </a:lnTo>
                    <a:lnTo>
                      <a:pt x="9626" y="0"/>
                    </a:lnTo>
                    <a:lnTo>
                      <a:pt x="12208" y="0"/>
                    </a:lnTo>
                    <a:lnTo>
                      <a:pt x="21600" y="21600"/>
                    </a:lnTo>
                    <a:lnTo>
                      <a:pt x="19017" y="21600"/>
                    </a:lnTo>
                    <a:lnTo>
                      <a:pt x="16434" y="14804"/>
                    </a:lnTo>
                    <a:close/>
                    <a:moveTo>
                      <a:pt x="11034" y="2426"/>
                    </a:moveTo>
                    <a:lnTo>
                      <a:pt x="6104" y="12862"/>
                    </a:lnTo>
                    <a:lnTo>
                      <a:pt x="15495" y="12862"/>
                    </a:lnTo>
                    <a:lnTo>
                      <a:pt x="11034" y="242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3" name="AutoShape 10"/>
              <p:cNvSpPr>
                <a:spLocks/>
              </p:cNvSpPr>
              <p:nvPr/>
            </p:nvSpPr>
            <p:spPr bwMode="auto">
              <a:xfrm>
                <a:off x="9883775" y="9251950"/>
                <a:ext cx="123825"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8382"/>
                    </a:moveTo>
                    <a:lnTo>
                      <a:pt x="19636" y="8382"/>
                    </a:lnTo>
                    <a:lnTo>
                      <a:pt x="19243" y="5802"/>
                    </a:lnTo>
                    <a:lnTo>
                      <a:pt x="18654" y="3868"/>
                    </a:lnTo>
                    <a:lnTo>
                      <a:pt x="17476" y="2579"/>
                    </a:lnTo>
                    <a:lnTo>
                      <a:pt x="15905" y="2579"/>
                    </a:lnTo>
                    <a:lnTo>
                      <a:pt x="13941" y="2579"/>
                    </a:lnTo>
                    <a:lnTo>
                      <a:pt x="12567" y="4191"/>
                    </a:lnTo>
                    <a:lnTo>
                      <a:pt x="11781" y="6447"/>
                    </a:lnTo>
                    <a:lnTo>
                      <a:pt x="11781" y="9026"/>
                    </a:lnTo>
                    <a:lnTo>
                      <a:pt x="11781" y="21600"/>
                    </a:lnTo>
                    <a:lnTo>
                      <a:pt x="9818" y="21600"/>
                    </a:lnTo>
                    <a:lnTo>
                      <a:pt x="9818" y="7414"/>
                    </a:lnTo>
                    <a:lnTo>
                      <a:pt x="9425" y="5480"/>
                    </a:lnTo>
                    <a:lnTo>
                      <a:pt x="8836" y="3868"/>
                    </a:lnTo>
                    <a:lnTo>
                      <a:pt x="7854" y="2579"/>
                    </a:lnTo>
                    <a:lnTo>
                      <a:pt x="6283" y="2579"/>
                    </a:lnTo>
                    <a:lnTo>
                      <a:pt x="4320" y="2579"/>
                    </a:lnTo>
                    <a:lnTo>
                      <a:pt x="2749" y="4191"/>
                    </a:lnTo>
                    <a:lnTo>
                      <a:pt x="2552" y="5480"/>
                    </a:lnTo>
                    <a:lnTo>
                      <a:pt x="1767" y="6447"/>
                    </a:lnTo>
                    <a:lnTo>
                      <a:pt x="1570" y="9349"/>
                    </a:lnTo>
                    <a:lnTo>
                      <a:pt x="1570" y="21600"/>
                    </a:lnTo>
                    <a:lnTo>
                      <a:pt x="0" y="21600"/>
                    </a:lnTo>
                    <a:lnTo>
                      <a:pt x="0" y="644"/>
                    </a:lnTo>
                    <a:lnTo>
                      <a:pt x="1570" y="644"/>
                    </a:lnTo>
                    <a:lnTo>
                      <a:pt x="1570" y="4191"/>
                    </a:lnTo>
                    <a:lnTo>
                      <a:pt x="1767" y="4191"/>
                    </a:lnTo>
                    <a:lnTo>
                      <a:pt x="2552" y="2579"/>
                    </a:lnTo>
                    <a:lnTo>
                      <a:pt x="3534" y="1611"/>
                    </a:lnTo>
                    <a:lnTo>
                      <a:pt x="4712" y="644"/>
                    </a:lnTo>
                    <a:lnTo>
                      <a:pt x="6676" y="0"/>
                    </a:lnTo>
                    <a:lnTo>
                      <a:pt x="8443" y="644"/>
                    </a:lnTo>
                    <a:lnTo>
                      <a:pt x="9818" y="1611"/>
                    </a:lnTo>
                    <a:lnTo>
                      <a:pt x="10800" y="3223"/>
                    </a:lnTo>
                    <a:lnTo>
                      <a:pt x="11389" y="4835"/>
                    </a:lnTo>
                    <a:lnTo>
                      <a:pt x="11978" y="3223"/>
                    </a:lnTo>
                    <a:lnTo>
                      <a:pt x="12960" y="1611"/>
                    </a:lnTo>
                    <a:lnTo>
                      <a:pt x="14530" y="644"/>
                    </a:lnTo>
                    <a:lnTo>
                      <a:pt x="16101" y="0"/>
                    </a:lnTo>
                    <a:lnTo>
                      <a:pt x="18654" y="644"/>
                    </a:lnTo>
                    <a:lnTo>
                      <a:pt x="19243" y="1289"/>
                    </a:lnTo>
                    <a:lnTo>
                      <a:pt x="20225" y="2256"/>
                    </a:lnTo>
                    <a:lnTo>
                      <a:pt x="20618" y="3223"/>
                    </a:lnTo>
                    <a:lnTo>
                      <a:pt x="21207" y="4191"/>
                    </a:lnTo>
                    <a:lnTo>
                      <a:pt x="21600" y="7414"/>
                    </a:lnTo>
                    <a:lnTo>
                      <a:pt x="21600" y="21600"/>
                    </a:lnTo>
                    <a:lnTo>
                      <a:pt x="19636" y="21600"/>
                    </a:lnTo>
                    <a:lnTo>
                      <a:pt x="19636" y="838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4" name="AutoShape 11"/>
              <p:cNvSpPr>
                <a:spLocks/>
              </p:cNvSpPr>
              <p:nvPr/>
            </p:nvSpPr>
            <p:spPr bwMode="auto">
              <a:xfrm>
                <a:off x="10018713" y="9251950"/>
                <a:ext cx="8255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1" y="14611"/>
                    </a:moveTo>
                    <a:lnTo>
                      <a:pt x="20991" y="14611"/>
                    </a:lnTo>
                    <a:lnTo>
                      <a:pt x="20078" y="17152"/>
                    </a:lnTo>
                    <a:lnTo>
                      <a:pt x="18253" y="19694"/>
                    </a:lnTo>
                    <a:lnTo>
                      <a:pt x="16732" y="20647"/>
                    </a:lnTo>
                    <a:lnTo>
                      <a:pt x="14602" y="21282"/>
                    </a:lnTo>
                    <a:lnTo>
                      <a:pt x="12777" y="21600"/>
                    </a:lnTo>
                    <a:lnTo>
                      <a:pt x="10952" y="21600"/>
                    </a:lnTo>
                    <a:lnTo>
                      <a:pt x="7909" y="21600"/>
                    </a:lnTo>
                    <a:lnTo>
                      <a:pt x="5780" y="20647"/>
                    </a:lnTo>
                    <a:lnTo>
                      <a:pt x="3954" y="19694"/>
                    </a:lnTo>
                    <a:lnTo>
                      <a:pt x="2433" y="18105"/>
                    </a:lnTo>
                    <a:lnTo>
                      <a:pt x="1521" y="16517"/>
                    </a:lnTo>
                    <a:lnTo>
                      <a:pt x="608" y="14611"/>
                    </a:lnTo>
                    <a:lnTo>
                      <a:pt x="0" y="10800"/>
                    </a:lnTo>
                    <a:lnTo>
                      <a:pt x="0" y="8894"/>
                    </a:lnTo>
                    <a:lnTo>
                      <a:pt x="608" y="6670"/>
                    </a:lnTo>
                    <a:lnTo>
                      <a:pt x="1521" y="4764"/>
                    </a:lnTo>
                    <a:lnTo>
                      <a:pt x="2433" y="3176"/>
                    </a:lnTo>
                    <a:lnTo>
                      <a:pt x="3954" y="2223"/>
                    </a:lnTo>
                    <a:lnTo>
                      <a:pt x="5780" y="1270"/>
                    </a:lnTo>
                    <a:lnTo>
                      <a:pt x="8214" y="0"/>
                    </a:lnTo>
                    <a:lnTo>
                      <a:pt x="10952" y="0"/>
                    </a:lnTo>
                    <a:lnTo>
                      <a:pt x="14602" y="635"/>
                    </a:lnTo>
                    <a:lnTo>
                      <a:pt x="16123" y="1270"/>
                    </a:lnTo>
                    <a:lnTo>
                      <a:pt x="18253" y="2223"/>
                    </a:lnTo>
                    <a:lnTo>
                      <a:pt x="19774" y="3811"/>
                    </a:lnTo>
                    <a:lnTo>
                      <a:pt x="20687" y="5717"/>
                    </a:lnTo>
                    <a:lnTo>
                      <a:pt x="21600" y="8258"/>
                    </a:lnTo>
                    <a:lnTo>
                      <a:pt x="21600" y="11435"/>
                    </a:lnTo>
                    <a:lnTo>
                      <a:pt x="3042" y="11435"/>
                    </a:lnTo>
                    <a:lnTo>
                      <a:pt x="3346" y="14611"/>
                    </a:lnTo>
                    <a:lnTo>
                      <a:pt x="4867" y="17152"/>
                    </a:lnTo>
                    <a:lnTo>
                      <a:pt x="5780" y="18105"/>
                    </a:lnTo>
                    <a:lnTo>
                      <a:pt x="7301" y="18741"/>
                    </a:lnTo>
                    <a:lnTo>
                      <a:pt x="8822" y="19058"/>
                    </a:lnTo>
                    <a:lnTo>
                      <a:pt x="10952" y="19058"/>
                    </a:lnTo>
                    <a:lnTo>
                      <a:pt x="13690" y="19058"/>
                    </a:lnTo>
                    <a:lnTo>
                      <a:pt x="16123" y="18105"/>
                    </a:lnTo>
                    <a:lnTo>
                      <a:pt x="17645" y="16517"/>
                    </a:lnTo>
                    <a:lnTo>
                      <a:pt x="18557" y="14611"/>
                    </a:lnTo>
                    <a:lnTo>
                      <a:pt x="20991" y="14611"/>
                    </a:lnTo>
                    <a:close/>
                    <a:moveTo>
                      <a:pt x="19166" y="9211"/>
                    </a:moveTo>
                    <a:lnTo>
                      <a:pt x="19166" y="9211"/>
                    </a:lnTo>
                    <a:lnTo>
                      <a:pt x="18557" y="7941"/>
                    </a:lnTo>
                    <a:lnTo>
                      <a:pt x="17645" y="6352"/>
                    </a:lnTo>
                    <a:lnTo>
                      <a:pt x="17340" y="4764"/>
                    </a:lnTo>
                    <a:lnTo>
                      <a:pt x="16123" y="4129"/>
                    </a:lnTo>
                    <a:lnTo>
                      <a:pt x="13690" y="2541"/>
                    </a:lnTo>
                    <a:lnTo>
                      <a:pt x="10952" y="2541"/>
                    </a:lnTo>
                    <a:lnTo>
                      <a:pt x="8214" y="2541"/>
                    </a:lnTo>
                    <a:lnTo>
                      <a:pt x="5780" y="4129"/>
                    </a:lnTo>
                    <a:lnTo>
                      <a:pt x="4867" y="5399"/>
                    </a:lnTo>
                    <a:lnTo>
                      <a:pt x="3954" y="6352"/>
                    </a:lnTo>
                    <a:lnTo>
                      <a:pt x="3346" y="7941"/>
                    </a:lnTo>
                    <a:lnTo>
                      <a:pt x="3042" y="9211"/>
                    </a:lnTo>
                    <a:lnTo>
                      <a:pt x="19166" y="921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5" name="AutoShape 12"/>
              <p:cNvSpPr>
                <a:spLocks/>
              </p:cNvSpPr>
              <p:nvPr/>
            </p:nvSpPr>
            <p:spPr bwMode="auto">
              <a:xfrm>
                <a:off x="10113963" y="9251950"/>
                <a:ext cx="46037"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4"/>
                    </a:moveTo>
                    <a:lnTo>
                      <a:pt x="5268" y="644"/>
                    </a:lnTo>
                    <a:lnTo>
                      <a:pt x="5268" y="5480"/>
                    </a:lnTo>
                    <a:lnTo>
                      <a:pt x="6848" y="3868"/>
                    </a:lnTo>
                    <a:lnTo>
                      <a:pt x="9482" y="1611"/>
                    </a:lnTo>
                    <a:lnTo>
                      <a:pt x="13170" y="644"/>
                    </a:lnTo>
                    <a:lnTo>
                      <a:pt x="17912" y="0"/>
                    </a:lnTo>
                    <a:lnTo>
                      <a:pt x="21600" y="0"/>
                    </a:lnTo>
                    <a:lnTo>
                      <a:pt x="21600" y="3223"/>
                    </a:lnTo>
                    <a:lnTo>
                      <a:pt x="17385" y="2579"/>
                    </a:lnTo>
                    <a:lnTo>
                      <a:pt x="13170" y="3223"/>
                    </a:lnTo>
                    <a:lnTo>
                      <a:pt x="8956" y="4835"/>
                    </a:lnTo>
                    <a:lnTo>
                      <a:pt x="7902" y="5802"/>
                    </a:lnTo>
                    <a:lnTo>
                      <a:pt x="6321" y="6770"/>
                    </a:lnTo>
                    <a:lnTo>
                      <a:pt x="5268" y="9026"/>
                    </a:lnTo>
                    <a:lnTo>
                      <a:pt x="5268" y="10961"/>
                    </a:lnTo>
                    <a:lnTo>
                      <a:pt x="5268" y="21600"/>
                    </a:lnTo>
                    <a:lnTo>
                      <a:pt x="0" y="21600"/>
                    </a:lnTo>
                    <a:lnTo>
                      <a:pt x="0" y="64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6" name="AutoShape 13"/>
              <p:cNvSpPr>
                <a:spLocks/>
              </p:cNvSpPr>
              <p:nvPr/>
            </p:nvSpPr>
            <p:spPr bwMode="auto">
              <a:xfrm>
                <a:off x="10166350" y="9226550"/>
                <a:ext cx="7938"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155"/>
                    </a:lnTo>
                    <a:lnTo>
                      <a:pt x="0" y="3155"/>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7" name="AutoShape 14"/>
              <p:cNvSpPr>
                <a:spLocks/>
              </p:cNvSpPr>
              <p:nvPr/>
            </p:nvSpPr>
            <p:spPr bwMode="auto">
              <a:xfrm>
                <a:off x="10188575" y="9251950"/>
                <a:ext cx="7620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976"/>
                    </a:moveTo>
                    <a:lnTo>
                      <a:pt x="21600" y="13976"/>
                    </a:lnTo>
                    <a:lnTo>
                      <a:pt x="21277" y="15882"/>
                    </a:lnTo>
                    <a:lnTo>
                      <a:pt x="19020" y="18741"/>
                    </a:lnTo>
                    <a:lnTo>
                      <a:pt x="18053" y="20011"/>
                    </a:lnTo>
                    <a:lnTo>
                      <a:pt x="16119" y="21282"/>
                    </a:lnTo>
                    <a:lnTo>
                      <a:pt x="13862" y="21600"/>
                    </a:lnTo>
                    <a:lnTo>
                      <a:pt x="11283" y="21600"/>
                    </a:lnTo>
                    <a:lnTo>
                      <a:pt x="8704" y="21600"/>
                    </a:lnTo>
                    <a:lnTo>
                      <a:pt x="6770" y="21282"/>
                    </a:lnTo>
                    <a:lnTo>
                      <a:pt x="4513" y="20011"/>
                    </a:lnTo>
                    <a:lnTo>
                      <a:pt x="2901" y="18741"/>
                    </a:lnTo>
                    <a:lnTo>
                      <a:pt x="1289" y="17152"/>
                    </a:lnTo>
                    <a:lnTo>
                      <a:pt x="322" y="15564"/>
                    </a:lnTo>
                    <a:lnTo>
                      <a:pt x="0" y="13341"/>
                    </a:lnTo>
                    <a:lnTo>
                      <a:pt x="0" y="10800"/>
                    </a:lnTo>
                    <a:lnTo>
                      <a:pt x="0" y="8894"/>
                    </a:lnTo>
                    <a:lnTo>
                      <a:pt x="322" y="6670"/>
                    </a:lnTo>
                    <a:lnTo>
                      <a:pt x="1289" y="4764"/>
                    </a:lnTo>
                    <a:lnTo>
                      <a:pt x="2579" y="3176"/>
                    </a:lnTo>
                    <a:lnTo>
                      <a:pt x="4191" y="1588"/>
                    </a:lnTo>
                    <a:lnTo>
                      <a:pt x="6125" y="635"/>
                    </a:lnTo>
                    <a:lnTo>
                      <a:pt x="8704" y="0"/>
                    </a:lnTo>
                    <a:lnTo>
                      <a:pt x="11283" y="0"/>
                    </a:lnTo>
                    <a:lnTo>
                      <a:pt x="13862" y="0"/>
                    </a:lnTo>
                    <a:lnTo>
                      <a:pt x="16119" y="635"/>
                    </a:lnTo>
                    <a:lnTo>
                      <a:pt x="17731" y="1588"/>
                    </a:lnTo>
                    <a:lnTo>
                      <a:pt x="19020" y="2541"/>
                    </a:lnTo>
                    <a:lnTo>
                      <a:pt x="21277" y="4764"/>
                    </a:lnTo>
                    <a:lnTo>
                      <a:pt x="21600" y="7305"/>
                    </a:lnTo>
                    <a:lnTo>
                      <a:pt x="18698" y="7305"/>
                    </a:lnTo>
                    <a:lnTo>
                      <a:pt x="17731" y="5399"/>
                    </a:lnTo>
                    <a:lnTo>
                      <a:pt x="16119" y="3811"/>
                    </a:lnTo>
                    <a:lnTo>
                      <a:pt x="13862" y="2541"/>
                    </a:lnTo>
                    <a:lnTo>
                      <a:pt x="11283" y="2541"/>
                    </a:lnTo>
                    <a:lnTo>
                      <a:pt x="9349" y="2541"/>
                    </a:lnTo>
                    <a:lnTo>
                      <a:pt x="7737" y="3176"/>
                    </a:lnTo>
                    <a:lnTo>
                      <a:pt x="6125" y="3811"/>
                    </a:lnTo>
                    <a:lnTo>
                      <a:pt x="5158" y="4764"/>
                    </a:lnTo>
                    <a:lnTo>
                      <a:pt x="4191" y="6352"/>
                    </a:lnTo>
                    <a:lnTo>
                      <a:pt x="2901" y="7941"/>
                    </a:lnTo>
                    <a:lnTo>
                      <a:pt x="2579" y="10800"/>
                    </a:lnTo>
                    <a:lnTo>
                      <a:pt x="2901" y="13023"/>
                    </a:lnTo>
                    <a:lnTo>
                      <a:pt x="3546" y="14611"/>
                    </a:lnTo>
                    <a:lnTo>
                      <a:pt x="4191" y="15882"/>
                    </a:lnTo>
                    <a:lnTo>
                      <a:pt x="5158" y="17152"/>
                    </a:lnTo>
                    <a:lnTo>
                      <a:pt x="6125" y="18105"/>
                    </a:lnTo>
                    <a:lnTo>
                      <a:pt x="7737" y="18741"/>
                    </a:lnTo>
                    <a:lnTo>
                      <a:pt x="9349" y="19058"/>
                    </a:lnTo>
                    <a:lnTo>
                      <a:pt x="11283" y="19058"/>
                    </a:lnTo>
                    <a:lnTo>
                      <a:pt x="14507" y="19058"/>
                    </a:lnTo>
                    <a:lnTo>
                      <a:pt x="16441" y="17470"/>
                    </a:lnTo>
                    <a:lnTo>
                      <a:pt x="18053" y="15882"/>
                    </a:lnTo>
                    <a:lnTo>
                      <a:pt x="19020" y="13976"/>
                    </a:lnTo>
                    <a:lnTo>
                      <a:pt x="21600" y="1397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8" name="AutoShape 15"/>
              <p:cNvSpPr>
                <a:spLocks/>
              </p:cNvSpPr>
              <p:nvPr/>
            </p:nvSpPr>
            <p:spPr bwMode="auto">
              <a:xfrm>
                <a:off x="10274300" y="9251950"/>
                <a:ext cx="80963"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9" y="6670"/>
                    </a:moveTo>
                    <a:lnTo>
                      <a:pt x="299" y="6670"/>
                    </a:lnTo>
                    <a:lnTo>
                      <a:pt x="1199" y="4129"/>
                    </a:lnTo>
                    <a:lnTo>
                      <a:pt x="1799" y="2541"/>
                    </a:lnTo>
                    <a:lnTo>
                      <a:pt x="2700" y="1588"/>
                    </a:lnTo>
                    <a:lnTo>
                      <a:pt x="4200" y="1270"/>
                    </a:lnTo>
                    <a:lnTo>
                      <a:pt x="5700" y="635"/>
                    </a:lnTo>
                    <a:lnTo>
                      <a:pt x="9600" y="0"/>
                    </a:lnTo>
                    <a:lnTo>
                      <a:pt x="13800" y="635"/>
                    </a:lnTo>
                    <a:lnTo>
                      <a:pt x="16800" y="1588"/>
                    </a:lnTo>
                    <a:lnTo>
                      <a:pt x="17400" y="2541"/>
                    </a:lnTo>
                    <a:lnTo>
                      <a:pt x="18300" y="3811"/>
                    </a:lnTo>
                    <a:lnTo>
                      <a:pt x="18900" y="6352"/>
                    </a:lnTo>
                    <a:lnTo>
                      <a:pt x="18900" y="17152"/>
                    </a:lnTo>
                    <a:lnTo>
                      <a:pt x="18900" y="18741"/>
                    </a:lnTo>
                    <a:lnTo>
                      <a:pt x="19200" y="19058"/>
                    </a:lnTo>
                    <a:lnTo>
                      <a:pt x="20100" y="19058"/>
                    </a:lnTo>
                    <a:lnTo>
                      <a:pt x="21600" y="19058"/>
                    </a:lnTo>
                    <a:lnTo>
                      <a:pt x="21600" y="21282"/>
                    </a:lnTo>
                    <a:lnTo>
                      <a:pt x="19200" y="21282"/>
                    </a:lnTo>
                    <a:lnTo>
                      <a:pt x="17700" y="21282"/>
                    </a:lnTo>
                    <a:lnTo>
                      <a:pt x="16800" y="20011"/>
                    </a:lnTo>
                    <a:lnTo>
                      <a:pt x="16500" y="19058"/>
                    </a:lnTo>
                    <a:lnTo>
                      <a:pt x="16500" y="17470"/>
                    </a:lnTo>
                    <a:lnTo>
                      <a:pt x="15300" y="19058"/>
                    </a:lnTo>
                    <a:lnTo>
                      <a:pt x="13800" y="20011"/>
                    </a:lnTo>
                    <a:lnTo>
                      <a:pt x="11100" y="21282"/>
                    </a:lnTo>
                    <a:lnTo>
                      <a:pt x="7200" y="21600"/>
                    </a:lnTo>
                    <a:lnTo>
                      <a:pt x="4800" y="21600"/>
                    </a:lnTo>
                    <a:lnTo>
                      <a:pt x="2400" y="20647"/>
                    </a:lnTo>
                    <a:lnTo>
                      <a:pt x="1199" y="19694"/>
                    </a:lnTo>
                    <a:lnTo>
                      <a:pt x="299" y="18741"/>
                    </a:lnTo>
                    <a:lnTo>
                      <a:pt x="0" y="17152"/>
                    </a:lnTo>
                    <a:lnTo>
                      <a:pt x="0" y="15564"/>
                    </a:lnTo>
                    <a:lnTo>
                      <a:pt x="0" y="13976"/>
                    </a:lnTo>
                    <a:lnTo>
                      <a:pt x="899" y="12388"/>
                    </a:lnTo>
                    <a:lnTo>
                      <a:pt x="1799" y="11435"/>
                    </a:lnTo>
                    <a:lnTo>
                      <a:pt x="2700" y="10482"/>
                    </a:lnTo>
                    <a:lnTo>
                      <a:pt x="6300" y="9211"/>
                    </a:lnTo>
                    <a:lnTo>
                      <a:pt x="9600" y="9211"/>
                    </a:lnTo>
                    <a:lnTo>
                      <a:pt x="12900" y="8894"/>
                    </a:lnTo>
                    <a:lnTo>
                      <a:pt x="15000" y="8258"/>
                    </a:lnTo>
                    <a:lnTo>
                      <a:pt x="15900" y="7941"/>
                    </a:lnTo>
                    <a:lnTo>
                      <a:pt x="15900" y="6352"/>
                    </a:lnTo>
                    <a:lnTo>
                      <a:pt x="15900" y="4764"/>
                    </a:lnTo>
                    <a:lnTo>
                      <a:pt x="14400" y="3176"/>
                    </a:lnTo>
                    <a:lnTo>
                      <a:pt x="12600" y="2541"/>
                    </a:lnTo>
                    <a:lnTo>
                      <a:pt x="9600" y="2541"/>
                    </a:lnTo>
                    <a:lnTo>
                      <a:pt x="6600" y="2541"/>
                    </a:lnTo>
                    <a:lnTo>
                      <a:pt x="4800" y="3811"/>
                    </a:lnTo>
                    <a:lnTo>
                      <a:pt x="3900" y="4764"/>
                    </a:lnTo>
                    <a:lnTo>
                      <a:pt x="3299" y="6670"/>
                    </a:lnTo>
                    <a:lnTo>
                      <a:pt x="299" y="6670"/>
                    </a:lnTo>
                    <a:close/>
                    <a:moveTo>
                      <a:pt x="15900" y="9847"/>
                    </a:moveTo>
                    <a:lnTo>
                      <a:pt x="15900" y="9847"/>
                    </a:lnTo>
                    <a:lnTo>
                      <a:pt x="15000" y="10482"/>
                    </a:lnTo>
                    <a:lnTo>
                      <a:pt x="13500" y="10800"/>
                    </a:lnTo>
                    <a:lnTo>
                      <a:pt x="7500" y="11435"/>
                    </a:lnTo>
                    <a:lnTo>
                      <a:pt x="5100" y="12070"/>
                    </a:lnTo>
                    <a:lnTo>
                      <a:pt x="3900" y="13023"/>
                    </a:lnTo>
                    <a:lnTo>
                      <a:pt x="2700" y="13976"/>
                    </a:lnTo>
                    <a:lnTo>
                      <a:pt x="2400" y="15564"/>
                    </a:lnTo>
                    <a:lnTo>
                      <a:pt x="2700" y="17470"/>
                    </a:lnTo>
                    <a:lnTo>
                      <a:pt x="4200" y="18741"/>
                    </a:lnTo>
                    <a:lnTo>
                      <a:pt x="5700" y="19694"/>
                    </a:lnTo>
                    <a:lnTo>
                      <a:pt x="8100" y="19694"/>
                    </a:lnTo>
                    <a:lnTo>
                      <a:pt x="11100" y="19058"/>
                    </a:lnTo>
                    <a:lnTo>
                      <a:pt x="13500" y="18105"/>
                    </a:lnTo>
                    <a:lnTo>
                      <a:pt x="14400" y="17152"/>
                    </a:lnTo>
                    <a:lnTo>
                      <a:pt x="15300" y="15882"/>
                    </a:lnTo>
                    <a:lnTo>
                      <a:pt x="15900" y="14611"/>
                    </a:lnTo>
                    <a:lnTo>
                      <a:pt x="15900" y="13341"/>
                    </a:lnTo>
                    <a:lnTo>
                      <a:pt x="15900" y="984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9" name="AutoShape 16"/>
              <p:cNvSpPr>
                <a:spLocks/>
              </p:cNvSpPr>
              <p:nvPr/>
            </p:nvSpPr>
            <p:spPr bwMode="auto">
              <a:xfrm>
                <a:off x="10363200" y="9251950"/>
                <a:ext cx="71438"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059"/>
                    </a:moveTo>
                    <a:lnTo>
                      <a:pt x="18857" y="8059"/>
                    </a:lnTo>
                    <a:lnTo>
                      <a:pt x="18171" y="5480"/>
                    </a:lnTo>
                    <a:lnTo>
                      <a:pt x="16457" y="3868"/>
                    </a:lnTo>
                    <a:lnTo>
                      <a:pt x="14400" y="2579"/>
                    </a:lnTo>
                    <a:lnTo>
                      <a:pt x="11999" y="2579"/>
                    </a:lnTo>
                    <a:lnTo>
                      <a:pt x="7542" y="3223"/>
                    </a:lnTo>
                    <a:lnTo>
                      <a:pt x="6171" y="3868"/>
                    </a:lnTo>
                    <a:lnTo>
                      <a:pt x="4800" y="4835"/>
                    </a:lnTo>
                    <a:lnTo>
                      <a:pt x="3771" y="5802"/>
                    </a:lnTo>
                    <a:lnTo>
                      <a:pt x="3085" y="6770"/>
                    </a:lnTo>
                    <a:lnTo>
                      <a:pt x="2742" y="9994"/>
                    </a:lnTo>
                    <a:lnTo>
                      <a:pt x="2742" y="21600"/>
                    </a:lnTo>
                    <a:lnTo>
                      <a:pt x="0" y="21600"/>
                    </a:lnTo>
                    <a:lnTo>
                      <a:pt x="0" y="644"/>
                    </a:lnTo>
                    <a:lnTo>
                      <a:pt x="2742" y="644"/>
                    </a:lnTo>
                    <a:lnTo>
                      <a:pt x="2742" y="4835"/>
                    </a:lnTo>
                    <a:lnTo>
                      <a:pt x="4457" y="3223"/>
                    </a:lnTo>
                    <a:lnTo>
                      <a:pt x="6171" y="1611"/>
                    </a:lnTo>
                    <a:lnTo>
                      <a:pt x="8914" y="644"/>
                    </a:lnTo>
                    <a:lnTo>
                      <a:pt x="11999" y="0"/>
                    </a:lnTo>
                    <a:lnTo>
                      <a:pt x="14742" y="0"/>
                    </a:lnTo>
                    <a:lnTo>
                      <a:pt x="16457" y="644"/>
                    </a:lnTo>
                    <a:lnTo>
                      <a:pt x="18171" y="1611"/>
                    </a:lnTo>
                    <a:lnTo>
                      <a:pt x="19885" y="2256"/>
                    </a:lnTo>
                    <a:lnTo>
                      <a:pt x="20571" y="3868"/>
                    </a:lnTo>
                    <a:lnTo>
                      <a:pt x="20914" y="5480"/>
                    </a:lnTo>
                    <a:lnTo>
                      <a:pt x="21600" y="8382"/>
                    </a:lnTo>
                    <a:lnTo>
                      <a:pt x="21600" y="21600"/>
                    </a:lnTo>
                    <a:lnTo>
                      <a:pt x="18857" y="21600"/>
                    </a:lnTo>
                    <a:lnTo>
                      <a:pt x="18857" y="805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0" name="AutoShape 17"/>
              <p:cNvSpPr>
                <a:spLocks/>
              </p:cNvSpPr>
              <p:nvPr/>
            </p:nvSpPr>
            <p:spPr bwMode="auto">
              <a:xfrm>
                <a:off x="10487025" y="9224963"/>
                <a:ext cx="117475" cy="106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51" y="8272"/>
                    </a:moveTo>
                    <a:lnTo>
                      <a:pt x="16251" y="8272"/>
                    </a:lnTo>
                    <a:lnTo>
                      <a:pt x="15634" y="6434"/>
                    </a:lnTo>
                    <a:lnTo>
                      <a:pt x="14605" y="4825"/>
                    </a:lnTo>
                    <a:lnTo>
                      <a:pt x="12960" y="4136"/>
                    </a:lnTo>
                    <a:lnTo>
                      <a:pt x="10902" y="3676"/>
                    </a:lnTo>
                    <a:lnTo>
                      <a:pt x="9668" y="4136"/>
                    </a:lnTo>
                    <a:lnTo>
                      <a:pt x="8228" y="4595"/>
                    </a:lnTo>
                    <a:lnTo>
                      <a:pt x="7405" y="5285"/>
                    </a:lnTo>
                    <a:lnTo>
                      <a:pt x="6582" y="6434"/>
                    </a:lnTo>
                    <a:lnTo>
                      <a:pt x="5965" y="7123"/>
                    </a:lnTo>
                    <a:lnTo>
                      <a:pt x="5554" y="8502"/>
                    </a:lnTo>
                    <a:lnTo>
                      <a:pt x="5348" y="10800"/>
                    </a:lnTo>
                    <a:lnTo>
                      <a:pt x="5554" y="13097"/>
                    </a:lnTo>
                    <a:lnTo>
                      <a:pt x="5965" y="14246"/>
                    </a:lnTo>
                    <a:lnTo>
                      <a:pt x="6582" y="15165"/>
                    </a:lnTo>
                    <a:lnTo>
                      <a:pt x="7405" y="16085"/>
                    </a:lnTo>
                    <a:lnTo>
                      <a:pt x="8228" y="16774"/>
                    </a:lnTo>
                    <a:lnTo>
                      <a:pt x="9668" y="17463"/>
                    </a:lnTo>
                    <a:lnTo>
                      <a:pt x="10902" y="17463"/>
                    </a:lnTo>
                    <a:lnTo>
                      <a:pt x="12960" y="17004"/>
                    </a:lnTo>
                    <a:lnTo>
                      <a:pt x="14194" y="16314"/>
                    </a:lnTo>
                    <a:lnTo>
                      <a:pt x="15634" y="14936"/>
                    </a:lnTo>
                    <a:lnTo>
                      <a:pt x="16045" y="14246"/>
                    </a:lnTo>
                    <a:lnTo>
                      <a:pt x="16251" y="13097"/>
                    </a:lnTo>
                    <a:lnTo>
                      <a:pt x="21600" y="13097"/>
                    </a:lnTo>
                    <a:lnTo>
                      <a:pt x="21188" y="14936"/>
                    </a:lnTo>
                    <a:lnTo>
                      <a:pt x="20571" y="16774"/>
                    </a:lnTo>
                    <a:lnTo>
                      <a:pt x="19542" y="18153"/>
                    </a:lnTo>
                    <a:lnTo>
                      <a:pt x="18308" y="19302"/>
                    </a:lnTo>
                    <a:lnTo>
                      <a:pt x="16662" y="20451"/>
                    </a:lnTo>
                    <a:lnTo>
                      <a:pt x="15017" y="20910"/>
                    </a:lnTo>
                    <a:lnTo>
                      <a:pt x="12960" y="21140"/>
                    </a:lnTo>
                    <a:lnTo>
                      <a:pt x="10902" y="21600"/>
                    </a:lnTo>
                    <a:lnTo>
                      <a:pt x="8640" y="21140"/>
                    </a:lnTo>
                    <a:lnTo>
                      <a:pt x="6377" y="20910"/>
                    </a:lnTo>
                    <a:lnTo>
                      <a:pt x="4731" y="19991"/>
                    </a:lnTo>
                    <a:lnTo>
                      <a:pt x="3085" y="19072"/>
                    </a:lnTo>
                    <a:lnTo>
                      <a:pt x="1645" y="17463"/>
                    </a:lnTo>
                    <a:lnTo>
                      <a:pt x="1028" y="15625"/>
                    </a:lnTo>
                    <a:lnTo>
                      <a:pt x="411" y="13327"/>
                    </a:lnTo>
                    <a:lnTo>
                      <a:pt x="0" y="10800"/>
                    </a:lnTo>
                    <a:lnTo>
                      <a:pt x="411" y="7812"/>
                    </a:lnTo>
                    <a:lnTo>
                      <a:pt x="1028" y="5514"/>
                    </a:lnTo>
                    <a:lnTo>
                      <a:pt x="1645" y="3676"/>
                    </a:lnTo>
                    <a:lnTo>
                      <a:pt x="3085" y="2297"/>
                    </a:lnTo>
                    <a:lnTo>
                      <a:pt x="4731" y="1148"/>
                    </a:lnTo>
                    <a:lnTo>
                      <a:pt x="6377" y="459"/>
                    </a:lnTo>
                    <a:lnTo>
                      <a:pt x="8640" y="0"/>
                    </a:lnTo>
                    <a:lnTo>
                      <a:pt x="10902" y="0"/>
                    </a:lnTo>
                    <a:lnTo>
                      <a:pt x="14194" y="0"/>
                    </a:lnTo>
                    <a:lnTo>
                      <a:pt x="16045" y="689"/>
                    </a:lnTo>
                    <a:lnTo>
                      <a:pt x="17691" y="1608"/>
                    </a:lnTo>
                    <a:lnTo>
                      <a:pt x="18925" y="2757"/>
                    </a:lnTo>
                    <a:lnTo>
                      <a:pt x="20365" y="3676"/>
                    </a:lnTo>
                    <a:lnTo>
                      <a:pt x="21188" y="5514"/>
                    </a:lnTo>
                    <a:lnTo>
                      <a:pt x="21600" y="8272"/>
                    </a:lnTo>
                    <a:lnTo>
                      <a:pt x="16251" y="827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1" name="AutoShape 18"/>
              <p:cNvSpPr>
                <a:spLocks/>
              </p:cNvSpPr>
              <p:nvPr/>
            </p:nvSpPr>
            <p:spPr bwMode="auto">
              <a:xfrm>
                <a:off x="10612438"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24" y="0"/>
                    </a:moveTo>
                    <a:lnTo>
                      <a:pt x="10924" y="0"/>
                    </a:lnTo>
                    <a:lnTo>
                      <a:pt x="13158" y="591"/>
                    </a:lnTo>
                    <a:lnTo>
                      <a:pt x="15393" y="887"/>
                    </a:lnTo>
                    <a:lnTo>
                      <a:pt x="17379" y="1479"/>
                    </a:lnTo>
                    <a:lnTo>
                      <a:pt x="18868" y="2958"/>
                    </a:lnTo>
                    <a:lnTo>
                      <a:pt x="20110" y="4438"/>
                    </a:lnTo>
                    <a:lnTo>
                      <a:pt x="20855" y="5917"/>
                    </a:lnTo>
                    <a:lnTo>
                      <a:pt x="21600" y="8284"/>
                    </a:lnTo>
                    <a:lnTo>
                      <a:pt x="21600" y="10652"/>
                    </a:lnTo>
                    <a:lnTo>
                      <a:pt x="21600" y="13315"/>
                    </a:lnTo>
                    <a:lnTo>
                      <a:pt x="20855" y="15386"/>
                    </a:lnTo>
                    <a:lnTo>
                      <a:pt x="20110" y="17161"/>
                    </a:lnTo>
                    <a:lnTo>
                      <a:pt x="18868" y="18641"/>
                    </a:lnTo>
                    <a:lnTo>
                      <a:pt x="17379" y="20120"/>
                    </a:lnTo>
                    <a:lnTo>
                      <a:pt x="15393" y="20712"/>
                    </a:lnTo>
                    <a:lnTo>
                      <a:pt x="13158" y="21008"/>
                    </a:lnTo>
                    <a:lnTo>
                      <a:pt x="10924" y="21600"/>
                    </a:lnTo>
                    <a:lnTo>
                      <a:pt x="8441" y="21008"/>
                    </a:lnTo>
                    <a:lnTo>
                      <a:pt x="6455" y="20712"/>
                    </a:lnTo>
                    <a:lnTo>
                      <a:pt x="4468" y="20120"/>
                    </a:lnTo>
                    <a:lnTo>
                      <a:pt x="2731" y="18641"/>
                    </a:lnTo>
                    <a:lnTo>
                      <a:pt x="1737" y="17161"/>
                    </a:lnTo>
                    <a:lnTo>
                      <a:pt x="744" y="15386"/>
                    </a:lnTo>
                    <a:lnTo>
                      <a:pt x="0" y="13315"/>
                    </a:lnTo>
                    <a:lnTo>
                      <a:pt x="0" y="10652"/>
                    </a:lnTo>
                    <a:lnTo>
                      <a:pt x="0" y="8284"/>
                    </a:lnTo>
                    <a:lnTo>
                      <a:pt x="744" y="5917"/>
                    </a:lnTo>
                    <a:lnTo>
                      <a:pt x="1737" y="4438"/>
                    </a:lnTo>
                    <a:lnTo>
                      <a:pt x="2731" y="2958"/>
                    </a:lnTo>
                    <a:lnTo>
                      <a:pt x="4468" y="1479"/>
                    </a:lnTo>
                    <a:lnTo>
                      <a:pt x="6455" y="887"/>
                    </a:lnTo>
                    <a:lnTo>
                      <a:pt x="8441" y="591"/>
                    </a:lnTo>
                    <a:lnTo>
                      <a:pt x="10924" y="0"/>
                    </a:lnTo>
                    <a:close/>
                    <a:moveTo>
                      <a:pt x="10924" y="16865"/>
                    </a:moveTo>
                    <a:lnTo>
                      <a:pt x="10924" y="16865"/>
                    </a:lnTo>
                    <a:lnTo>
                      <a:pt x="13158" y="16273"/>
                    </a:lnTo>
                    <a:lnTo>
                      <a:pt x="14896" y="15386"/>
                    </a:lnTo>
                    <a:lnTo>
                      <a:pt x="15641" y="13315"/>
                    </a:lnTo>
                    <a:lnTo>
                      <a:pt x="16137" y="10652"/>
                    </a:lnTo>
                    <a:lnTo>
                      <a:pt x="15641" y="8284"/>
                    </a:lnTo>
                    <a:lnTo>
                      <a:pt x="14896" y="6213"/>
                    </a:lnTo>
                    <a:lnTo>
                      <a:pt x="13158" y="5326"/>
                    </a:lnTo>
                    <a:lnTo>
                      <a:pt x="10924" y="4734"/>
                    </a:lnTo>
                    <a:lnTo>
                      <a:pt x="8937" y="5326"/>
                    </a:lnTo>
                    <a:lnTo>
                      <a:pt x="6951" y="6213"/>
                    </a:lnTo>
                    <a:lnTo>
                      <a:pt x="5958" y="8284"/>
                    </a:lnTo>
                    <a:lnTo>
                      <a:pt x="5710" y="10652"/>
                    </a:lnTo>
                    <a:lnTo>
                      <a:pt x="5958" y="13315"/>
                    </a:lnTo>
                    <a:lnTo>
                      <a:pt x="6951" y="15386"/>
                    </a:lnTo>
                    <a:lnTo>
                      <a:pt x="8937" y="16273"/>
                    </a:lnTo>
                    <a:lnTo>
                      <a:pt x="10924" y="1686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2" name="AutoShape 19"/>
              <p:cNvSpPr>
                <a:spLocks/>
              </p:cNvSpPr>
              <p:nvPr/>
            </p:nvSpPr>
            <p:spPr bwMode="auto">
              <a:xfrm>
                <a:off x="10725150" y="9248775"/>
                <a:ext cx="87313"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631" y="9529"/>
                    </a:moveTo>
                    <a:lnTo>
                      <a:pt x="15631" y="9529"/>
                    </a:lnTo>
                    <a:lnTo>
                      <a:pt x="15347" y="7623"/>
                    </a:lnTo>
                    <a:lnTo>
                      <a:pt x="14210" y="6035"/>
                    </a:lnTo>
                    <a:lnTo>
                      <a:pt x="13357" y="5717"/>
                    </a:lnTo>
                    <a:lnTo>
                      <a:pt x="11652" y="5082"/>
                    </a:lnTo>
                    <a:lnTo>
                      <a:pt x="9378" y="5717"/>
                    </a:lnTo>
                    <a:lnTo>
                      <a:pt x="7957" y="6670"/>
                    </a:lnTo>
                    <a:lnTo>
                      <a:pt x="6536" y="8576"/>
                    </a:lnTo>
                    <a:lnTo>
                      <a:pt x="5968" y="11117"/>
                    </a:lnTo>
                    <a:lnTo>
                      <a:pt x="5968" y="21600"/>
                    </a:lnTo>
                    <a:lnTo>
                      <a:pt x="0" y="21600"/>
                    </a:lnTo>
                    <a:lnTo>
                      <a:pt x="0" y="317"/>
                    </a:lnTo>
                    <a:lnTo>
                      <a:pt x="5968" y="317"/>
                    </a:lnTo>
                    <a:lnTo>
                      <a:pt x="5968" y="3494"/>
                    </a:lnTo>
                    <a:lnTo>
                      <a:pt x="7105" y="1905"/>
                    </a:lnTo>
                    <a:lnTo>
                      <a:pt x="8810" y="952"/>
                    </a:lnTo>
                    <a:lnTo>
                      <a:pt x="11084" y="0"/>
                    </a:lnTo>
                    <a:lnTo>
                      <a:pt x="13926" y="0"/>
                    </a:lnTo>
                    <a:lnTo>
                      <a:pt x="16200" y="0"/>
                    </a:lnTo>
                    <a:lnTo>
                      <a:pt x="19042" y="1588"/>
                    </a:lnTo>
                    <a:lnTo>
                      <a:pt x="20178" y="2541"/>
                    </a:lnTo>
                    <a:lnTo>
                      <a:pt x="20747" y="3494"/>
                    </a:lnTo>
                    <a:lnTo>
                      <a:pt x="21600" y="5082"/>
                    </a:lnTo>
                    <a:lnTo>
                      <a:pt x="21600" y="7623"/>
                    </a:lnTo>
                    <a:lnTo>
                      <a:pt x="21600" y="21600"/>
                    </a:lnTo>
                    <a:lnTo>
                      <a:pt x="15631" y="21600"/>
                    </a:lnTo>
                    <a:lnTo>
                      <a:pt x="15631" y="952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3" name="AutoShape 20"/>
              <p:cNvSpPr>
                <a:spLocks/>
              </p:cNvSpPr>
              <p:nvPr/>
            </p:nvSpPr>
            <p:spPr bwMode="auto">
              <a:xfrm>
                <a:off x="10826750" y="9248775"/>
                <a:ext cx="95250"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942" y="8284"/>
                    </a:moveTo>
                    <a:lnTo>
                      <a:pt x="15942" y="8284"/>
                    </a:lnTo>
                    <a:lnTo>
                      <a:pt x="14914" y="6805"/>
                    </a:lnTo>
                    <a:lnTo>
                      <a:pt x="14142" y="5326"/>
                    </a:lnTo>
                    <a:lnTo>
                      <a:pt x="12857" y="4734"/>
                    </a:lnTo>
                    <a:lnTo>
                      <a:pt x="11314" y="4734"/>
                    </a:lnTo>
                    <a:lnTo>
                      <a:pt x="8742" y="5326"/>
                    </a:lnTo>
                    <a:lnTo>
                      <a:pt x="7200" y="6213"/>
                    </a:lnTo>
                    <a:lnTo>
                      <a:pt x="5914" y="8284"/>
                    </a:lnTo>
                    <a:lnTo>
                      <a:pt x="5914" y="10652"/>
                    </a:lnTo>
                    <a:lnTo>
                      <a:pt x="5914" y="13315"/>
                    </a:lnTo>
                    <a:lnTo>
                      <a:pt x="7200" y="15386"/>
                    </a:lnTo>
                    <a:lnTo>
                      <a:pt x="8742" y="16273"/>
                    </a:lnTo>
                    <a:lnTo>
                      <a:pt x="11314" y="16865"/>
                    </a:lnTo>
                    <a:lnTo>
                      <a:pt x="12857" y="16273"/>
                    </a:lnTo>
                    <a:lnTo>
                      <a:pt x="14142" y="15682"/>
                    </a:lnTo>
                    <a:lnTo>
                      <a:pt x="15428" y="14498"/>
                    </a:lnTo>
                    <a:lnTo>
                      <a:pt x="15942" y="13019"/>
                    </a:lnTo>
                    <a:lnTo>
                      <a:pt x="21600" y="13019"/>
                    </a:lnTo>
                    <a:lnTo>
                      <a:pt x="21342" y="15386"/>
                    </a:lnTo>
                    <a:lnTo>
                      <a:pt x="20314" y="17161"/>
                    </a:lnTo>
                    <a:lnTo>
                      <a:pt x="19028" y="18641"/>
                    </a:lnTo>
                    <a:lnTo>
                      <a:pt x="18000" y="19528"/>
                    </a:lnTo>
                    <a:lnTo>
                      <a:pt x="16200" y="20712"/>
                    </a:lnTo>
                    <a:lnTo>
                      <a:pt x="14657" y="21008"/>
                    </a:lnTo>
                    <a:lnTo>
                      <a:pt x="10800" y="21600"/>
                    </a:lnTo>
                    <a:lnTo>
                      <a:pt x="8228" y="21008"/>
                    </a:lnTo>
                    <a:lnTo>
                      <a:pt x="6171" y="20712"/>
                    </a:lnTo>
                    <a:lnTo>
                      <a:pt x="4628" y="20120"/>
                    </a:lnTo>
                    <a:lnTo>
                      <a:pt x="2828" y="18641"/>
                    </a:lnTo>
                    <a:lnTo>
                      <a:pt x="1799" y="17161"/>
                    </a:lnTo>
                    <a:lnTo>
                      <a:pt x="514" y="15386"/>
                    </a:lnTo>
                    <a:lnTo>
                      <a:pt x="0" y="13315"/>
                    </a:lnTo>
                    <a:lnTo>
                      <a:pt x="0" y="10652"/>
                    </a:lnTo>
                    <a:lnTo>
                      <a:pt x="0" y="8284"/>
                    </a:lnTo>
                    <a:lnTo>
                      <a:pt x="771" y="5917"/>
                    </a:lnTo>
                    <a:lnTo>
                      <a:pt x="1799" y="4438"/>
                    </a:lnTo>
                    <a:lnTo>
                      <a:pt x="2828" y="2958"/>
                    </a:lnTo>
                    <a:lnTo>
                      <a:pt x="4628" y="1479"/>
                    </a:lnTo>
                    <a:lnTo>
                      <a:pt x="6685" y="887"/>
                    </a:lnTo>
                    <a:lnTo>
                      <a:pt x="8742" y="591"/>
                    </a:lnTo>
                    <a:lnTo>
                      <a:pt x="11314" y="0"/>
                    </a:lnTo>
                    <a:lnTo>
                      <a:pt x="14657" y="591"/>
                    </a:lnTo>
                    <a:lnTo>
                      <a:pt x="16200" y="887"/>
                    </a:lnTo>
                    <a:lnTo>
                      <a:pt x="17485" y="2071"/>
                    </a:lnTo>
                    <a:lnTo>
                      <a:pt x="19028" y="2958"/>
                    </a:lnTo>
                    <a:lnTo>
                      <a:pt x="20057" y="4438"/>
                    </a:lnTo>
                    <a:lnTo>
                      <a:pt x="21342" y="5917"/>
                    </a:lnTo>
                    <a:lnTo>
                      <a:pt x="21600" y="8284"/>
                    </a:lnTo>
                    <a:lnTo>
                      <a:pt x="15942" y="828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4" name="AutoShape 21"/>
              <p:cNvSpPr>
                <a:spLocks/>
              </p:cNvSpPr>
              <p:nvPr/>
            </p:nvSpPr>
            <p:spPr bwMode="auto">
              <a:xfrm>
                <a:off x="10931525" y="9248775"/>
                <a:ext cx="65088"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17"/>
                    </a:moveTo>
                    <a:lnTo>
                      <a:pt x="8100" y="317"/>
                    </a:lnTo>
                    <a:lnTo>
                      <a:pt x="8100" y="4447"/>
                    </a:lnTo>
                    <a:lnTo>
                      <a:pt x="8485" y="4447"/>
                    </a:lnTo>
                    <a:lnTo>
                      <a:pt x="10414" y="2541"/>
                    </a:lnTo>
                    <a:lnTo>
                      <a:pt x="13114" y="952"/>
                    </a:lnTo>
                    <a:lnTo>
                      <a:pt x="15428" y="0"/>
                    </a:lnTo>
                    <a:lnTo>
                      <a:pt x="18514" y="0"/>
                    </a:lnTo>
                    <a:lnTo>
                      <a:pt x="21600" y="0"/>
                    </a:lnTo>
                    <a:lnTo>
                      <a:pt x="21600" y="6670"/>
                    </a:lnTo>
                    <a:lnTo>
                      <a:pt x="19285" y="6035"/>
                    </a:lnTo>
                    <a:lnTo>
                      <a:pt x="16971" y="6035"/>
                    </a:lnTo>
                    <a:lnTo>
                      <a:pt x="13114" y="6035"/>
                    </a:lnTo>
                    <a:lnTo>
                      <a:pt x="10414" y="7623"/>
                    </a:lnTo>
                    <a:lnTo>
                      <a:pt x="9257" y="9529"/>
                    </a:lnTo>
                    <a:lnTo>
                      <a:pt x="8485" y="12388"/>
                    </a:lnTo>
                    <a:lnTo>
                      <a:pt x="8485" y="21600"/>
                    </a:lnTo>
                    <a:lnTo>
                      <a:pt x="0" y="21600"/>
                    </a:lnTo>
                    <a:lnTo>
                      <a:pt x="0" y="3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5" name="AutoShape 22"/>
              <p:cNvSpPr>
                <a:spLocks/>
              </p:cNvSpPr>
              <p:nvPr/>
            </p:nvSpPr>
            <p:spPr bwMode="auto">
              <a:xfrm>
                <a:off x="11001375" y="9248775"/>
                <a:ext cx="100013"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390" y="17753"/>
                    </a:lnTo>
                    <a:lnTo>
                      <a:pt x="18409" y="18641"/>
                    </a:lnTo>
                    <a:lnTo>
                      <a:pt x="17181" y="19528"/>
                    </a:lnTo>
                    <a:lnTo>
                      <a:pt x="14236" y="21008"/>
                    </a:lnTo>
                    <a:lnTo>
                      <a:pt x="10800" y="21600"/>
                    </a:lnTo>
                    <a:lnTo>
                      <a:pt x="8345" y="21008"/>
                    </a:lnTo>
                    <a:lnTo>
                      <a:pt x="6381" y="20712"/>
                    </a:lnTo>
                    <a:lnTo>
                      <a:pt x="4418" y="20120"/>
                    </a:lnTo>
                    <a:lnTo>
                      <a:pt x="2945" y="18641"/>
                    </a:lnTo>
                    <a:lnTo>
                      <a:pt x="1718" y="17161"/>
                    </a:lnTo>
                    <a:lnTo>
                      <a:pt x="981" y="15386"/>
                    </a:lnTo>
                    <a:lnTo>
                      <a:pt x="0" y="13315"/>
                    </a:lnTo>
                    <a:lnTo>
                      <a:pt x="0" y="10652"/>
                    </a:lnTo>
                    <a:lnTo>
                      <a:pt x="0" y="8284"/>
                    </a:lnTo>
                    <a:lnTo>
                      <a:pt x="981" y="5917"/>
                    </a:lnTo>
                    <a:lnTo>
                      <a:pt x="1718" y="4438"/>
                    </a:lnTo>
                    <a:lnTo>
                      <a:pt x="2945" y="2958"/>
                    </a:lnTo>
                    <a:lnTo>
                      <a:pt x="4418" y="1479"/>
                    </a:lnTo>
                    <a:lnTo>
                      <a:pt x="6381" y="887"/>
                    </a:lnTo>
                    <a:lnTo>
                      <a:pt x="8345" y="591"/>
                    </a:lnTo>
                    <a:lnTo>
                      <a:pt x="10800" y="0"/>
                    </a:lnTo>
                    <a:lnTo>
                      <a:pt x="13254" y="591"/>
                    </a:lnTo>
                    <a:lnTo>
                      <a:pt x="15463" y="887"/>
                    </a:lnTo>
                    <a:lnTo>
                      <a:pt x="17181"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218" y="14794"/>
                    </a:lnTo>
                    <a:lnTo>
                      <a:pt x="21109" y="14794"/>
                    </a:lnTo>
                    <a:close/>
                    <a:moveTo>
                      <a:pt x="15954" y="8580"/>
                    </a:moveTo>
                    <a:lnTo>
                      <a:pt x="15954" y="8580"/>
                    </a:lnTo>
                    <a:lnTo>
                      <a:pt x="15463" y="7101"/>
                    </a:lnTo>
                    <a:lnTo>
                      <a:pt x="14727" y="5917"/>
                    </a:lnTo>
                    <a:lnTo>
                      <a:pt x="13254" y="4734"/>
                    </a:lnTo>
                    <a:lnTo>
                      <a:pt x="12027" y="4438"/>
                    </a:lnTo>
                    <a:lnTo>
                      <a:pt x="10800" y="4438"/>
                    </a:lnTo>
                    <a:lnTo>
                      <a:pt x="9081" y="4438"/>
                    </a:lnTo>
                    <a:lnTo>
                      <a:pt x="8100" y="4734"/>
                    </a:lnTo>
                    <a:lnTo>
                      <a:pt x="6381" y="6213"/>
                    </a:lnTo>
                    <a:lnTo>
                      <a:pt x="5645"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6" name="AutoShape 23"/>
              <p:cNvSpPr>
                <a:spLocks/>
              </p:cNvSpPr>
              <p:nvPr/>
            </p:nvSpPr>
            <p:spPr bwMode="auto">
              <a:xfrm>
                <a:off x="11102975" y="9229725"/>
                <a:ext cx="60325"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705" y="0"/>
                    </a:moveTo>
                    <a:lnTo>
                      <a:pt x="14264" y="0"/>
                    </a:lnTo>
                    <a:lnTo>
                      <a:pt x="14264" y="5096"/>
                    </a:lnTo>
                    <a:lnTo>
                      <a:pt x="21600" y="5096"/>
                    </a:lnTo>
                    <a:lnTo>
                      <a:pt x="21600" y="8737"/>
                    </a:lnTo>
                    <a:lnTo>
                      <a:pt x="14264" y="8737"/>
                    </a:lnTo>
                    <a:lnTo>
                      <a:pt x="14264" y="16260"/>
                    </a:lnTo>
                    <a:lnTo>
                      <a:pt x="15079" y="16988"/>
                    </a:lnTo>
                    <a:lnTo>
                      <a:pt x="15079" y="17231"/>
                    </a:lnTo>
                    <a:lnTo>
                      <a:pt x="16301" y="17716"/>
                    </a:lnTo>
                    <a:lnTo>
                      <a:pt x="17524" y="17716"/>
                    </a:lnTo>
                    <a:lnTo>
                      <a:pt x="21600" y="17716"/>
                    </a:lnTo>
                    <a:lnTo>
                      <a:pt x="21600" y="21357"/>
                    </a:lnTo>
                    <a:lnTo>
                      <a:pt x="15079" y="21600"/>
                    </a:lnTo>
                    <a:lnTo>
                      <a:pt x="9781" y="21357"/>
                    </a:lnTo>
                    <a:lnTo>
                      <a:pt x="8558" y="20871"/>
                    </a:lnTo>
                    <a:lnTo>
                      <a:pt x="7335" y="20386"/>
                    </a:lnTo>
                    <a:lnTo>
                      <a:pt x="6520" y="19658"/>
                    </a:lnTo>
                    <a:lnTo>
                      <a:pt x="5705" y="18930"/>
                    </a:lnTo>
                    <a:lnTo>
                      <a:pt x="5705" y="16988"/>
                    </a:lnTo>
                    <a:lnTo>
                      <a:pt x="5705" y="8737"/>
                    </a:lnTo>
                    <a:lnTo>
                      <a:pt x="0" y="8737"/>
                    </a:lnTo>
                    <a:lnTo>
                      <a:pt x="0" y="5096"/>
                    </a:lnTo>
                    <a:lnTo>
                      <a:pt x="5705" y="5096"/>
                    </a:lnTo>
                    <a:lnTo>
                      <a:pt x="5705"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7" name="AutoShape 24"/>
              <p:cNvSpPr>
                <a:spLocks/>
              </p:cNvSpPr>
              <p:nvPr/>
            </p:nvSpPr>
            <p:spPr bwMode="auto">
              <a:xfrm>
                <a:off x="11168063"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1" y="14794"/>
                    </a:moveTo>
                    <a:lnTo>
                      <a:pt x="21351" y="14794"/>
                    </a:lnTo>
                    <a:lnTo>
                      <a:pt x="20358" y="16273"/>
                    </a:lnTo>
                    <a:lnTo>
                      <a:pt x="19613" y="17753"/>
                    </a:lnTo>
                    <a:lnTo>
                      <a:pt x="18372" y="18641"/>
                    </a:lnTo>
                    <a:lnTo>
                      <a:pt x="17131" y="19528"/>
                    </a:lnTo>
                    <a:lnTo>
                      <a:pt x="14400" y="21008"/>
                    </a:lnTo>
                    <a:lnTo>
                      <a:pt x="10924" y="21600"/>
                    </a:lnTo>
                    <a:lnTo>
                      <a:pt x="8689" y="21008"/>
                    </a:lnTo>
                    <a:lnTo>
                      <a:pt x="6455" y="20712"/>
                    </a:lnTo>
                    <a:lnTo>
                      <a:pt x="4717" y="20120"/>
                    </a:lnTo>
                    <a:lnTo>
                      <a:pt x="3227" y="18641"/>
                    </a:lnTo>
                    <a:lnTo>
                      <a:pt x="1986" y="17161"/>
                    </a:lnTo>
                    <a:lnTo>
                      <a:pt x="744" y="15386"/>
                    </a:lnTo>
                    <a:lnTo>
                      <a:pt x="496" y="13315"/>
                    </a:lnTo>
                    <a:lnTo>
                      <a:pt x="0" y="10652"/>
                    </a:lnTo>
                    <a:lnTo>
                      <a:pt x="496" y="8284"/>
                    </a:lnTo>
                    <a:lnTo>
                      <a:pt x="744" y="5917"/>
                    </a:lnTo>
                    <a:lnTo>
                      <a:pt x="1986" y="4438"/>
                    </a:lnTo>
                    <a:lnTo>
                      <a:pt x="3227" y="2958"/>
                    </a:lnTo>
                    <a:lnTo>
                      <a:pt x="4717" y="1479"/>
                    </a:lnTo>
                    <a:lnTo>
                      <a:pt x="6455" y="887"/>
                    </a:lnTo>
                    <a:lnTo>
                      <a:pt x="8689" y="591"/>
                    </a:lnTo>
                    <a:lnTo>
                      <a:pt x="10924" y="0"/>
                    </a:lnTo>
                    <a:lnTo>
                      <a:pt x="13655" y="591"/>
                    </a:lnTo>
                    <a:lnTo>
                      <a:pt x="15641" y="887"/>
                    </a:lnTo>
                    <a:lnTo>
                      <a:pt x="17627" y="2071"/>
                    </a:lnTo>
                    <a:lnTo>
                      <a:pt x="18868" y="3254"/>
                    </a:lnTo>
                    <a:lnTo>
                      <a:pt x="20110" y="4734"/>
                    </a:lnTo>
                    <a:lnTo>
                      <a:pt x="20855" y="6805"/>
                    </a:lnTo>
                    <a:lnTo>
                      <a:pt x="21351" y="9172"/>
                    </a:lnTo>
                    <a:lnTo>
                      <a:pt x="21600" y="12131"/>
                    </a:lnTo>
                    <a:lnTo>
                      <a:pt x="21600" y="12427"/>
                    </a:lnTo>
                    <a:lnTo>
                      <a:pt x="5710" y="12427"/>
                    </a:lnTo>
                    <a:lnTo>
                      <a:pt x="5958" y="13906"/>
                    </a:lnTo>
                    <a:lnTo>
                      <a:pt x="6703" y="15682"/>
                    </a:lnTo>
                    <a:lnTo>
                      <a:pt x="8441" y="16865"/>
                    </a:lnTo>
                    <a:lnTo>
                      <a:pt x="10924" y="17161"/>
                    </a:lnTo>
                    <a:lnTo>
                      <a:pt x="12413" y="17161"/>
                    </a:lnTo>
                    <a:lnTo>
                      <a:pt x="13655" y="16865"/>
                    </a:lnTo>
                    <a:lnTo>
                      <a:pt x="14896" y="15682"/>
                    </a:lnTo>
                    <a:lnTo>
                      <a:pt x="15641" y="14794"/>
                    </a:lnTo>
                    <a:lnTo>
                      <a:pt x="21351" y="14794"/>
                    </a:lnTo>
                    <a:close/>
                    <a:moveTo>
                      <a:pt x="16137" y="8580"/>
                    </a:moveTo>
                    <a:lnTo>
                      <a:pt x="16137" y="8580"/>
                    </a:lnTo>
                    <a:lnTo>
                      <a:pt x="15641" y="7101"/>
                    </a:lnTo>
                    <a:lnTo>
                      <a:pt x="14896" y="5917"/>
                    </a:lnTo>
                    <a:lnTo>
                      <a:pt x="13158" y="4734"/>
                    </a:lnTo>
                    <a:lnTo>
                      <a:pt x="11917" y="4438"/>
                    </a:lnTo>
                    <a:lnTo>
                      <a:pt x="10924" y="4438"/>
                    </a:lnTo>
                    <a:lnTo>
                      <a:pt x="9186" y="4438"/>
                    </a:lnTo>
                    <a:lnTo>
                      <a:pt x="8441" y="4734"/>
                    </a:lnTo>
                    <a:lnTo>
                      <a:pt x="6703" y="6213"/>
                    </a:lnTo>
                    <a:lnTo>
                      <a:pt x="5958" y="7693"/>
                    </a:lnTo>
                    <a:lnTo>
                      <a:pt x="5710" y="8580"/>
                    </a:lnTo>
                    <a:lnTo>
                      <a:pt x="16137"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8" name="AutoShape 25"/>
              <p:cNvSpPr>
                <a:spLocks/>
              </p:cNvSpPr>
              <p:nvPr/>
            </p:nvSpPr>
            <p:spPr bwMode="auto">
              <a:xfrm>
                <a:off x="11333163" y="9226550"/>
                <a:ext cx="101600"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4241" y="0"/>
                    </a:lnTo>
                    <a:lnTo>
                      <a:pt x="16140" y="242"/>
                    </a:lnTo>
                    <a:lnTo>
                      <a:pt x="17802" y="728"/>
                    </a:lnTo>
                    <a:lnTo>
                      <a:pt x="19226" y="1213"/>
                    </a:lnTo>
                    <a:lnTo>
                      <a:pt x="19938" y="2426"/>
                    </a:lnTo>
                    <a:lnTo>
                      <a:pt x="20887" y="3155"/>
                    </a:lnTo>
                    <a:lnTo>
                      <a:pt x="21125" y="4368"/>
                    </a:lnTo>
                    <a:lnTo>
                      <a:pt x="21600" y="6552"/>
                    </a:lnTo>
                    <a:lnTo>
                      <a:pt x="21600" y="8251"/>
                    </a:lnTo>
                    <a:lnTo>
                      <a:pt x="21125" y="9707"/>
                    </a:lnTo>
                    <a:lnTo>
                      <a:pt x="20413" y="10921"/>
                    </a:lnTo>
                    <a:lnTo>
                      <a:pt x="19701" y="11649"/>
                    </a:lnTo>
                    <a:lnTo>
                      <a:pt x="18989" y="12862"/>
                    </a:lnTo>
                    <a:lnTo>
                      <a:pt x="17802" y="13348"/>
                    </a:lnTo>
                    <a:lnTo>
                      <a:pt x="16140" y="13591"/>
                    </a:lnTo>
                    <a:lnTo>
                      <a:pt x="14716" y="13591"/>
                    </a:lnTo>
                    <a:lnTo>
                      <a:pt x="5934" y="13591"/>
                    </a:lnTo>
                    <a:lnTo>
                      <a:pt x="5934" y="21600"/>
                    </a:lnTo>
                    <a:lnTo>
                      <a:pt x="0" y="21600"/>
                    </a:lnTo>
                    <a:lnTo>
                      <a:pt x="0" y="0"/>
                    </a:lnTo>
                    <a:close/>
                    <a:moveTo>
                      <a:pt x="5934" y="9707"/>
                    </a:moveTo>
                    <a:lnTo>
                      <a:pt x="11868" y="9707"/>
                    </a:lnTo>
                    <a:lnTo>
                      <a:pt x="13054" y="9707"/>
                    </a:lnTo>
                    <a:lnTo>
                      <a:pt x="14241" y="9465"/>
                    </a:lnTo>
                    <a:lnTo>
                      <a:pt x="15428" y="8494"/>
                    </a:lnTo>
                    <a:lnTo>
                      <a:pt x="15903" y="7038"/>
                    </a:lnTo>
                    <a:lnTo>
                      <a:pt x="15428" y="5339"/>
                    </a:lnTo>
                    <a:lnTo>
                      <a:pt x="14716" y="4368"/>
                    </a:lnTo>
                    <a:lnTo>
                      <a:pt x="13529" y="3883"/>
                    </a:lnTo>
                    <a:lnTo>
                      <a:pt x="12342" y="3883"/>
                    </a:lnTo>
                    <a:lnTo>
                      <a:pt x="5934" y="3883"/>
                    </a:lnTo>
                    <a:lnTo>
                      <a:pt x="5934" y="970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9" name="AutoShape 26"/>
              <p:cNvSpPr>
                <a:spLocks/>
              </p:cNvSpPr>
              <p:nvPr/>
            </p:nvSpPr>
            <p:spPr bwMode="auto">
              <a:xfrm>
                <a:off x="11449050" y="9224963"/>
                <a:ext cx="23813"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696"/>
                    </a:moveTo>
                    <a:lnTo>
                      <a:pt x="21600" y="5696"/>
                    </a:lnTo>
                    <a:lnTo>
                      <a:pt x="21600" y="21600"/>
                    </a:lnTo>
                    <a:lnTo>
                      <a:pt x="0" y="21600"/>
                    </a:lnTo>
                    <a:lnTo>
                      <a:pt x="0" y="5696"/>
                    </a:lnTo>
                    <a:close/>
                    <a:moveTo>
                      <a:pt x="0" y="0"/>
                    </a:moveTo>
                    <a:lnTo>
                      <a:pt x="21600" y="0"/>
                    </a:lnTo>
                    <a:lnTo>
                      <a:pt x="21600" y="3797"/>
                    </a:lnTo>
                    <a:lnTo>
                      <a:pt x="0" y="3797"/>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0" name="AutoShape 27"/>
              <p:cNvSpPr>
                <a:spLocks/>
              </p:cNvSpPr>
              <p:nvPr/>
            </p:nvSpPr>
            <p:spPr bwMode="auto">
              <a:xfrm>
                <a:off x="11491913" y="9248775"/>
                <a:ext cx="93662" cy="104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34"/>
                    </a:moveTo>
                    <a:lnTo>
                      <a:pt x="5400" y="234"/>
                    </a:lnTo>
                    <a:lnTo>
                      <a:pt x="5400" y="2113"/>
                    </a:lnTo>
                    <a:lnTo>
                      <a:pt x="7200" y="1173"/>
                    </a:lnTo>
                    <a:lnTo>
                      <a:pt x="8485" y="234"/>
                    </a:lnTo>
                    <a:lnTo>
                      <a:pt x="10028" y="0"/>
                    </a:lnTo>
                    <a:lnTo>
                      <a:pt x="11828" y="0"/>
                    </a:lnTo>
                    <a:lnTo>
                      <a:pt x="13885" y="0"/>
                    </a:lnTo>
                    <a:lnTo>
                      <a:pt x="15942" y="234"/>
                    </a:lnTo>
                    <a:lnTo>
                      <a:pt x="17485" y="1173"/>
                    </a:lnTo>
                    <a:lnTo>
                      <a:pt x="18771" y="1878"/>
                    </a:lnTo>
                    <a:lnTo>
                      <a:pt x="20057" y="3052"/>
                    </a:lnTo>
                    <a:lnTo>
                      <a:pt x="20828" y="4460"/>
                    </a:lnTo>
                    <a:lnTo>
                      <a:pt x="21600" y="6104"/>
                    </a:lnTo>
                    <a:lnTo>
                      <a:pt x="21600" y="7982"/>
                    </a:lnTo>
                    <a:lnTo>
                      <a:pt x="21600" y="9860"/>
                    </a:lnTo>
                    <a:lnTo>
                      <a:pt x="20828" y="11269"/>
                    </a:lnTo>
                    <a:lnTo>
                      <a:pt x="20057" y="12913"/>
                    </a:lnTo>
                    <a:lnTo>
                      <a:pt x="19285" y="14086"/>
                    </a:lnTo>
                    <a:lnTo>
                      <a:pt x="17485" y="15026"/>
                    </a:lnTo>
                    <a:lnTo>
                      <a:pt x="15942" y="15965"/>
                    </a:lnTo>
                    <a:lnTo>
                      <a:pt x="14142" y="16199"/>
                    </a:lnTo>
                    <a:lnTo>
                      <a:pt x="12085" y="16669"/>
                    </a:lnTo>
                    <a:lnTo>
                      <a:pt x="10028" y="16199"/>
                    </a:lnTo>
                    <a:lnTo>
                      <a:pt x="8485" y="15965"/>
                    </a:lnTo>
                    <a:lnTo>
                      <a:pt x="6685" y="15026"/>
                    </a:lnTo>
                    <a:lnTo>
                      <a:pt x="5400" y="14086"/>
                    </a:lnTo>
                    <a:lnTo>
                      <a:pt x="5400" y="21600"/>
                    </a:lnTo>
                    <a:lnTo>
                      <a:pt x="0" y="21600"/>
                    </a:lnTo>
                    <a:lnTo>
                      <a:pt x="0" y="234"/>
                    </a:lnTo>
                    <a:close/>
                    <a:moveTo>
                      <a:pt x="10800" y="12913"/>
                    </a:moveTo>
                    <a:lnTo>
                      <a:pt x="10800" y="12913"/>
                    </a:lnTo>
                    <a:lnTo>
                      <a:pt x="12600" y="12443"/>
                    </a:lnTo>
                    <a:lnTo>
                      <a:pt x="14142" y="11739"/>
                    </a:lnTo>
                    <a:lnTo>
                      <a:pt x="15428" y="10095"/>
                    </a:lnTo>
                    <a:lnTo>
                      <a:pt x="15942" y="8217"/>
                    </a:lnTo>
                    <a:lnTo>
                      <a:pt x="15428" y="6104"/>
                    </a:lnTo>
                    <a:lnTo>
                      <a:pt x="14142" y="4930"/>
                    </a:lnTo>
                    <a:lnTo>
                      <a:pt x="12600" y="3756"/>
                    </a:lnTo>
                    <a:lnTo>
                      <a:pt x="10800" y="3756"/>
                    </a:lnTo>
                    <a:lnTo>
                      <a:pt x="8742" y="3756"/>
                    </a:lnTo>
                    <a:lnTo>
                      <a:pt x="7200" y="4930"/>
                    </a:lnTo>
                    <a:lnTo>
                      <a:pt x="5914" y="6104"/>
                    </a:lnTo>
                    <a:lnTo>
                      <a:pt x="5400" y="8217"/>
                    </a:lnTo>
                    <a:lnTo>
                      <a:pt x="5914" y="10095"/>
                    </a:lnTo>
                    <a:lnTo>
                      <a:pt x="7200" y="11739"/>
                    </a:lnTo>
                    <a:lnTo>
                      <a:pt x="8742" y="12443"/>
                    </a:lnTo>
                    <a:lnTo>
                      <a:pt x="10800" y="1291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1" name="AutoShape 28"/>
              <p:cNvSpPr>
                <a:spLocks/>
              </p:cNvSpPr>
              <p:nvPr/>
            </p:nvSpPr>
            <p:spPr bwMode="auto">
              <a:xfrm>
                <a:off x="11595100" y="9248775"/>
                <a:ext cx="96838"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636" y="17753"/>
                    </a:lnTo>
                    <a:lnTo>
                      <a:pt x="18409" y="18641"/>
                    </a:lnTo>
                    <a:lnTo>
                      <a:pt x="17181" y="19528"/>
                    </a:lnTo>
                    <a:lnTo>
                      <a:pt x="14481" y="21008"/>
                    </a:lnTo>
                    <a:lnTo>
                      <a:pt x="10800" y="21600"/>
                    </a:lnTo>
                    <a:lnTo>
                      <a:pt x="8836" y="21008"/>
                    </a:lnTo>
                    <a:lnTo>
                      <a:pt x="6381" y="20712"/>
                    </a:lnTo>
                    <a:lnTo>
                      <a:pt x="4909" y="20120"/>
                    </a:lnTo>
                    <a:lnTo>
                      <a:pt x="3190" y="18641"/>
                    </a:lnTo>
                    <a:lnTo>
                      <a:pt x="1963" y="17161"/>
                    </a:lnTo>
                    <a:lnTo>
                      <a:pt x="981" y="15386"/>
                    </a:lnTo>
                    <a:lnTo>
                      <a:pt x="490" y="13315"/>
                    </a:lnTo>
                    <a:lnTo>
                      <a:pt x="0" y="10652"/>
                    </a:lnTo>
                    <a:lnTo>
                      <a:pt x="490" y="8284"/>
                    </a:lnTo>
                    <a:lnTo>
                      <a:pt x="981" y="5917"/>
                    </a:lnTo>
                    <a:lnTo>
                      <a:pt x="1963" y="4438"/>
                    </a:lnTo>
                    <a:lnTo>
                      <a:pt x="3190" y="2958"/>
                    </a:lnTo>
                    <a:lnTo>
                      <a:pt x="4909" y="1479"/>
                    </a:lnTo>
                    <a:lnTo>
                      <a:pt x="6381" y="887"/>
                    </a:lnTo>
                    <a:lnTo>
                      <a:pt x="8836" y="591"/>
                    </a:lnTo>
                    <a:lnTo>
                      <a:pt x="10800" y="0"/>
                    </a:lnTo>
                    <a:lnTo>
                      <a:pt x="13500" y="591"/>
                    </a:lnTo>
                    <a:lnTo>
                      <a:pt x="15463" y="887"/>
                    </a:lnTo>
                    <a:lnTo>
                      <a:pt x="17672"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463" y="14794"/>
                    </a:lnTo>
                    <a:lnTo>
                      <a:pt x="21109" y="14794"/>
                    </a:lnTo>
                    <a:close/>
                    <a:moveTo>
                      <a:pt x="15954" y="8580"/>
                    </a:moveTo>
                    <a:lnTo>
                      <a:pt x="15954" y="8580"/>
                    </a:lnTo>
                    <a:lnTo>
                      <a:pt x="15463" y="7101"/>
                    </a:lnTo>
                    <a:lnTo>
                      <a:pt x="14727" y="5917"/>
                    </a:lnTo>
                    <a:lnTo>
                      <a:pt x="13254" y="4734"/>
                    </a:lnTo>
                    <a:lnTo>
                      <a:pt x="12272" y="4438"/>
                    </a:lnTo>
                    <a:lnTo>
                      <a:pt x="10800" y="4438"/>
                    </a:lnTo>
                    <a:lnTo>
                      <a:pt x="9327" y="4438"/>
                    </a:lnTo>
                    <a:lnTo>
                      <a:pt x="8345" y="4734"/>
                    </a:lnTo>
                    <a:lnTo>
                      <a:pt x="6872" y="6213"/>
                    </a:lnTo>
                    <a:lnTo>
                      <a:pt x="6136"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2" name="AutoShape 29"/>
              <p:cNvSpPr>
                <a:spLocks/>
              </p:cNvSpPr>
              <p:nvPr/>
            </p:nvSpPr>
            <p:spPr bwMode="auto">
              <a:xfrm>
                <a:off x="11739563" y="9231313"/>
                <a:ext cx="103187"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00" y="15144"/>
                    </a:moveTo>
                    <a:lnTo>
                      <a:pt x="5165" y="15144"/>
                    </a:lnTo>
                    <a:lnTo>
                      <a:pt x="2113" y="21600"/>
                    </a:lnTo>
                    <a:lnTo>
                      <a:pt x="0" y="21600"/>
                    </a:lnTo>
                    <a:lnTo>
                      <a:pt x="9391" y="0"/>
                    </a:lnTo>
                    <a:lnTo>
                      <a:pt x="11973" y="0"/>
                    </a:lnTo>
                    <a:lnTo>
                      <a:pt x="21600" y="21600"/>
                    </a:lnTo>
                    <a:lnTo>
                      <a:pt x="18782" y="21600"/>
                    </a:lnTo>
                    <a:lnTo>
                      <a:pt x="16200" y="15144"/>
                    </a:lnTo>
                    <a:close/>
                    <a:moveTo>
                      <a:pt x="10565" y="1986"/>
                    </a:moveTo>
                    <a:lnTo>
                      <a:pt x="6104" y="12662"/>
                    </a:lnTo>
                    <a:lnTo>
                      <a:pt x="15495" y="12662"/>
                    </a:lnTo>
                    <a:lnTo>
                      <a:pt x="10565" y="198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3" name="AutoShape 30"/>
              <p:cNvSpPr>
                <a:spLocks/>
              </p:cNvSpPr>
              <p:nvPr/>
            </p:nvSpPr>
            <p:spPr bwMode="auto">
              <a:xfrm>
                <a:off x="11845925" y="9256713"/>
                <a:ext cx="71438"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7142" y="4382"/>
                    </a:lnTo>
                    <a:lnTo>
                      <a:pt x="15771" y="3443"/>
                    </a:lnTo>
                    <a:lnTo>
                      <a:pt x="13371" y="2504"/>
                    </a:lnTo>
                    <a:lnTo>
                      <a:pt x="10628" y="2504"/>
                    </a:lnTo>
                    <a:lnTo>
                      <a:pt x="7885" y="2504"/>
                    </a:lnTo>
                    <a:lnTo>
                      <a:pt x="6171" y="2817"/>
                    </a:lnTo>
                    <a:lnTo>
                      <a:pt x="4457" y="4069"/>
                    </a:lnTo>
                    <a:lnTo>
                      <a:pt x="4114" y="5947"/>
                    </a:lnTo>
                    <a:lnTo>
                      <a:pt x="4457" y="6886"/>
                    </a:lnTo>
                    <a:lnTo>
                      <a:pt x="5828" y="7826"/>
                    </a:lnTo>
                    <a:lnTo>
                      <a:pt x="7885" y="8452"/>
                    </a:lnTo>
                    <a:lnTo>
                      <a:pt x="12342" y="9078"/>
                    </a:lnTo>
                    <a:lnTo>
                      <a:pt x="16800" y="10017"/>
                    </a:lnTo>
                    <a:lnTo>
                      <a:pt x="19542" y="10956"/>
                    </a:lnTo>
                    <a:lnTo>
                      <a:pt x="20571" y="11582"/>
                    </a:lnTo>
                    <a:lnTo>
                      <a:pt x="21257" y="12521"/>
                    </a:lnTo>
                    <a:lnTo>
                      <a:pt x="21600" y="15026"/>
                    </a:lnTo>
                    <a:lnTo>
                      <a:pt x="21600" y="16591"/>
                    </a:lnTo>
                    <a:lnTo>
                      <a:pt x="21257" y="17530"/>
                    </a:lnTo>
                    <a:lnTo>
                      <a:pt x="20228" y="18469"/>
                    </a:lnTo>
                    <a:lnTo>
                      <a:pt x="18857" y="19721"/>
                    </a:lnTo>
                    <a:lnTo>
                      <a:pt x="15771" y="20973"/>
                    </a:lnTo>
                    <a:lnTo>
                      <a:pt x="11314" y="21600"/>
                    </a:lnTo>
                    <a:lnTo>
                      <a:pt x="6857" y="20973"/>
                    </a:lnTo>
                    <a:lnTo>
                      <a:pt x="4457" y="20660"/>
                    </a:lnTo>
                    <a:lnTo>
                      <a:pt x="2742" y="19721"/>
                    </a:lnTo>
                    <a:lnTo>
                      <a:pt x="1714" y="18469"/>
                    </a:lnTo>
                    <a:lnTo>
                      <a:pt x="685" y="17530"/>
                    </a:lnTo>
                    <a:lnTo>
                      <a:pt x="0" y="15965"/>
                    </a:lnTo>
                    <a:lnTo>
                      <a:pt x="0" y="14400"/>
                    </a:lnTo>
                    <a:lnTo>
                      <a:pt x="2742" y="14400"/>
                    </a:lnTo>
                    <a:lnTo>
                      <a:pt x="4114" y="16591"/>
                    </a:lnTo>
                    <a:lnTo>
                      <a:pt x="5142" y="18156"/>
                    </a:lnTo>
                    <a:lnTo>
                      <a:pt x="7885" y="18469"/>
                    </a:lnTo>
                    <a:lnTo>
                      <a:pt x="11314" y="19095"/>
                    </a:lnTo>
                    <a:lnTo>
                      <a:pt x="14400" y="18469"/>
                    </a:lnTo>
                    <a:lnTo>
                      <a:pt x="16800" y="18156"/>
                    </a:lnTo>
                    <a:lnTo>
                      <a:pt x="18514" y="17217"/>
                    </a:lnTo>
                    <a:lnTo>
                      <a:pt x="18514" y="15026"/>
                    </a:lnTo>
                    <a:lnTo>
                      <a:pt x="18514" y="14086"/>
                    </a:lnTo>
                    <a:lnTo>
                      <a:pt x="17142" y="13147"/>
                    </a:lnTo>
                    <a:lnTo>
                      <a:pt x="14400" y="11895"/>
                    </a:lnTo>
                    <a:lnTo>
                      <a:pt x="9942" y="11582"/>
                    </a:lnTo>
                    <a:lnTo>
                      <a:pt x="5828" y="10956"/>
                    </a:lnTo>
                    <a:lnTo>
                      <a:pt x="2742" y="10017"/>
                    </a:lnTo>
                    <a:lnTo>
                      <a:pt x="1714" y="9078"/>
                    </a:lnTo>
                    <a:lnTo>
                      <a:pt x="1371" y="8452"/>
                    </a:lnTo>
                    <a:lnTo>
                      <a:pt x="685" y="5947"/>
                    </a:lnTo>
                    <a:lnTo>
                      <a:pt x="1371" y="3443"/>
                    </a:lnTo>
                    <a:lnTo>
                      <a:pt x="2399" y="2504"/>
                    </a:lnTo>
                    <a:lnTo>
                      <a:pt x="3428" y="1878"/>
                    </a:lnTo>
                    <a:lnTo>
                      <a:pt x="6171" y="313"/>
                    </a:lnTo>
                    <a:lnTo>
                      <a:pt x="10628" y="0"/>
                    </a:lnTo>
                    <a:lnTo>
                      <a:pt x="15085" y="313"/>
                    </a:lnTo>
                    <a:lnTo>
                      <a:pt x="16800" y="939"/>
                    </a:lnTo>
                    <a:lnTo>
                      <a:pt x="18514" y="1878"/>
                    </a:lnTo>
                    <a:lnTo>
                      <a:pt x="19542" y="2504"/>
                    </a:lnTo>
                    <a:lnTo>
                      <a:pt x="20228" y="4069"/>
                    </a:lnTo>
                    <a:lnTo>
                      <a:pt x="21257"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4" name="AutoShape 31"/>
              <p:cNvSpPr>
                <a:spLocks/>
              </p:cNvSpPr>
              <p:nvPr/>
            </p:nvSpPr>
            <p:spPr bwMode="auto">
              <a:xfrm>
                <a:off x="11925300" y="9256713"/>
                <a:ext cx="69850"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6457" y="4382"/>
                    </a:lnTo>
                    <a:lnTo>
                      <a:pt x="15428" y="3443"/>
                    </a:lnTo>
                    <a:lnTo>
                      <a:pt x="13371" y="2504"/>
                    </a:lnTo>
                    <a:lnTo>
                      <a:pt x="9942" y="2504"/>
                    </a:lnTo>
                    <a:lnTo>
                      <a:pt x="7542" y="2504"/>
                    </a:lnTo>
                    <a:lnTo>
                      <a:pt x="5485" y="2817"/>
                    </a:lnTo>
                    <a:lnTo>
                      <a:pt x="4457" y="4069"/>
                    </a:lnTo>
                    <a:lnTo>
                      <a:pt x="3771" y="5947"/>
                    </a:lnTo>
                    <a:lnTo>
                      <a:pt x="3771" y="6886"/>
                    </a:lnTo>
                    <a:lnTo>
                      <a:pt x="5485" y="7826"/>
                    </a:lnTo>
                    <a:lnTo>
                      <a:pt x="7542" y="8452"/>
                    </a:lnTo>
                    <a:lnTo>
                      <a:pt x="12000" y="9078"/>
                    </a:lnTo>
                    <a:lnTo>
                      <a:pt x="16114" y="10017"/>
                    </a:lnTo>
                    <a:lnTo>
                      <a:pt x="19199" y="10956"/>
                    </a:lnTo>
                    <a:lnTo>
                      <a:pt x="20571" y="11582"/>
                    </a:lnTo>
                    <a:lnTo>
                      <a:pt x="20914" y="12521"/>
                    </a:lnTo>
                    <a:lnTo>
                      <a:pt x="21600" y="15026"/>
                    </a:lnTo>
                    <a:lnTo>
                      <a:pt x="21600" y="16591"/>
                    </a:lnTo>
                    <a:lnTo>
                      <a:pt x="20914" y="17530"/>
                    </a:lnTo>
                    <a:lnTo>
                      <a:pt x="19885" y="18469"/>
                    </a:lnTo>
                    <a:lnTo>
                      <a:pt x="18857" y="19721"/>
                    </a:lnTo>
                    <a:lnTo>
                      <a:pt x="15428" y="20973"/>
                    </a:lnTo>
                    <a:lnTo>
                      <a:pt x="10971" y="21600"/>
                    </a:lnTo>
                    <a:lnTo>
                      <a:pt x="6171" y="20973"/>
                    </a:lnTo>
                    <a:lnTo>
                      <a:pt x="4457" y="20660"/>
                    </a:lnTo>
                    <a:lnTo>
                      <a:pt x="2742" y="19721"/>
                    </a:lnTo>
                    <a:lnTo>
                      <a:pt x="1714" y="18469"/>
                    </a:lnTo>
                    <a:lnTo>
                      <a:pt x="342" y="17530"/>
                    </a:lnTo>
                    <a:lnTo>
                      <a:pt x="0" y="15965"/>
                    </a:lnTo>
                    <a:lnTo>
                      <a:pt x="0" y="14400"/>
                    </a:lnTo>
                    <a:lnTo>
                      <a:pt x="2742" y="14400"/>
                    </a:lnTo>
                    <a:lnTo>
                      <a:pt x="3428" y="16591"/>
                    </a:lnTo>
                    <a:lnTo>
                      <a:pt x="4799" y="18156"/>
                    </a:lnTo>
                    <a:lnTo>
                      <a:pt x="7200" y="18469"/>
                    </a:lnTo>
                    <a:lnTo>
                      <a:pt x="10971" y="19095"/>
                    </a:lnTo>
                    <a:lnTo>
                      <a:pt x="13714" y="18469"/>
                    </a:lnTo>
                    <a:lnTo>
                      <a:pt x="16457" y="18156"/>
                    </a:lnTo>
                    <a:lnTo>
                      <a:pt x="17828" y="17217"/>
                    </a:lnTo>
                    <a:lnTo>
                      <a:pt x="18171" y="15026"/>
                    </a:lnTo>
                    <a:lnTo>
                      <a:pt x="18171" y="14086"/>
                    </a:lnTo>
                    <a:lnTo>
                      <a:pt x="16457" y="13147"/>
                    </a:lnTo>
                    <a:lnTo>
                      <a:pt x="14399" y="11895"/>
                    </a:lnTo>
                    <a:lnTo>
                      <a:pt x="9942" y="11582"/>
                    </a:lnTo>
                    <a:lnTo>
                      <a:pt x="5485" y="10956"/>
                    </a:lnTo>
                    <a:lnTo>
                      <a:pt x="2742" y="10017"/>
                    </a:lnTo>
                    <a:lnTo>
                      <a:pt x="1714" y="9078"/>
                    </a:lnTo>
                    <a:lnTo>
                      <a:pt x="1028" y="8452"/>
                    </a:lnTo>
                    <a:lnTo>
                      <a:pt x="342" y="5947"/>
                    </a:lnTo>
                    <a:lnTo>
                      <a:pt x="1028" y="3443"/>
                    </a:lnTo>
                    <a:lnTo>
                      <a:pt x="1714" y="2504"/>
                    </a:lnTo>
                    <a:lnTo>
                      <a:pt x="2742" y="1878"/>
                    </a:lnTo>
                    <a:lnTo>
                      <a:pt x="6171" y="313"/>
                    </a:lnTo>
                    <a:lnTo>
                      <a:pt x="9942" y="0"/>
                    </a:lnTo>
                    <a:lnTo>
                      <a:pt x="14742" y="313"/>
                    </a:lnTo>
                    <a:lnTo>
                      <a:pt x="16457" y="939"/>
                    </a:lnTo>
                    <a:lnTo>
                      <a:pt x="17828" y="1878"/>
                    </a:lnTo>
                    <a:lnTo>
                      <a:pt x="18857" y="2504"/>
                    </a:lnTo>
                    <a:lnTo>
                      <a:pt x="19885" y="4069"/>
                    </a:lnTo>
                    <a:lnTo>
                      <a:pt x="20571"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5" name="AutoShape 32"/>
              <p:cNvSpPr>
                <a:spLocks/>
              </p:cNvSpPr>
              <p:nvPr/>
            </p:nvSpPr>
            <p:spPr bwMode="auto">
              <a:xfrm>
                <a:off x="120030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2" y="0"/>
                    </a:moveTo>
                    <a:lnTo>
                      <a:pt x="10652" y="0"/>
                    </a:lnTo>
                    <a:lnTo>
                      <a:pt x="13315" y="313"/>
                    </a:lnTo>
                    <a:lnTo>
                      <a:pt x="15386" y="939"/>
                    </a:lnTo>
                    <a:lnTo>
                      <a:pt x="17161" y="1878"/>
                    </a:lnTo>
                    <a:lnTo>
                      <a:pt x="18641" y="3443"/>
                    </a:lnTo>
                    <a:lnTo>
                      <a:pt x="20120" y="5008"/>
                    </a:lnTo>
                    <a:lnTo>
                      <a:pt x="21008" y="6573"/>
                    </a:lnTo>
                    <a:lnTo>
                      <a:pt x="21600" y="8452"/>
                    </a:lnTo>
                    <a:lnTo>
                      <a:pt x="21600" y="10643"/>
                    </a:lnTo>
                    <a:lnTo>
                      <a:pt x="21600" y="13147"/>
                    </a:lnTo>
                    <a:lnTo>
                      <a:pt x="21008" y="14400"/>
                    </a:lnTo>
                    <a:lnTo>
                      <a:pt x="20120" y="16591"/>
                    </a:lnTo>
                    <a:lnTo>
                      <a:pt x="18641" y="18156"/>
                    </a:lnTo>
                    <a:lnTo>
                      <a:pt x="17161" y="19721"/>
                    </a:lnTo>
                    <a:lnTo>
                      <a:pt x="15386" y="20660"/>
                    </a:lnTo>
                    <a:lnTo>
                      <a:pt x="13315" y="20973"/>
                    </a:lnTo>
                    <a:lnTo>
                      <a:pt x="10652" y="21600"/>
                    </a:lnTo>
                    <a:lnTo>
                      <a:pt x="7989" y="20973"/>
                    </a:lnTo>
                    <a:lnTo>
                      <a:pt x="5621" y="20660"/>
                    </a:lnTo>
                    <a:lnTo>
                      <a:pt x="3846" y="19721"/>
                    </a:lnTo>
                    <a:lnTo>
                      <a:pt x="2367" y="18156"/>
                    </a:lnTo>
                    <a:lnTo>
                      <a:pt x="1479" y="16591"/>
                    </a:lnTo>
                    <a:lnTo>
                      <a:pt x="591" y="14400"/>
                    </a:lnTo>
                    <a:lnTo>
                      <a:pt x="0" y="13147"/>
                    </a:lnTo>
                    <a:lnTo>
                      <a:pt x="0" y="10643"/>
                    </a:lnTo>
                    <a:lnTo>
                      <a:pt x="0" y="8452"/>
                    </a:lnTo>
                    <a:lnTo>
                      <a:pt x="591" y="6573"/>
                    </a:lnTo>
                    <a:lnTo>
                      <a:pt x="1479" y="5008"/>
                    </a:lnTo>
                    <a:lnTo>
                      <a:pt x="2367" y="3443"/>
                    </a:lnTo>
                    <a:lnTo>
                      <a:pt x="3846" y="1878"/>
                    </a:lnTo>
                    <a:lnTo>
                      <a:pt x="5621" y="939"/>
                    </a:lnTo>
                    <a:lnTo>
                      <a:pt x="7989" y="313"/>
                    </a:lnTo>
                    <a:lnTo>
                      <a:pt x="10652" y="0"/>
                    </a:lnTo>
                    <a:close/>
                    <a:moveTo>
                      <a:pt x="10652" y="19095"/>
                    </a:moveTo>
                    <a:lnTo>
                      <a:pt x="10652" y="19095"/>
                    </a:lnTo>
                    <a:lnTo>
                      <a:pt x="12427" y="19095"/>
                    </a:lnTo>
                    <a:lnTo>
                      <a:pt x="13906" y="18469"/>
                    </a:lnTo>
                    <a:lnTo>
                      <a:pt x="15386" y="17530"/>
                    </a:lnTo>
                    <a:lnTo>
                      <a:pt x="16865" y="16591"/>
                    </a:lnTo>
                    <a:lnTo>
                      <a:pt x="17753" y="15652"/>
                    </a:lnTo>
                    <a:lnTo>
                      <a:pt x="18049" y="14086"/>
                    </a:lnTo>
                    <a:lnTo>
                      <a:pt x="18641" y="12521"/>
                    </a:lnTo>
                    <a:lnTo>
                      <a:pt x="18641" y="10643"/>
                    </a:lnTo>
                    <a:lnTo>
                      <a:pt x="18641" y="9078"/>
                    </a:lnTo>
                    <a:lnTo>
                      <a:pt x="18049" y="7513"/>
                    </a:lnTo>
                    <a:lnTo>
                      <a:pt x="17753" y="5947"/>
                    </a:lnTo>
                    <a:lnTo>
                      <a:pt x="16865" y="5008"/>
                    </a:lnTo>
                    <a:lnTo>
                      <a:pt x="15386" y="4069"/>
                    </a:lnTo>
                    <a:lnTo>
                      <a:pt x="13906" y="2817"/>
                    </a:lnTo>
                    <a:lnTo>
                      <a:pt x="12427" y="2504"/>
                    </a:lnTo>
                    <a:lnTo>
                      <a:pt x="10652" y="2504"/>
                    </a:lnTo>
                    <a:lnTo>
                      <a:pt x="8580" y="2504"/>
                    </a:lnTo>
                    <a:lnTo>
                      <a:pt x="7101" y="2817"/>
                    </a:lnTo>
                    <a:lnTo>
                      <a:pt x="5621" y="4069"/>
                    </a:lnTo>
                    <a:lnTo>
                      <a:pt x="4734" y="5008"/>
                    </a:lnTo>
                    <a:lnTo>
                      <a:pt x="3846" y="5947"/>
                    </a:lnTo>
                    <a:lnTo>
                      <a:pt x="2958" y="7513"/>
                    </a:lnTo>
                    <a:lnTo>
                      <a:pt x="2958" y="9078"/>
                    </a:lnTo>
                    <a:lnTo>
                      <a:pt x="2367" y="10643"/>
                    </a:lnTo>
                    <a:lnTo>
                      <a:pt x="2958" y="12521"/>
                    </a:lnTo>
                    <a:lnTo>
                      <a:pt x="2958" y="14086"/>
                    </a:lnTo>
                    <a:lnTo>
                      <a:pt x="3846" y="15652"/>
                    </a:lnTo>
                    <a:lnTo>
                      <a:pt x="4734" y="16591"/>
                    </a:lnTo>
                    <a:lnTo>
                      <a:pt x="5621" y="17530"/>
                    </a:lnTo>
                    <a:lnTo>
                      <a:pt x="7101" y="18469"/>
                    </a:lnTo>
                    <a:lnTo>
                      <a:pt x="8580" y="19095"/>
                    </a:lnTo>
                    <a:lnTo>
                      <a:pt x="10652"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6" name="AutoShape 33"/>
              <p:cNvSpPr>
                <a:spLocks/>
              </p:cNvSpPr>
              <p:nvPr/>
            </p:nvSpPr>
            <p:spPr bwMode="auto">
              <a:xfrm>
                <a:off x="12096750" y="9256713"/>
                <a:ext cx="79375"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460"/>
                    </a:moveTo>
                    <a:lnTo>
                      <a:pt x="21600" y="13460"/>
                    </a:lnTo>
                    <a:lnTo>
                      <a:pt x="20660" y="15965"/>
                    </a:lnTo>
                    <a:lnTo>
                      <a:pt x="19095" y="18469"/>
                    </a:lnTo>
                    <a:lnTo>
                      <a:pt x="17530" y="19721"/>
                    </a:lnTo>
                    <a:lnTo>
                      <a:pt x="15965" y="20660"/>
                    </a:lnTo>
                    <a:lnTo>
                      <a:pt x="14086" y="20973"/>
                    </a:lnTo>
                    <a:lnTo>
                      <a:pt x="11582" y="21600"/>
                    </a:lnTo>
                    <a:lnTo>
                      <a:pt x="9078" y="20973"/>
                    </a:lnTo>
                    <a:lnTo>
                      <a:pt x="6573" y="20660"/>
                    </a:lnTo>
                    <a:lnTo>
                      <a:pt x="4382" y="19721"/>
                    </a:lnTo>
                    <a:lnTo>
                      <a:pt x="2817" y="18469"/>
                    </a:lnTo>
                    <a:lnTo>
                      <a:pt x="1878" y="17217"/>
                    </a:lnTo>
                    <a:lnTo>
                      <a:pt x="939" y="15026"/>
                    </a:lnTo>
                    <a:lnTo>
                      <a:pt x="313" y="13147"/>
                    </a:lnTo>
                    <a:lnTo>
                      <a:pt x="0" y="10643"/>
                    </a:lnTo>
                    <a:lnTo>
                      <a:pt x="313" y="8452"/>
                    </a:lnTo>
                    <a:lnTo>
                      <a:pt x="939" y="6573"/>
                    </a:lnTo>
                    <a:lnTo>
                      <a:pt x="1565" y="4382"/>
                    </a:lnTo>
                    <a:lnTo>
                      <a:pt x="2817" y="2817"/>
                    </a:lnTo>
                    <a:lnTo>
                      <a:pt x="4382" y="1878"/>
                    </a:lnTo>
                    <a:lnTo>
                      <a:pt x="6573" y="939"/>
                    </a:lnTo>
                    <a:lnTo>
                      <a:pt x="8452" y="313"/>
                    </a:lnTo>
                    <a:lnTo>
                      <a:pt x="11582" y="0"/>
                    </a:lnTo>
                    <a:lnTo>
                      <a:pt x="13460" y="313"/>
                    </a:lnTo>
                    <a:lnTo>
                      <a:pt x="15652" y="939"/>
                    </a:lnTo>
                    <a:lnTo>
                      <a:pt x="17530" y="1252"/>
                    </a:lnTo>
                    <a:lnTo>
                      <a:pt x="18782" y="2504"/>
                    </a:lnTo>
                    <a:lnTo>
                      <a:pt x="20660" y="5008"/>
                    </a:lnTo>
                    <a:lnTo>
                      <a:pt x="21600" y="7513"/>
                    </a:lnTo>
                    <a:lnTo>
                      <a:pt x="18782" y="7513"/>
                    </a:lnTo>
                    <a:lnTo>
                      <a:pt x="17530" y="5008"/>
                    </a:lnTo>
                    <a:lnTo>
                      <a:pt x="15965" y="3443"/>
                    </a:lnTo>
                    <a:lnTo>
                      <a:pt x="14086" y="2817"/>
                    </a:lnTo>
                    <a:lnTo>
                      <a:pt x="11582" y="2504"/>
                    </a:lnTo>
                    <a:lnTo>
                      <a:pt x="9391" y="2504"/>
                    </a:lnTo>
                    <a:lnTo>
                      <a:pt x="7513" y="2817"/>
                    </a:lnTo>
                    <a:lnTo>
                      <a:pt x="5947" y="4069"/>
                    </a:lnTo>
                    <a:lnTo>
                      <a:pt x="5008" y="5008"/>
                    </a:lnTo>
                    <a:lnTo>
                      <a:pt x="4069" y="5947"/>
                    </a:lnTo>
                    <a:lnTo>
                      <a:pt x="3443" y="7513"/>
                    </a:lnTo>
                    <a:lnTo>
                      <a:pt x="2817" y="10643"/>
                    </a:lnTo>
                    <a:lnTo>
                      <a:pt x="2817" y="12521"/>
                    </a:lnTo>
                    <a:lnTo>
                      <a:pt x="3443" y="14086"/>
                    </a:lnTo>
                    <a:lnTo>
                      <a:pt x="4069" y="15652"/>
                    </a:lnTo>
                    <a:lnTo>
                      <a:pt x="5008" y="16591"/>
                    </a:lnTo>
                    <a:lnTo>
                      <a:pt x="6573" y="17530"/>
                    </a:lnTo>
                    <a:lnTo>
                      <a:pt x="8139" y="18469"/>
                    </a:lnTo>
                    <a:lnTo>
                      <a:pt x="9391" y="19095"/>
                    </a:lnTo>
                    <a:lnTo>
                      <a:pt x="11582" y="19095"/>
                    </a:lnTo>
                    <a:lnTo>
                      <a:pt x="14086" y="18469"/>
                    </a:lnTo>
                    <a:lnTo>
                      <a:pt x="16591" y="17530"/>
                    </a:lnTo>
                    <a:lnTo>
                      <a:pt x="18156" y="15652"/>
                    </a:lnTo>
                    <a:lnTo>
                      <a:pt x="18782" y="13460"/>
                    </a:lnTo>
                    <a:lnTo>
                      <a:pt x="21600" y="1346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7" name="AutoShape 34"/>
              <p:cNvSpPr>
                <a:spLocks/>
              </p:cNvSpPr>
              <p:nvPr/>
            </p:nvSpPr>
            <p:spPr bwMode="auto">
              <a:xfrm>
                <a:off x="12184063" y="9231313"/>
                <a:ext cx="11112"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8" name="AutoShape 35"/>
              <p:cNvSpPr>
                <a:spLocks/>
              </p:cNvSpPr>
              <p:nvPr/>
            </p:nvSpPr>
            <p:spPr bwMode="auto">
              <a:xfrm>
                <a:off x="122062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52" y="6886"/>
                    </a:moveTo>
                    <a:lnTo>
                      <a:pt x="1152" y="6886"/>
                    </a:lnTo>
                    <a:lnTo>
                      <a:pt x="1439" y="4069"/>
                    </a:lnTo>
                    <a:lnTo>
                      <a:pt x="2303" y="2817"/>
                    </a:lnTo>
                    <a:lnTo>
                      <a:pt x="3456" y="1878"/>
                    </a:lnTo>
                    <a:lnTo>
                      <a:pt x="4320" y="939"/>
                    </a:lnTo>
                    <a:lnTo>
                      <a:pt x="5759" y="313"/>
                    </a:lnTo>
                    <a:lnTo>
                      <a:pt x="9792" y="0"/>
                    </a:lnTo>
                    <a:lnTo>
                      <a:pt x="14112" y="313"/>
                    </a:lnTo>
                    <a:lnTo>
                      <a:pt x="16416" y="1252"/>
                    </a:lnTo>
                    <a:lnTo>
                      <a:pt x="17280" y="2504"/>
                    </a:lnTo>
                    <a:lnTo>
                      <a:pt x="17856" y="3443"/>
                    </a:lnTo>
                    <a:lnTo>
                      <a:pt x="18144" y="5947"/>
                    </a:lnTo>
                    <a:lnTo>
                      <a:pt x="18144" y="16591"/>
                    </a:lnTo>
                    <a:lnTo>
                      <a:pt x="18720" y="18156"/>
                    </a:lnTo>
                    <a:lnTo>
                      <a:pt x="19296" y="18469"/>
                    </a:lnTo>
                    <a:lnTo>
                      <a:pt x="20160" y="18469"/>
                    </a:lnTo>
                    <a:lnTo>
                      <a:pt x="21600" y="18469"/>
                    </a:lnTo>
                    <a:lnTo>
                      <a:pt x="21600" y="20660"/>
                    </a:lnTo>
                    <a:lnTo>
                      <a:pt x="19296" y="20973"/>
                    </a:lnTo>
                    <a:lnTo>
                      <a:pt x="17280" y="20660"/>
                    </a:lnTo>
                    <a:lnTo>
                      <a:pt x="16704" y="19721"/>
                    </a:lnTo>
                    <a:lnTo>
                      <a:pt x="16416" y="18469"/>
                    </a:lnTo>
                    <a:lnTo>
                      <a:pt x="16416" y="17530"/>
                    </a:lnTo>
                    <a:lnTo>
                      <a:pt x="15840" y="17530"/>
                    </a:lnTo>
                    <a:lnTo>
                      <a:pt x="15552" y="18469"/>
                    </a:lnTo>
                    <a:lnTo>
                      <a:pt x="13536" y="20034"/>
                    </a:lnTo>
                    <a:lnTo>
                      <a:pt x="11232" y="20973"/>
                    </a:lnTo>
                    <a:lnTo>
                      <a:pt x="7487" y="21600"/>
                    </a:lnTo>
                    <a:lnTo>
                      <a:pt x="4608" y="20973"/>
                    </a:lnTo>
                    <a:lnTo>
                      <a:pt x="2303" y="20034"/>
                    </a:lnTo>
                    <a:lnTo>
                      <a:pt x="1439" y="19095"/>
                    </a:lnTo>
                    <a:lnTo>
                      <a:pt x="1152" y="18156"/>
                    </a:lnTo>
                    <a:lnTo>
                      <a:pt x="575" y="17217"/>
                    </a:lnTo>
                    <a:lnTo>
                      <a:pt x="0" y="15652"/>
                    </a:lnTo>
                    <a:lnTo>
                      <a:pt x="575" y="13460"/>
                    </a:lnTo>
                    <a:lnTo>
                      <a:pt x="1152" y="11895"/>
                    </a:lnTo>
                    <a:lnTo>
                      <a:pt x="2016" y="10956"/>
                    </a:lnTo>
                    <a:lnTo>
                      <a:pt x="3456" y="10017"/>
                    </a:lnTo>
                    <a:lnTo>
                      <a:pt x="6048" y="9391"/>
                    </a:lnTo>
                    <a:lnTo>
                      <a:pt x="9504" y="9078"/>
                    </a:lnTo>
                    <a:lnTo>
                      <a:pt x="13248" y="9078"/>
                    </a:lnTo>
                    <a:lnTo>
                      <a:pt x="14976" y="8452"/>
                    </a:lnTo>
                    <a:lnTo>
                      <a:pt x="15840" y="7513"/>
                    </a:lnTo>
                    <a:lnTo>
                      <a:pt x="15840" y="6573"/>
                    </a:lnTo>
                    <a:lnTo>
                      <a:pt x="15552" y="4382"/>
                    </a:lnTo>
                    <a:lnTo>
                      <a:pt x="14399" y="3443"/>
                    </a:lnTo>
                    <a:lnTo>
                      <a:pt x="12672" y="2504"/>
                    </a:lnTo>
                    <a:lnTo>
                      <a:pt x="9792" y="2504"/>
                    </a:lnTo>
                    <a:lnTo>
                      <a:pt x="7200" y="2504"/>
                    </a:lnTo>
                    <a:lnTo>
                      <a:pt x="5184" y="3443"/>
                    </a:lnTo>
                    <a:lnTo>
                      <a:pt x="3744" y="5008"/>
                    </a:lnTo>
                    <a:lnTo>
                      <a:pt x="3456" y="6886"/>
                    </a:lnTo>
                    <a:lnTo>
                      <a:pt x="1152" y="6886"/>
                    </a:lnTo>
                    <a:close/>
                    <a:moveTo>
                      <a:pt x="15840" y="10017"/>
                    </a:moveTo>
                    <a:lnTo>
                      <a:pt x="15840" y="10017"/>
                    </a:lnTo>
                    <a:lnTo>
                      <a:pt x="14976" y="10643"/>
                    </a:lnTo>
                    <a:lnTo>
                      <a:pt x="13536" y="10956"/>
                    </a:lnTo>
                    <a:lnTo>
                      <a:pt x="7487" y="11582"/>
                    </a:lnTo>
                    <a:lnTo>
                      <a:pt x="5759" y="11895"/>
                    </a:lnTo>
                    <a:lnTo>
                      <a:pt x="4320" y="12521"/>
                    </a:lnTo>
                    <a:lnTo>
                      <a:pt x="3456" y="13460"/>
                    </a:lnTo>
                    <a:lnTo>
                      <a:pt x="2880" y="15026"/>
                    </a:lnTo>
                    <a:lnTo>
                      <a:pt x="3456" y="17217"/>
                    </a:lnTo>
                    <a:lnTo>
                      <a:pt x="4320" y="18469"/>
                    </a:lnTo>
                    <a:lnTo>
                      <a:pt x="6048" y="19095"/>
                    </a:lnTo>
                    <a:lnTo>
                      <a:pt x="8064" y="19095"/>
                    </a:lnTo>
                    <a:lnTo>
                      <a:pt x="10656" y="19095"/>
                    </a:lnTo>
                    <a:lnTo>
                      <a:pt x="13536" y="17530"/>
                    </a:lnTo>
                    <a:lnTo>
                      <a:pt x="14399" y="16591"/>
                    </a:lnTo>
                    <a:lnTo>
                      <a:pt x="15552" y="15652"/>
                    </a:lnTo>
                    <a:lnTo>
                      <a:pt x="15840" y="14400"/>
                    </a:lnTo>
                    <a:lnTo>
                      <a:pt x="15840" y="13147"/>
                    </a:lnTo>
                    <a:lnTo>
                      <a:pt x="15840" y="100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9" name="AutoShape 36"/>
              <p:cNvSpPr>
                <a:spLocks/>
              </p:cNvSpPr>
              <p:nvPr/>
            </p:nvSpPr>
            <p:spPr bwMode="auto">
              <a:xfrm>
                <a:off x="12288838" y="9236075"/>
                <a:ext cx="47625" cy="96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714" y="0"/>
                    </a:moveTo>
                    <a:lnTo>
                      <a:pt x="12857" y="0"/>
                    </a:lnTo>
                    <a:lnTo>
                      <a:pt x="12857" y="4828"/>
                    </a:lnTo>
                    <a:lnTo>
                      <a:pt x="21600" y="4828"/>
                    </a:lnTo>
                    <a:lnTo>
                      <a:pt x="21600" y="6861"/>
                    </a:lnTo>
                    <a:lnTo>
                      <a:pt x="12857" y="6861"/>
                    </a:lnTo>
                    <a:lnTo>
                      <a:pt x="12857" y="17534"/>
                    </a:lnTo>
                    <a:lnTo>
                      <a:pt x="12857" y="18550"/>
                    </a:lnTo>
                    <a:lnTo>
                      <a:pt x="13371" y="19312"/>
                    </a:lnTo>
                    <a:lnTo>
                      <a:pt x="14914" y="19567"/>
                    </a:lnTo>
                    <a:lnTo>
                      <a:pt x="16971" y="19567"/>
                    </a:lnTo>
                    <a:lnTo>
                      <a:pt x="21600" y="19567"/>
                    </a:lnTo>
                    <a:lnTo>
                      <a:pt x="21600" y="21600"/>
                    </a:lnTo>
                    <a:lnTo>
                      <a:pt x="16971" y="21600"/>
                    </a:lnTo>
                    <a:lnTo>
                      <a:pt x="11828" y="21345"/>
                    </a:lnTo>
                    <a:lnTo>
                      <a:pt x="9257" y="20583"/>
                    </a:lnTo>
                    <a:lnTo>
                      <a:pt x="8742" y="19312"/>
                    </a:lnTo>
                    <a:lnTo>
                      <a:pt x="7714" y="17534"/>
                    </a:lnTo>
                    <a:lnTo>
                      <a:pt x="7714" y="6861"/>
                    </a:lnTo>
                    <a:lnTo>
                      <a:pt x="0" y="6861"/>
                    </a:lnTo>
                    <a:lnTo>
                      <a:pt x="0" y="4828"/>
                    </a:lnTo>
                    <a:lnTo>
                      <a:pt x="7714" y="4828"/>
                    </a:lnTo>
                    <a:lnTo>
                      <a:pt x="7714"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0" name="AutoShape 37"/>
              <p:cNvSpPr>
                <a:spLocks/>
              </p:cNvSpPr>
              <p:nvPr/>
            </p:nvSpPr>
            <p:spPr bwMode="auto">
              <a:xfrm>
                <a:off x="12347575" y="9231313"/>
                <a:ext cx="7938"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1" name="AutoShape 38"/>
              <p:cNvSpPr>
                <a:spLocks/>
              </p:cNvSpPr>
              <p:nvPr/>
            </p:nvSpPr>
            <p:spPr bwMode="auto">
              <a:xfrm>
                <a:off x="12369800" y="9256713"/>
                <a:ext cx="80963"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47" y="0"/>
                    </a:moveTo>
                    <a:lnTo>
                      <a:pt x="10947" y="0"/>
                    </a:lnTo>
                    <a:lnTo>
                      <a:pt x="13315" y="313"/>
                    </a:lnTo>
                    <a:lnTo>
                      <a:pt x="15682" y="939"/>
                    </a:lnTo>
                    <a:lnTo>
                      <a:pt x="17753" y="1878"/>
                    </a:lnTo>
                    <a:lnTo>
                      <a:pt x="19232" y="3443"/>
                    </a:lnTo>
                    <a:lnTo>
                      <a:pt x="20120" y="5008"/>
                    </a:lnTo>
                    <a:lnTo>
                      <a:pt x="21008" y="6573"/>
                    </a:lnTo>
                    <a:lnTo>
                      <a:pt x="21600" y="8452"/>
                    </a:lnTo>
                    <a:lnTo>
                      <a:pt x="21600" y="10643"/>
                    </a:lnTo>
                    <a:lnTo>
                      <a:pt x="21600" y="13147"/>
                    </a:lnTo>
                    <a:lnTo>
                      <a:pt x="21008" y="14400"/>
                    </a:lnTo>
                    <a:lnTo>
                      <a:pt x="20120" y="16591"/>
                    </a:lnTo>
                    <a:lnTo>
                      <a:pt x="19232" y="18156"/>
                    </a:lnTo>
                    <a:lnTo>
                      <a:pt x="17753" y="19721"/>
                    </a:lnTo>
                    <a:lnTo>
                      <a:pt x="15682" y="20660"/>
                    </a:lnTo>
                    <a:lnTo>
                      <a:pt x="13315" y="20973"/>
                    </a:lnTo>
                    <a:lnTo>
                      <a:pt x="10947" y="21600"/>
                    </a:lnTo>
                    <a:lnTo>
                      <a:pt x="8284" y="20973"/>
                    </a:lnTo>
                    <a:lnTo>
                      <a:pt x="6213" y="20660"/>
                    </a:lnTo>
                    <a:lnTo>
                      <a:pt x="4438" y="19721"/>
                    </a:lnTo>
                    <a:lnTo>
                      <a:pt x="2958" y="18156"/>
                    </a:lnTo>
                    <a:lnTo>
                      <a:pt x="1479" y="16591"/>
                    </a:lnTo>
                    <a:lnTo>
                      <a:pt x="591" y="14400"/>
                    </a:lnTo>
                    <a:lnTo>
                      <a:pt x="0" y="13147"/>
                    </a:lnTo>
                    <a:lnTo>
                      <a:pt x="0" y="10643"/>
                    </a:lnTo>
                    <a:lnTo>
                      <a:pt x="0" y="8452"/>
                    </a:lnTo>
                    <a:lnTo>
                      <a:pt x="591" y="6573"/>
                    </a:lnTo>
                    <a:lnTo>
                      <a:pt x="1479" y="5008"/>
                    </a:lnTo>
                    <a:lnTo>
                      <a:pt x="2958" y="3443"/>
                    </a:lnTo>
                    <a:lnTo>
                      <a:pt x="4438" y="1878"/>
                    </a:lnTo>
                    <a:lnTo>
                      <a:pt x="6213" y="939"/>
                    </a:lnTo>
                    <a:lnTo>
                      <a:pt x="8284" y="313"/>
                    </a:lnTo>
                    <a:lnTo>
                      <a:pt x="10947" y="0"/>
                    </a:lnTo>
                    <a:close/>
                    <a:moveTo>
                      <a:pt x="10947" y="19095"/>
                    </a:moveTo>
                    <a:lnTo>
                      <a:pt x="10947" y="19095"/>
                    </a:lnTo>
                    <a:lnTo>
                      <a:pt x="12427" y="19095"/>
                    </a:lnTo>
                    <a:lnTo>
                      <a:pt x="14498" y="18469"/>
                    </a:lnTo>
                    <a:lnTo>
                      <a:pt x="15682" y="17530"/>
                    </a:lnTo>
                    <a:lnTo>
                      <a:pt x="16865" y="16591"/>
                    </a:lnTo>
                    <a:lnTo>
                      <a:pt x="17753" y="15652"/>
                    </a:lnTo>
                    <a:lnTo>
                      <a:pt x="18345" y="14086"/>
                    </a:lnTo>
                    <a:lnTo>
                      <a:pt x="18641" y="12521"/>
                    </a:lnTo>
                    <a:lnTo>
                      <a:pt x="19232" y="10643"/>
                    </a:lnTo>
                    <a:lnTo>
                      <a:pt x="18641" y="9078"/>
                    </a:lnTo>
                    <a:lnTo>
                      <a:pt x="18345" y="7513"/>
                    </a:lnTo>
                    <a:lnTo>
                      <a:pt x="17753" y="5947"/>
                    </a:lnTo>
                    <a:lnTo>
                      <a:pt x="16865" y="5008"/>
                    </a:lnTo>
                    <a:lnTo>
                      <a:pt x="15682" y="4069"/>
                    </a:lnTo>
                    <a:lnTo>
                      <a:pt x="14498" y="2817"/>
                    </a:lnTo>
                    <a:lnTo>
                      <a:pt x="12427" y="2504"/>
                    </a:lnTo>
                    <a:lnTo>
                      <a:pt x="10947" y="2504"/>
                    </a:lnTo>
                    <a:lnTo>
                      <a:pt x="9172" y="2504"/>
                    </a:lnTo>
                    <a:lnTo>
                      <a:pt x="7101" y="2817"/>
                    </a:lnTo>
                    <a:lnTo>
                      <a:pt x="6213" y="4069"/>
                    </a:lnTo>
                    <a:lnTo>
                      <a:pt x="4734" y="5008"/>
                    </a:lnTo>
                    <a:lnTo>
                      <a:pt x="3846" y="5947"/>
                    </a:lnTo>
                    <a:lnTo>
                      <a:pt x="3254" y="7513"/>
                    </a:lnTo>
                    <a:lnTo>
                      <a:pt x="2958" y="9078"/>
                    </a:lnTo>
                    <a:lnTo>
                      <a:pt x="2958" y="10643"/>
                    </a:lnTo>
                    <a:lnTo>
                      <a:pt x="2958" y="12521"/>
                    </a:lnTo>
                    <a:lnTo>
                      <a:pt x="3254" y="14086"/>
                    </a:lnTo>
                    <a:lnTo>
                      <a:pt x="3846" y="15652"/>
                    </a:lnTo>
                    <a:lnTo>
                      <a:pt x="4734" y="16591"/>
                    </a:lnTo>
                    <a:lnTo>
                      <a:pt x="6213" y="17530"/>
                    </a:lnTo>
                    <a:lnTo>
                      <a:pt x="7101" y="18469"/>
                    </a:lnTo>
                    <a:lnTo>
                      <a:pt x="9172" y="19095"/>
                    </a:lnTo>
                    <a:lnTo>
                      <a:pt x="10947"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2" name="AutoShape 39"/>
              <p:cNvSpPr>
                <a:spLocks/>
              </p:cNvSpPr>
              <p:nvPr/>
            </p:nvSpPr>
            <p:spPr bwMode="auto">
              <a:xfrm>
                <a:off x="12466638" y="9256713"/>
                <a:ext cx="69850" cy="74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181"/>
                    </a:moveTo>
                    <a:lnTo>
                      <a:pt x="18857" y="8181"/>
                    </a:lnTo>
                    <a:lnTo>
                      <a:pt x="18171" y="5563"/>
                    </a:lnTo>
                    <a:lnTo>
                      <a:pt x="16457" y="3600"/>
                    </a:lnTo>
                    <a:lnTo>
                      <a:pt x="14742" y="2945"/>
                    </a:lnTo>
                    <a:lnTo>
                      <a:pt x="12000" y="2618"/>
                    </a:lnTo>
                    <a:lnTo>
                      <a:pt x="7542" y="2945"/>
                    </a:lnTo>
                    <a:lnTo>
                      <a:pt x="6514" y="3600"/>
                    </a:lnTo>
                    <a:lnTo>
                      <a:pt x="4799" y="4581"/>
                    </a:lnTo>
                    <a:lnTo>
                      <a:pt x="4457" y="5563"/>
                    </a:lnTo>
                    <a:lnTo>
                      <a:pt x="3085" y="7200"/>
                    </a:lnTo>
                    <a:lnTo>
                      <a:pt x="2742" y="10472"/>
                    </a:lnTo>
                    <a:lnTo>
                      <a:pt x="2742" y="21600"/>
                    </a:lnTo>
                    <a:lnTo>
                      <a:pt x="0" y="21600"/>
                    </a:lnTo>
                    <a:lnTo>
                      <a:pt x="0" y="327"/>
                    </a:lnTo>
                    <a:lnTo>
                      <a:pt x="2742" y="327"/>
                    </a:lnTo>
                    <a:lnTo>
                      <a:pt x="2742" y="4581"/>
                    </a:lnTo>
                    <a:lnTo>
                      <a:pt x="3085" y="4581"/>
                    </a:lnTo>
                    <a:lnTo>
                      <a:pt x="4457" y="2945"/>
                    </a:lnTo>
                    <a:lnTo>
                      <a:pt x="6171" y="1309"/>
                    </a:lnTo>
                    <a:lnTo>
                      <a:pt x="8914" y="327"/>
                    </a:lnTo>
                    <a:lnTo>
                      <a:pt x="12000" y="0"/>
                    </a:lnTo>
                    <a:lnTo>
                      <a:pt x="14742" y="327"/>
                    </a:lnTo>
                    <a:lnTo>
                      <a:pt x="16457" y="327"/>
                    </a:lnTo>
                    <a:lnTo>
                      <a:pt x="18171" y="1309"/>
                    </a:lnTo>
                    <a:lnTo>
                      <a:pt x="19885" y="2618"/>
                    </a:lnTo>
                    <a:lnTo>
                      <a:pt x="20571" y="3600"/>
                    </a:lnTo>
                    <a:lnTo>
                      <a:pt x="20914" y="5236"/>
                    </a:lnTo>
                    <a:lnTo>
                      <a:pt x="21600" y="8836"/>
                    </a:lnTo>
                    <a:lnTo>
                      <a:pt x="21600" y="21600"/>
                    </a:lnTo>
                    <a:lnTo>
                      <a:pt x="18857" y="21600"/>
                    </a:lnTo>
                    <a:lnTo>
                      <a:pt x="18857" y="818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grpSp>
        <p:sp>
          <p:nvSpPr>
            <p:cNvPr id="87" name="AutoShape 41"/>
            <p:cNvSpPr>
              <a:spLocks/>
            </p:cNvSpPr>
            <p:nvPr/>
          </p:nvSpPr>
          <p:spPr bwMode="auto">
            <a:xfrm>
              <a:off x="4498285" y="6525034"/>
              <a:ext cx="1447725" cy="2383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913863" hangingPunct="0"/>
              <a:r>
                <a:rPr lang="en-US" sz="1000" dirty="0">
                  <a:solidFill>
                    <a:srgbClr val="FFFFFF"/>
                  </a:solidFill>
                  <a:sym typeface="Arial" pitchFamily="34" charset="0"/>
                </a:rPr>
                <a:t>www.concrete-pipe.org</a:t>
              </a:r>
              <a:endParaRPr lang="en-US" sz="3000" dirty="0">
                <a:solidFill>
                  <a:srgbClr val="FFFFFF"/>
                </a:solidFill>
                <a:latin typeface="Helvetica Light" charset="0"/>
                <a:sym typeface="Helvetica Light" charset="0"/>
              </a:endParaRPr>
            </a:p>
          </p:txBody>
        </p:sp>
      </p:grpSp>
      <p:sp>
        <p:nvSpPr>
          <p:cNvPr id="124" name="Slide Number Placeholder 46"/>
          <p:cNvSpPr txBox="1">
            <a:spLocks/>
          </p:cNvSpPr>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effectLst>
                  <a:outerShdw blurRad="38100" dist="38100" dir="2700000" algn="tl">
                    <a:srgbClr val="000000"/>
                  </a:outerShdw>
                </a:effectLst>
                <a:latin typeface="Arial" charset="0"/>
                <a:ea typeface="+mn-ea"/>
                <a:cs typeface="+mn-cs"/>
              </a:defRPr>
            </a:lvl1pPr>
            <a:lvl2pPr marL="457130" algn="l" rtl="0" eaLnBrk="0" fontAlgn="base" hangingPunct="0">
              <a:spcBef>
                <a:spcPct val="0"/>
              </a:spcBef>
              <a:spcAft>
                <a:spcPct val="0"/>
              </a:spcAft>
              <a:defRPr kern="1200">
                <a:solidFill>
                  <a:schemeClr val="tx1"/>
                </a:solidFill>
                <a:latin typeface="Arial" charset="0"/>
                <a:ea typeface="+mn-ea"/>
                <a:cs typeface="+mn-cs"/>
              </a:defRPr>
            </a:lvl2pPr>
            <a:lvl3pPr marL="914259" algn="l" rtl="0" eaLnBrk="0" fontAlgn="base" hangingPunct="0">
              <a:spcBef>
                <a:spcPct val="0"/>
              </a:spcBef>
              <a:spcAft>
                <a:spcPct val="0"/>
              </a:spcAft>
              <a:defRPr kern="1200">
                <a:solidFill>
                  <a:schemeClr val="tx1"/>
                </a:solidFill>
                <a:latin typeface="Arial" charset="0"/>
                <a:ea typeface="+mn-ea"/>
                <a:cs typeface="+mn-cs"/>
              </a:defRPr>
            </a:lvl3pPr>
            <a:lvl4pPr marL="1371390" algn="l" rtl="0" eaLnBrk="0" fontAlgn="base" hangingPunct="0">
              <a:spcBef>
                <a:spcPct val="0"/>
              </a:spcBef>
              <a:spcAft>
                <a:spcPct val="0"/>
              </a:spcAft>
              <a:defRPr kern="1200">
                <a:solidFill>
                  <a:schemeClr val="tx1"/>
                </a:solidFill>
                <a:latin typeface="Arial" charset="0"/>
                <a:ea typeface="+mn-ea"/>
                <a:cs typeface="+mn-cs"/>
              </a:defRPr>
            </a:lvl4pPr>
            <a:lvl5pPr marL="1828519" algn="l" rtl="0" eaLnBrk="0" fontAlgn="base" hangingPunct="0">
              <a:spcBef>
                <a:spcPct val="0"/>
              </a:spcBef>
              <a:spcAft>
                <a:spcPct val="0"/>
              </a:spcAft>
              <a:defRPr kern="1200">
                <a:solidFill>
                  <a:schemeClr val="tx1"/>
                </a:solidFill>
                <a:latin typeface="Arial" charset="0"/>
                <a:ea typeface="+mn-ea"/>
                <a:cs typeface="+mn-cs"/>
              </a:defRPr>
            </a:lvl5pPr>
            <a:lvl6pPr marL="2285649" algn="l" defTabSz="914259" rtl="0" eaLnBrk="1" latinLnBrk="0" hangingPunct="1">
              <a:defRPr kern="1200">
                <a:solidFill>
                  <a:schemeClr val="tx1"/>
                </a:solidFill>
                <a:latin typeface="Arial" charset="0"/>
                <a:ea typeface="+mn-ea"/>
                <a:cs typeface="+mn-cs"/>
              </a:defRPr>
            </a:lvl6pPr>
            <a:lvl7pPr marL="2742780" algn="l" defTabSz="914259" rtl="0" eaLnBrk="1" latinLnBrk="0" hangingPunct="1">
              <a:defRPr kern="1200">
                <a:solidFill>
                  <a:schemeClr val="tx1"/>
                </a:solidFill>
                <a:latin typeface="Arial" charset="0"/>
                <a:ea typeface="+mn-ea"/>
                <a:cs typeface="+mn-cs"/>
              </a:defRPr>
            </a:lvl7pPr>
            <a:lvl8pPr marL="3199908" algn="l" defTabSz="914259" rtl="0" eaLnBrk="1" latinLnBrk="0" hangingPunct="1">
              <a:defRPr kern="1200">
                <a:solidFill>
                  <a:schemeClr val="tx1"/>
                </a:solidFill>
                <a:latin typeface="Arial" charset="0"/>
                <a:ea typeface="+mn-ea"/>
                <a:cs typeface="+mn-cs"/>
              </a:defRPr>
            </a:lvl8pPr>
            <a:lvl9pPr marL="3657039" algn="l" defTabSz="914259" rtl="0" eaLnBrk="1" latinLnBrk="0" hangingPunct="1">
              <a:defRPr kern="1200">
                <a:solidFill>
                  <a:schemeClr val="tx1"/>
                </a:solidFill>
                <a:latin typeface="Arial" charset="0"/>
                <a:ea typeface="+mn-ea"/>
                <a:cs typeface="+mn-cs"/>
              </a:defRPr>
            </a:lvl9pPr>
          </a:lstStyle>
          <a:p>
            <a:pPr>
              <a:defRPr/>
            </a:pPr>
            <a:fld id="{1B73624D-C9D5-42DA-AF29-6A886602944E}" type="slidenum">
              <a:rPr lang="en-US" smtClean="0">
                <a:solidFill>
                  <a:srgbClr val="FFFFFF"/>
                </a:solidFill>
              </a:rPr>
              <a:pPr>
                <a:defRPr/>
              </a:pPr>
              <a:t>43</a:t>
            </a:fld>
            <a:endParaRPr lang="en-US" dirty="0">
              <a:solidFill>
                <a:srgbClr val="FFFFFF"/>
              </a:solidFill>
            </a:endParaRPr>
          </a:p>
        </p:txBody>
      </p:sp>
      <p:sp>
        <p:nvSpPr>
          <p:cNvPr id="82" name="Rectangle 120"/>
          <p:cNvSpPr>
            <a:spLocks noChangeArrowheads="1"/>
          </p:cNvSpPr>
          <p:nvPr/>
        </p:nvSpPr>
        <p:spPr bwMode="auto">
          <a:xfrm>
            <a:off x="1676400" y="-2232"/>
            <a:ext cx="7467600" cy="905416"/>
          </a:xfrm>
          <a:prstGeom prst="rect">
            <a:avLst/>
          </a:prstGeom>
          <a:solidFill>
            <a:schemeClr val="tx1"/>
          </a:solidFill>
          <a:ln>
            <a:noFill/>
          </a:ln>
          <a:extLst/>
        </p:spPr>
        <p:txBody>
          <a:bodyPr lIns="92060" tIns="46031" rIns="92060" bIns="46031" anchor="ctr"/>
          <a:lstStyle/>
          <a:p>
            <a:pPr algn="ctr" eaLnBrk="0" hangingPunct="0"/>
            <a:r>
              <a:rPr lang="en-US" altLang="en-US" sz="4000" b="1" dirty="0" smtClean="0">
                <a:solidFill>
                  <a:srgbClr val="FF6600"/>
                </a:solidFill>
                <a:latin typeface="Arial" charset="0"/>
              </a:rPr>
              <a:t>Standards</a:t>
            </a:r>
            <a:endParaRPr lang="en-US" altLang="en-US" sz="4000" b="1" dirty="0">
              <a:solidFill>
                <a:srgbClr val="FF6600"/>
              </a:solidFill>
              <a:latin typeface="Arial" charset="0"/>
            </a:endParaRPr>
          </a:p>
        </p:txBody>
      </p:sp>
      <p:sp>
        <p:nvSpPr>
          <p:cNvPr id="2" name="TextBox 1"/>
          <p:cNvSpPr txBox="1"/>
          <p:nvPr/>
        </p:nvSpPr>
        <p:spPr>
          <a:xfrm>
            <a:off x="10579" y="5582"/>
            <a:ext cx="1292662" cy="6860232"/>
          </a:xfrm>
          <a:prstGeom prst="rect">
            <a:avLst/>
          </a:prstGeom>
          <a:noFill/>
        </p:spPr>
        <p:txBody>
          <a:bodyPr vert="vert" wrap="square" rtlCol="0" anchor="ctr">
            <a:spAutoFit/>
          </a:bodyPr>
          <a:lstStyle/>
          <a:p>
            <a:pPr algn="ctr"/>
            <a:r>
              <a:rPr lang="en-US" sz="7200" b="1" dirty="0" smtClean="0">
                <a:solidFill>
                  <a:srgbClr val="FF0000"/>
                </a:solidFill>
                <a:latin typeface="Times New Roman" pitchFamily="18" charset="0"/>
                <a:cs typeface="Times New Roman" pitchFamily="18" charset="0"/>
              </a:rPr>
              <a:t>DISCUSSION</a:t>
            </a:r>
            <a:endParaRPr lang="en-US" sz="7200" b="1" dirty="0">
              <a:solidFill>
                <a:srgbClr val="FF0000"/>
              </a:solidFill>
              <a:latin typeface="Times New Roman" pitchFamily="18" charset="0"/>
              <a:cs typeface="Times New Roman" pitchFamily="18" charset="0"/>
            </a:endParaRPr>
          </a:p>
        </p:txBody>
      </p:sp>
      <p:sp>
        <p:nvSpPr>
          <p:cNvPr id="84" name="Rectangle 3"/>
          <p:cNvSpPr txBox="1">
            <a:spLocks noChangeArrowheads="1"/>
          </p:cNvSpPr>
          <p:nvPr/>
        </p:nvSpPr>
        <p:spPr>
          <a:xfrm>
            <a:off x="1728883" y="903184"/>
            <a:ext cx="7415117" cy="5981680"/>
          </a:xfrm>
          <a:prstGeom prst="rect">
            <a:avLst/>
          </a:prstGeom>
          <a:solidFill>
            <a:schemeClr val="tx1"/>
          </a:solidFill>
        </p:spPr>
        <p:txBody>
          <a:bodyPr lIns="64274" tIns="32137" rIns="64274" bIns="32137"/>
          <a:lstStyle>
            <a:lvl1pPr algn="l" defTabSz="410646" rtl="0" fontAlgn="base" hangingPunct="0">
              <a:spcBef>
                <a:spcPts val="2953"/>
              </a:spcBef>
              <a:spcAft>
                <a:spcPct val="0"/>
              </a:spcAft>
              <a:defRPr sz="2700">
                <a:solidFill>
                  <a:srgbClr val="FFFFFF"/>
                </a:solidFill>
                <a:latin typeface="+mn-lt"/>
                <a:ea typeface="+mn-ea"/>
                <a:cs typeface="+mn-cs"/>
                <a:sym typeface="Helvetica Light" charset="0"/>
              </a:defRPr>
            </a:lvl1pPr>
            <a:lvl2pPr marL="241032" algn="l" defTabSz="410646" rtl="0" fontAlgn="base" hangingPunct="0">
              <a:spcBef>
                <a:spcPts val="2953"/>
              </a:spcBef>
              <a:spcAft>
                <a:spcPct val="0"/>
              </a:spcAft>
              <a:defRPr sz="2700">
                <a:solidFill>
                  <a:srgbClr val="FFFFFF"/>
                </a:solidFill>
                <a:latin typeface="+mn-lt"/>
                <a:ea typeface="+mn-ea"/>
                <a:cs typeface="+mn-cs"/>
                <a:sym typeface="Helvetica Light" charset="0"/>
              </a:defRPr>
            </a:lvl2pPr>
            <a:lvl3pPr marL="482062" algn="l" defTabSz="410646" rtl="0" fontAlgn="base" hangingPunct="0">
              <a:spcBef>
                <a:spcPts val="2953"/>
              </a:spcBef>
              <a:spcAft>
                <a:spcPct val="0"/>
              </a:spcAft>
              <a:defRPr sz="2700">
                <a:solidFill>
                  <a:srgbClr val="FFFFFF"/>
                </a:solidFill>
                <a:latin typeface="+mn-lt"/>
                <a:ea typeface="+mn-ea"/>
                <a:cs typeface="+mn-cs"/>
                <a:sym typeface="Helvetica Light" charset="0"/>
              </a:defRPr>
            </a:lvl3pPr>
            <a:lvl4pPr marL="723094" algn="l" defTabSz="410646" rtl="0" fontAlgn="base" hangingPunct="0">
              <a:spcBef>
                <a:spcPts val="2953"/>
              </a:spcBef>
              <a:spcAft>
                <a:spcPct val="0"/>
              </a:spcAft>
              <a:defRPr sz="2700">
                <a:solidFill>
                  <a:srgbClr val="FFFFFF"/>
                </a:solidFill>
                <a:latin typeface="+mn-lt"/>
                <a:ea typeface="+mn-ea"/>
                <a:cs typeface="+mn-cs"/>
                <a:sym typeface="Helvetica Light" charset="0"/>
              </a:defRPr>
            </a:lvl4pPr>
            <a:lvl5pPr marL="964124" algn="l" defTabSz="410646" rtl="0" fontAlgn="base" hangingPunct="0">
              <a:spcBef>
                <a:spcPts val="2953"/>
              </a:spcBef>
              <a:spcAft>
                <a:spcPct val="0"/>
              </a:spcAft>
              <a:defRPr sz="2700">
                <a:solidFill>
                  <a:srgbClr val="FFFFFF"/>
                </a:solidFill>
                <a:latin typeface="+mn-lt"/>
                <a:ea typeface="+mn-ea"/>
                <a:cs typeface="+mn-cs"/>
                <a:sym typeface="Helvetica Light" charset="0"/>
              </a:defRPr>
            </a:lvl5pPr>
            <a:lvl6pPr marL="1285500" algn="l" defTabSz="410646" rtl="0" fontAlgn="base" hangingPunct="0">
              <a:spcBef>
                <a:spcPts val="2953"/>
              </a:spcBef>
              <a:spcAft>
                <a:spcPct val="0"/>
              </a:spcAft>
              <a:defRPr sz="2700">
                <a:solidFill>
                  <a:srgbClr val="FFFFFF"/>
                </a:solidFill>
                <a:latin typeface="+mn-lt"/>
                <a:ea typeface="+mn-ea"/>
                <a:cs typeface="+mn-cs"/>
                <a:sym typeface="Helvetica Light" charset="0"/>
              </a:defRPr>
            </a:lvl6pPr>
            <a:lvl7pPr marL="1606877" algn="l" defTabSz="410646" rtl="0" fontAlgn="base" hangingPunct="0">
              <a:spcBef>
                <a:spcPts val="2953"/>
              </a:spcBef>
              <a:spcAft>
                <a:spcPct val="0"/>
              </a:spcAft>
              <a:defRPr sz="2700">
                <a:solidFill>
                  <a:srgbClr val="FFFFFF"/>
                </a:solidFill>
                <a:latin typeface="+mn-lt"/>
                <a:ea typeface="+mn-ea"/>
                <a:cs typeface="+mn-cs"/>
                <a:sym typeface="Helvetica Light" charset="0"/>
              </a:defRPr>
            </a:lvl7pPr>
            <a:lvl8pPr marL="1928250" algn="l" defTabSz="410646" rtl="0" fontAlgn="base" hangingPunct="0">
              <a:spcBef>
                <a:spcPts val="2953"/>
              </a:spcBef>
              <a:spcAft>
                <a:spcPct val="0"/>
              </a:spcAft>
              <a:defRPr sz="2700">
                <a:solidFill>
                  <a:srgbClr val="FFFFFF"/>
                </a:solidFill>
                <a:latin typeface="+mn-lt"/>
                <a:ea typeface="+mn-ea"/>
                <a:cs typeface="+mn-cs"/>
                <a:sym typeface="Helvetica Light" charset="0"/>
              </a:defRPr>
            </a:lvl8pPr>
            <a:lvl9pPr marL="2249626" algn="l" defTabSz="410646" rtl="0" fontAlgn="base" hangingPunct="0">
              <a:spcBef>
                <a:spcPts val="2953"/>
              </a:spcBef>
              <a:spcAft>
                <a:spcPct val="0"/>
              </a:spcAft>
              <a:defRPr sz="2700">
                <a:solidFill>
                  <a:srgbClr val="FFFFFF"/>
                </a:solidFill>
                <a:latin typeface="+mn-lt"/>
                <a:ea typeface="+mn-ea"/>
                <a:cs typeface="+mn-cs"/>
                <a:sym typeface="Helvetica Light" charset="0"/>
              </a:defRPr>
            </a:lvl9pPr>
          </a:lstStyle>
          <a:p>
            <a:pPr defTabSz="913863">
              <a:lnSpc>
                <a:spcPct val="80000"/>
              </a:lnSpc>
              <a:spcBef>
                <a:spcPts val="492"/>
              </a:spcBef>
            </a:pPr>
            <a:r>
              <a:rPr lang="en-US" sz="2400" i="1" dirty="0" smtClean="0">
                <a:solidFill>
                  <a:srgbClr val="000000"/>
                </a:solidFill>
                <a:cs typeface="Arial" pitchFamily="34" charset="0"/>
                <a:sym typeface="Arial" pitchFamily="34" charset="0"/>
              </a:rPr>
              <a:t>You’ll be seeing several references to Standards during this Installation Training program today.  For example, RCP Product Standard is ASTM C76 or AASHTO M170.  What is the difference between ASTM and AASHTO?</a:t>
            </a:r>
          </a:p>
          <a:p>
            <a:pPr defTabSz="913863">
              <a:lnSpc>
                <a:spcPct val="80000"/>
              </a:lnSpc>
              <a:spcBef>
                <a:spcPts val="492"/>
              </a:spcBef>
            </a:pPr>
            <a:endParaRPr lang="en-US" sz="2400" i="1" dirty="0" smtClean="0">
              <a:solidFill>
                <a:srgbClr val="000000"/>
              </a:solidFill>
              <a:cs typeface="Arial" pitchFamily="34" charset="0"/>
              <a:sym typeface="Arial" pitchFamily="34" charset="0"/>
            </a:endParaRPr>
          </a:p>
          <a:p>
            <a:pPr marL="2286000" indent="-457200" defTabSz="913863">
              <a:lnSpc>
                <a:spcPct val="80000"/>
              </a:lnSpc>
              <a:spcBef>
                <a:spcPts val="492"/>
              </a:spcBef>
              <a:buFontTx/>
              <a:buAutoNum type="alphaLcParenR"/>
            </a:pPr>
            <a:endParaRPr lang="en-US" sz="2400" i="1" dirty="0" smtClean="0">
              <a:solidFill>
                <a:srgbClr val="000000"/>
              </a:solidFill>
              <a:cs typeface="Arial" pitchFamily="34" charset="0"/>
              <a:sym typeface="Arial" pitchFamily="34" charset="0"/>
            </a:endParaRPr>
          </a:p>
          <a:p>
            <a:pPr marL="914400" defTabSz="913863">
              <a:lnSpc>
                <a:spcPct val="80000"/>
              </a:lnSpc>
              <a:spcBef>
                <a:spcPts val="492"/>
              </a:spcBef>
            </a:pPr>
            <a:r>
              <a:rPr lang="en-US" sz="2400" i="1" dirty="0" smtClean="0">
                <a:solidFill>
                  <a:srgbClr val="000000"/>
                </a:solidFill>
                <a:cs typeface="Arial" pitchFamily="34" charset="0"/>
                <a:sym typeface="Arial" pitchFamily="34" charset="0"/>
              </a:rPr>
              <a:t>ASTM</a:t>
            </a:r>
            <a:endParaRPr lang="en-US" sz="2400" i="1" dirty="0">
              <a:solidFill>
                <a:srgbClr val="000000"/>
              </a:solidFill>
              <a:cs typeface="Arial" pitchFamily="34" charset="0"/>
              <a:sym typeface="Arial" pitchFamily="34" charset="0"/>
            </a:endParaRPr>
          </a:p>
          <a:p>
            <a:pPr marL="1371600" indent="-457200" defTabSz="913863">
              <a:lnSpc>
                <a:spcPct val="80000"/>
              </a:lnSpc>
              <a:spcBef>
                <a:spcPts val="492"/>
              </a:spcBef>
              <a:buFont typeface="Arial" pitchFamily="34" charset="0"/>
              <a:buChar char="•"/>
            </a:pPr>
            <a:r>
              <a:rPr lang="en-US" sz="2400" i="1" dirty="0" smtClean="0">
                <a:solidFill>
                  <a:srgbClr val="000000"/>
                </a:solidFill>
                <a:cs typeface="Arial" pitchFamily="34" charset="0"/>
                <a:sym typeface="Arial" pitchFamily="34" charset="0"/>
              </a:rPr>
              <a:t>ASTM is a standards development organization made up of volunteers from industry and transportation officials.</a:t>
            </a:r>
          </a:p>
          <a:p>
            <a:pPr marL="2286000" indent="-457200" defTabSz="913863">
              <a:lnSpc>
                <a:spcPct val="80000"/>
              </a:lnSpc>
              <a:spcBef>
                <a:spcPts val="492"/>
              </a:spcBef>
              <a:buFontTx/>
              <a:buAutoNum type="alphaLcParenR"/>
            </a:pPr>
            <a:endParaRPr lang="en-US" sz="2400" i="1" dirty="0">
              <a:solidFill>
                <a:srgbClr val="000000"/>
              </a:solidFill>
              <a:cs typeface="Arial" pitchFamily="34" charset="0"/>
              <a:sym typeface="Arial" pitchFamily="34" charset="0"/>
            </a:endParaRPr>
          </a:p>
          <a:p>
            <a:pPr marL="914400" defTabSz="913863">
              <a:lnSpc>
                <a:spcPct val="80000"/>
              </a:lnSpc>
              <a:spcBef>
                <a:spcPts val="492"/>
              </a:spcBef>
            </a:pPr>
            <a:r>
              <a:rPr lang="en-US" sz="2400" i="1" dirty="0" smtClean="0">
                <a:solidFill>
                  <a:srgbClr val="000000"/>
                </a:solidFill>
                <a:cs typeface="Arial" pitchFamily="34" charset="0"/>
                <a:sym typeface="Arial" pitchFamily="34" charset="0"/>
              </a:rPr>
              <a:t>AASHTO</a:t>
            </a:r>
            <a:endParaRPr lang="en-US" sz="2400" i="1" dirty="0">
              <a:solidFill>
                <a:srgbClr val="000000"/>
              </a:solidFill>
              <a:cs typeface="Arial" pitchFamily="34" charset="0"/>
              <a:sym typeface="Arial" pitchFamily="34" charset="0"/>
            </a:endParaRPr>
          </a:p>
          <a:p>
            <a:pPr marL="1371600" indent="-457200" defTabSz="913863">
              <a:lnSpc>
                <a:spcPct val="80000"/>
              </a:lnSpc>
              <a:spcBef>
                <a:spcPts val="492"/>
              </a:spcBef>
              <a:buFont typeface="Arial" pitchFamily="34" charset="0"/>
              <a:buChar char="•"/>
            </a:pPr>
            <a:r>
              <a:rPr lang="en-US" sz="2400" i="1" dirty="0" smtClean="0">
                <a:solidFill>
                  <a:srgbClr val="000000"/>
                </a:solidFill>
                <a:cs typeface="Arial" pitchFamily="34" charset="0"/>
                <a:sym typeface="Arial" pitchFamily="34" charset="0"/>
              </a:rPr>
              <a:t>AASHTO also develops standards but the decision making process is limited to transportation officials.</a:t>
            </a:r>
          </a:p>
          <a:p>
            <a:pPr marL="2286000" indent="-457200" defTabSz="913863">
              <a:lnSpc>
                <a:spcPct val="80000"/>
              </a:lnSpc>
              <a:spcBef>
                <a:spcPts val="492"/>
              </a:spcBef>
              <a:buFontTx/>
              <a:buAutoNum type="alphaLcParenR"/>
            </a:pPr>
            <a:endParaRPr lang="en-US" sz="2400" i="1" dirty="0">
              <a:solidFill>
                <a:srgbClr val="000000"/>
              </a:solidFill>
              <a:latin typeface="Helvetica Light" charset="0"/>
              <a:cs typeface="Arial" pitchFamily="34" charset="0"/>
              <a:sym typeface="Arial" pitchFamily="34" charset="0"/>
            </a:endParaRPr>
          </a:p>
          <a:p>
            <a:pPr marL="2286000" indent="-457200" defTabSz="913863">
              <a:lnSpc>
                <a:spcPct val="80000"/>
              </a:lnSpc>
              <a:spcBef>
                <a:spcPts val="492"/>
              </a:spcBef>
              <a:buFontTx/>
              <a:buAutoNum type="alphaLcParenR"/>
            </a:pPr>
            <a:endParaRPr lang="en-US" sz="2400" i="1" dirty="0" smtClean="0">
              <a:solidFill>
                <a:srgbClr val="000000"/>
              </a:solidFill>
              <a:latin typeface="Helvetica Light" charset="0"/>
              <a:cs typeface="Arial" pitchFamily="34" charset="0"/>
              <a:sym typeface="Arial" pitchFamily="34" charset="0"/>
            </a:endParaRPr>
          </a:p>
        </p:txBody>
      </p:sp>
    </p:spTree>
    <p:extLst>
      <p:ext uri="{BB962C8B-B14F-4D97-AF65-F5344CB8AC3E}">
        <p14:creationId xmlns:p14="http://schemas.microsoft.com/office/powerpoint/2010/main" val="8048857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4">
                                            <p:txEl>
                                              <p:pRg st="3" end="3"/>
                                            </p:txEl>
                                          </p:spTgt>
                                        </p:tgtEl>
                                        <p:attrNameLst>
                                          <p:attrName>style.visibility</p:attrName>
                                        </p:attrNameLst>
                                      </p:cBhvr>
                                      <p:to>
                                        <p:strVal val="visible"/>
                                      </p:to>
                                    </p:set>
                                    <p:animEffect transition="in" filter="fade">
                                      <p:cBhvr>
                                        <p:cTn id="7" dur="500"/>
                                        <p:tgtEl>
                                          <p:spTgt spid="84">
                                            <p:txEl>
                                              <p:pRg st="3" end="3"/>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4">
                                            <p:txEl>
                                              <p:pRg st="6" end="6"/>
                                            </p:txEl>
                                          </p:spTgt>
                                        </p:tgtEl>
                                        <p:attrNameLst>
                                          <p:attrName>style.visibility</p:attrName>
                                        </p:attrNameLst>
                                      </p:cBhvr>
                                      <p:to>
                                        <p:strVal val="visible"/>
                                      </p:to>
                                    </p:set>
                                    <p:animEffect transition="in" filter="fade">
                                      <p:cBhvr>
                                        <p:cTn id="11" dur="500"/>
                                        <p:tgtEl>
                                          <p:spTgt spid="84">
                                            <p:txEl>
                                              <p:pRg st="6" end="6"/>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4">
                                            <p:txEl>
                                              <p:pRg st="4" end="4"/>
                                            </p:txEl>
                                          </p:spTgt>
                                        </p:tgtEl>
                                        <p:attrNameLst>
                                          <p:attrName>style.visibility</p:attrName>
                                        </p:attrNameLst>
                                      </p:cBhvr>
                                      <p:to>
                                        <p:strVal val="visible"/>
                                      </p:to>
                                    </p:set>
                                    <p:animEffect transition="in" filter="fade">
                                      <p:cBhvr>
                                        <p:cTn id="15" dur="500"/>
                                        <p:tgtEl>
                                          <p:spTgt spid="84">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4">
                                            <p:txEl>
                                              <p:pRg st="7" end="7"/>
                                            </p:txEl>
                                          </p:spTgt>
                                        </p:tgtEl>
                                        <p:attrNameLst>
                                          <p:attrName>style.visibility</p:attrName>
                                        </p:attrNameLst>
                                      </p:cBhvr>
                                      <p:to>
                                        <p:strVal val="visible"/>
                                      </p:to>
                                    </p:set>
                                    <p:animEffect transition="in" filter="fade">
                                      <p:cBhvr>
                                        <p:cTn id="19" dur="500"/>
                                        <p:tgtEl>
                                          <p:spTgt spid="8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828800" y="0"/>
            <a:ext cx="7315200" cy="93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r>
              <a:rPr lang="en-US" dirty="0" smtClean="0"/>
              <a:t>Product Standards</a:t>
            </a:r>
          </a:p>
        </p:txBody>
      </p:sp>
      <p:sp>
        <p:nvSpPr>
          <p:cNvPr id="2" name="Rectangle 1"/>
          <p:cNvSpPr/>
          <p:nvPr/>
        </p:nvSpPr>
        <p:spPr>
          <a:xfrm>
            <a:off x="1676400" y="937736"/>
            <a:ext cx="7467600" cy="2862322"/>
          </a:xfrm>
          <a:prstGeom prst="rect">
            <a:avLst/>
          </a:prstGeom>
        </p:spPr>
        <p:txBody>
          <a:bodyPr wrap="square">
            <a:spAutoFit/>
          </a:bodyPr>
          <a:lstStyle/>
          <a:p>
            <a:r>
              <a:rPr lang="en-US" sz="2800" dirty="0" smtClean="0">
                <a:solidFill>
                  <a:srgbClr val="000000"/>
                </a:solidFill>
              </a:rPr>
              <a:t>How do Standards affect you?</a:t>
            </a:r>
          </a:p>
          <a:p>
            <a:endParaRPr lang="en-US" sz="1000" dirty="0" smtClean="0">
              <a:solidFill>
                <a:srgbClr val="000000"/>
              </a:solidFill>
            </a:endParaRPr>
          </a:p>
          <a:p>
            <a:pPr marL="342900" indent="-342900">
              <a:buFont typeface="Arial" pitchFamily="34" charset="0"/>
              <a:buChar char="•"/>
            </a:pPr>
            <a:r>
              <a:rPr lang="en-US" dirty="0" smtClean="0">
                <a:solidFill>
                  <a:srgbClr val="000000"/>
                </a:solidFill>
              </a:rPr>
              <a:t>A Manufacturer must produce pipe to production standard requirements </a:t>
            </a:r>
          </a:p>
          <a:p>
            <a:pPr marL="800100" lvl="1" indent="-342900">
              <a:buFont typeface="Arial" pitchFamily="34" charset="0"/>
              <a:buChar char="•"/>
            </a:pPr>
            <a:r>
              <a:rPr lang="en-US" dirty="0" smtClean="0">
                <a:solidFill>
                  <a:srgbClr val="000000"/>
                </a:solidFill>
              </a:rPr>
              <a:t>(i.e. ASTM C76 or AASHTO M170)</a:t>
            </a:r>
          </a:p>
          <a:p>
            <a:pPr marL="342900" indent="-342900">
              <a:buFont typeface="Arial" pitchFamily="34" charset="0"/>
              <a:buChar char="•"/>
            </a:pPr>
            <a:endParaRPr lang="en-US" dirty="0">
              <a:solidFill>
                <a:srgbClr val="000000"/>
              </a:solidFill>
            </a:endParaRPr>
          </a:p>
          <a:p>
            <a:pPr lvl="1" eaLnBrk="0" hangingPunct="0"/>
            <a:endParaRPr lang="en-US" sz="2200" dirty="0" smtClean="0">
              <a:solidFill>
                <a:srgbClr val="000000"/>
              </a:solidFill>
            </a:endParaRPr>
          </a:p>
          <a:p>
            <a:pPr marL="342900" indent="-342900" eaLnBrk="0" hangingPunct="0">
              <a:buFont typeface="Arial" pitchFamily="34" charset="0"/>
              <a:buChar char="•"/>
            </a:pPr>
            <a:endParaRPr lang="en-US" dirty="0" smtClean="0">
              <a:solidFill>
                <a:srgbClr val="000000"/>
              </a:solidFill>
            </a:endParaRPr>
          </a:p>
        </p:txBody>
      </p:sp>
      <p:sp>
        <p:nvSpPr>
          <p:cNvPr id="4" name="Footer Placeholder 3"/>
          <p:cNvSpPr>
            <a:spLocks noGrp="1"/>
          </p:cNvSpPr>
          <p:nvPr>
            <p:ph type="ftr" sz="quarter" idx="10"/>
          </p:nvPr>
        </p:nvSpPr>
        <p:spPr>
          <a:xfrm>
            <a:off x="1828800" y="6380163"/>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000" dirty="0" err="1" smtClean="0">
                <a:solidFill>
                  <a:srgbClr val="F08F49"/>
                </a:solidFill>
              </a:rPr>
              <a:t>www.concretepipe.org</a:t>
            </a:r>
            <a:endParaRPr lang="en-US" sz="1000" dirty="0" smtClean="0">
              <a:solidFill>
                <a:srgbClr val="F08F49"/>
              </a:solidFill>
            </a:endParaRPr>
          </a:p>
        </p:txBody>
      </p:sp>
    </p:spTree>
    <p:extLst>
      <p:ext uri="{BB962C8B-B14F-4D97-AF65-F5344CB8AC3E}">
        <p14:creationId xmlns:p14="http://schemas.microsoft.com/office/powerpoint/2010/main" val="1199283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fade">
                                      <p:cBhvr>
                                        <p:cTn id="1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888" y="4465638"/>
            <a:ext cx="3208337" cy="240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7888" y="1371600"/>
            <a:ext cx="3208337" cy="240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4" name="Content Placeholder 2"/>
          <p:cNvSpPr>
            <a:spLocks noGrp="1"/>
          </p:cNvSpPr>
          <p:nvPr>
            <p:ph idx="1"/>
          </p:nvPr>
        </p:nvSpPr>
        <p:spPr>
          <a:xfrm>
            <a:off x="1676400" y="1524000"/>
            <a:ext cx="7315200" cy="3611563"/>
          </a:xfrm>
        </p:spPr>
        <p:txBody>
          <a:bodyPr/>
          <a:lstStyle/>
          <a:p>
            <a:pPr>
              <a:defRPr/>
            </a:pPr>
            <a:r>
              <a:rPr lang="en-US" dirty="0" smtClean="0"/>
              <a:t>Circular Pipe</a:t>
            </a:r>
          </a:p>
          <a:p>
            <a:pPr lvl="1">
              <a:defRPr/>
            </a:pPr>
            <a:r>
              <a:rPr lang="en-US" sz="2400" dirty="0" smtClean="0"/>
              <a:t>ASTM C 76 </a:t>
            </a:r>
          </a:p>
          <a:p>
            <a:pPr lvl="2">
              <a:defRPr/>
            </a:pPr>
            <a:r>
              <a:rPr lang="en-US" sz="2000" dirty="0" smtClean="0"/>
              <a:t>(AASHTO M 170)</a:t>
            </a:r>
          </a:p>
          <a:p>
            <a:pPr lvl="1">
              <a:defRPr/>
            </a:pPr>
            <a:r>
              <a:rPr lang="en-US" sz="2400" dirty="0" smtClean="0"/>
              <a:t>ASTM C 655 </a:t>
            </a:r>
          </a:p>
          <a:p>
            <a:pPr lvl="2">
              <a:defRPr/>
            </a:pPr>
            <a:r>
              <a:rPr lang="en-US" sz="2000" dirty="0" smtClean="0"/>
              <a:t>(AASHTO M 242)</a:t>
            </a:r>
          </a:p>
          <a:p>
            <a:pPr lvl="1">
              <a:defRPr/>
            </a:pPr>
            <a:r>
              <a:rPr lang="en-US" sz="2400" dirty="0"/>
              <a:t>ASTM C </a:t>
            </a:r>
            <a:r>
              <a:rPr lang="en-US" sz="2400" dirty="0" smtClean="0"/>
              <a:t>1765</a:t>
            </a:r>
          </a:p>
          <a:p>
            <a:pPr lvl="2">
              <a:defRPr/>
            </a:pPr>
            <a:r>
              <a:rPr lang="en-US" sz="2000" dirty="0" smtClean="0"/>
              <a:t>(Steel Fiber Reinforced Concrete Pipe)</a:t>
            </a:r>
            <a:endParaRPr lang="en-US" sz="2000" dirty="0"/>
          </a:p>
          <a:p>
            <a:pPr marL="457200" lvl="1" indent="0">
              <a:buFont typeface="Wingdings" pitchFamily="2" charset="2"/>
              <a:buNone/>
              <a:defRPr/>
            </a:pPr>
            <a:endParaRPr lang="en-US" sz="2400" dirty="0" smtClean="0"/>
          </a:p>
          <a:p>
            <a:pPr>
              <a:defRPr/>
            </a:pPr>
            <a:r>
              <a:rPr lang="en-US" dirty="0" smtClean="0"/>
              <a:t>Arch Pipe</a:t>
            </a:r>
          </a:p>
          <a:p>
            <a:pPr lvl="1">
              <a:defRPr/>
            </a:pPr>
            <a:r>
              <a:rPr lang="en-US" sz="2400" dirty="0" smtClean="0"/>
              <a:t>ASTM C 506 </a:t>
            </a:r>
          </a:p>
          <a:p>
            <a:pPr lvl="2">
              <a:defRPr/>
            </a:pPr>
            <a:r>
              <a:rPr lang="en-US" sz="2000" dirty="0" smtClean="0"/>
              <a:t>(AASHTO M 206)</a:t>
            </a:r>
          </a:p>
        </p:txBody>
      </p:sp>
      <p:sp>
        <p:nvSpPr>
          <p:cNvPr id="31749"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000" dirty="0" err="1" smtClean="0">
                <a:solidFill>
                  <a:srgbClr val="F08F49"/>
                </a:solidFill>
              </a:rPr>
              <a:t>www.concretepipe.org</a:t>
            </a:r>
            <a:endParaRPr lang="en-US" sz="1000" dirty="0" smtClean="0">
              <a:solidFill>
                <a:srgbClr val="F08F49"/>
              </a:solidFill>
            </a:endParaRPr>
          </a:p>
        </p:txBody>
      </p:sp>
      <p:sp>
        <p:nvSpPr>
          <p:cNvPr id="7" name="Title 1"/>
          <p:cNvSpPr txBox="1">
            <a:spLocks/>
          </p:cNvSpPr>
          <p:nvPr/>
        </p:nvSpPr>
        <p:spPr bwMode="auto">
          <a:xfrm>
            <a:off x="1" y="0"/>
            <a:ext cx="9144000" cy="1131888"/>
          </a:xfrm>
          <a:prstGeom prst="rect">
            <a:avLst/>
          </a:prstGeom>
          <a:solidFill>
            <a:schemeClr val="bg1"/>
          </a:solidFill>
          <a:ln>
            <a:noFill/>
          </a:ln>
          <a:extLst/>
        </p:spPr>
        <p:txBody>
          <a:bodyPr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sz="3600" b="1" dirty="0" smtClean="0">
                <a:solidFill>
                  <a:srgbClr val="F08F49"/>
                </a:solidFill>
              </a:rPr>
              <a:t>ASTM/AASHTO Production Standards</a:t>
            </a:r>
            <a:endParaRPr lang="en-US" sz="3600" b="1" dirty="0">
              <a:solidFill>
                <a:srgbClr val="F08F49"/>
              </a:solidFill>
            </a:endParaRPr>
          </a:p>
        </p:txBody>
      </p:sp>
    </p:spTree>
    <p:extLst>
      <p:ext uri="{BB962C8B-B14F-4D97-AF65-F5344CB8AC3E}">
        <p14:creationId xmlns:p14="http://schemas.microsoft.com/office/powerpoint/2010/main" val="212548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1"/>
          </p:nvPr>
        </p:nvSpPr>
        <p:spPr>
          <a:xfrm>
            <a:off x="1676400" y="1524000"/>
            <a:ext cx="7315200" cy="3611563"/>
          </a:xfrm>
        </p:spPr>
        <p:txBody>
          <a:bodyPr/>
          <a:lstStyle/>
          <a:p>
            <a:r>
              <a:rPr lang="en-US" smtClean="0"/>
              <a:t>Elliptical Pipe</a:t>
            </a:r>
          </a:p>
          <a:p>
            <a:pPr lvl="1"/>
            <a:r>
              <a:rPr lang="en-US" sz="2400" smtClean="0"/>
              <a:t>ASTM C 507 </a:t>
            </a:r>
          </a:p>
          <a:p>
            <a:pPr lvl="2"/>
            <a:r>
              <a:rPr lang="en-US" sz="2000" smtClean="0"/>
              <a:t>(AASHTO M 207)</a:t>
            </a:r>
          </a:p>
          <a:p>
            <a:pPr lvl="1"/>
            <a:endParaRPr lang="en-US" sz="2400" smtClean="0"/>
          </a:p>
          <a:p>
            <a:pPr lvl="1"/>
            <a:endParaRPr lang="en-US" sz="2400" smtClean="0"/>
          </a:p>
          <a:p>
            <a:pPr lvl="1"/>
            <a:endParaRPr lang="en-US" sz="2400" smtClean="0"/>
          </a:p>
          <a:p>
            <a:r>
              <a:rPr lang="en-US" smtClean="0"/>
              <a:t>Box Culverts</a:t>
            </a:r>
          </a:p>
          <a:p>
            <a:pPr lvl="1"/>
            <a:r>
              <a:rPr lang="en-US" sz="2400" smtClean="0"/>
              <a:t>ASTM C 1577 </a:t>
            </a:r>
          </a:p>
          <a:p>
            <a:pPr lvl="2"/>
            <a:r>
              <a:rPr lang="en-US" sz="2000" smtClean="0"/>
              <a:t>(AASHTO M259)</a:t>
            </a:r>
          </a:p>
          <a:p>
            <a:pPr lvl="2"/>
            <a:r>
              <a:rPr lang="en-US" sz="2000" smtClean="0"/>
              <a:t>(AASHTO M273)</a:t>
            </a:r>
          </a:p>
          <a:p>
            <a:pPr lvl="1"/>
            <a:r>
              <a:rPr lang="en-US" sz="2400" smtClean="0"/>
              <a:t>ASTM C 1433</a:t>
            </a:r>
          </a:p>
        </p:txBody>
      </p:sp>
      <p:sp>
        <p:nvSpPr>
          <p:cNvPr id="32771"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000" dirty="0" err="1" smtClean="0">
                <a:solidFill>
                  <a:srgbClr val="F08F49"/>
                </a:solidFill>
              </a:rPr>
              <a:t>www.concretepipe.org</a:t>
            </a:r>
            <a:endParaRPr lang="en-US" sz="1000" dirty="0" smtClean="0">
              <a:solidFill>
                <a:srgbClr val="F08F49"/>
              </a:solidFill>
            </a:endParaRPr>
          </a:p>
        </p:txBody>
      </p:sp>
      <p:pic>
        <p:nvPicPr>
          <p:cNvPr id="327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371600"/>
            <a:ext cx="3852863" cy="256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1450" y="4267200"/>
            <a:ext cx="3859213"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 y="0"/>
            <a:ext cx="9144000" cy="1131888"/>
          </a:xfrm>
          <a:prstGeom prst="rect">
            <a:avLst/>
          </a:prstGeom>
          <a:solidFill>
            <a:schemeClr val="bg1"/>
          </a:solidFill>
          <a:ln>
            <a:noFill/>
          </a:ln>
          <a:extLst/>
        </p:spPr>
        <p:txBody>
          <a:bodyPr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sz="3600" b="1" dirty="0" smtClean="0">
                <a:solidFill>
                  <a:srgbClr val="F08F49"/>
                </a:solidFill>
              </a:rPr>
              <a:t>ASTM/AASHTO Production Standards</a:t>
            </a:r>
            <a:endParaRPr lang="en-US" sz="3600" b="1" dirty="0">
              <a:solidFill>
                <a:srgbClr val="F08F49"/>
              </a:solidFill>
            </a:endParaRPr>
          </a:p>
        </p:txBody>
      </p:sp>
    </p:spTree>
    <p:extLst>
      <p:ext uri="{BB962C8B-B14F-4D97-AF65-F5344CB8AC3E}">
        <p14:creationId xmlns:p14="http://schemas.microsoft.com/office/powerpoint/2010/main" val="1082057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828800" y="0"/>
            <a:ext cx="7315200" cy="93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r>
              <a:rPr lang="en-US" dirty="0" smtClean="0"/>
              <a:t>Product Standards</a:t>
            </a:r>
          </a:p>
        </p:txBody>
      </p:sp>
      <p:sp>
        <p:nvSpPr>
          <p:cNvPr id="2" name="Rectangle 1"/>
          <p:cNvSpPr/>
          <p:nvPr/>
        </p:nvSpPr>
        <p:spPr>
          <a:xfrm>
            <a:off x="1676400" y="937736"/>
            <a:ext cx="7467600" cy="4339650"/>
          </a:xfrm>
          <a:prstGeom prst="rect">
            <a:avLst/>
          </a:prstGeom>
        </p:spPr>
        <p:txBody>
          <a:bodyPr wrap="square">
            <a:spAutoFit/>
          </a:bodyPr>
          <a:lstStyle/>
          <a:p>
            <a:r>
              <a:rPr lang="en-US" sz="2800" dirty="0" smtClean="0">
                <a:solidFill>
                  <a:srgbClr val="000000"/>
                </a:solidFill>
              </a:rPr>
              <a:t>How do Standards affect you?</a:t>
            </a:r>
          </a:p>
          <a:p>
            <a:endParaRPr lang="en-US" sz="1000" dirty="0" smtClean="0">
              <a:solidFill>
                <a:srgbClr val="000000"/>
              </a:solidFill>
            </a:endParaRPr>
          </a:p>
          <a:p>
            <a:pPr marL="342900" indent="-342900">
              <a:buFont typeface="Arial" pitchFamily="34" charset="0"/>
              <a:buChar char="•"/>
            </a:pPr>
            <a:r>
              <a:rPr lang="en-US" dirty="0" smtClean="0">
                <a:solidFill>
                  <a:schemeClr val="bg1">
                    <a:lumMod val="65000"/>
                  </a:schemeClr>
                </a:solidFill>
              </a:rPr>
              <a:t>A Manufacturer must produce pipe to production standard requirements </a:t>
            </a:r>
          </a:p>
          <a:p>
            <a:pPr marL="800100" lvl="1" indent="-342900">
              <a:buFont typeface="Arial" pitchFamily="34" charset="0"/>
              <a:buChar char="•"/>
            </a:pPr>
            <a:r>
              <a:rPr lang="en-US" dirty="0" smtClean="0">
                <a:solidFill>
                  <a:schemeClr val="bg1">
                    <a:lumMod val="65000"/>
                  </a:schemeClr>
                </a:solidFill>
              </a:rPr>
              <a:t>(i.e. ASTM C76 or AASHTO M170)</a:t>
            </a:r>
          </a:p>
          <a:p>
            <a:pPr marL="342900" indent="-342900">
              <a:buFont typeface="Arial" pitchFamily="34" charset="0"/>
              <a:buChar char="•"/>
            </a:pPr>
            <a:endParaRPr lang="en-US" dirty="0">
              <a:solidFill>
                <a:srgbClr val="000000"/>
              </a:solidFill>
            </a:endParaRPr>
          </a:p>
          <a:p>
            <a:pPr marL="342900" indent="-342900">
              <a:buFont typeface="Arial" pitchFamily="34" charset="0"/>
              <a:buChar char="•"/>
            </a:pPr>
            <a:r>
              <a:rPr lang="en-US" dirty="0" smtClean="0">
                <a:solidFill>
                  <a:srgbClr val="000000"/>
                </a:solidFill>
              </a:rPr>
              <a:t>A Contractor must install pipe to installation standard requirements</a:t>
            </a:r>
          </a:p>
          <a:p>
            <a:pPr marL="800100" lvl="1" indent="-342900">
              <a:buFont typeface="Arial" pitchFamily="34" charset="0"/>
              <a:buChar char="•"/>
            </a:pPr>
            <a:r>
              <a:rPr lang="en-US" dirty="0" smtClean="0">
                <a:solidFill>
                  <a:srgbClr val="000000"/>
                </a:solidFill>
              </a:rPr>
              <a:t>(i.e. ASTM C1479 or AASHTO Section 27)</a:t>
            </a:r>
          </a:p>
          <a:p>
            <a:pPr marL="342900" indent="-342900">
              <a:buFont typeface="Arial" pitchFamily="34" charset="0"/>
              <a:buChar char="•"/>
            </a:pPr>
            <a:endParaRPr lang="en-US" dirty="0">
              <a:solidFill>
                <a:srgbClr val="000000"/>
              </a:solidFill>
            </a:endParaRPr>
          </a:p>
          <a:p>
            <a:pPr lvl="1" eaLnBrk="0" hangingPunct="0"/>
            <a:endParaRPr lang="en-US" sz="2200" dirty="0" smtClean="0">
              <a:solidFill>
                <a:srgbClr val="000000"/>
              </a:solidFill>
            </a:endParaRPr>
          </a:p>
          <a:p>
            <a:pPr marL="342900" indent="-342900" eaLnBrk="0" hangingPunct="0">
              <a:buFont typeface="Arial" pitchFamily="34" charset="0"/>
              <a:buChar char="•"/>
            </a:pPr>
            <a:endParaRPr lang="en-US" dirty="0" smtClean="0">
              <a:solidFill>
                <a:srgbClr val="000000"/>
              </a:solidFill>
            </a:endParaRPr>
          </a:p>
        </p:txBody>
      </p:sp>
      <p:sp>
        <p:nvSpPr>
          <p:cNvPr id="4" name="Footer Placeholder 3"/>
          <p:cNvSpPr>
            <a:spLocks noGrp="1"/>
          </p:cNvSpPr>
          <p:nvPr>
            <p:ph type="ftr" sz="quarter" idx="10"/>
          </p:nvPr>
        </p:nvSpPr>
        <p:spPr>
          <a:xfrm>
            <a:off x="1828800" y="6380163"/>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000" dirty="0" err="1" smtClean="0">
                <a:solidFill>
                  <a:srgbClr val="F08F49"/>
                </a:solidFill>
              </a:rPr>
              <a:t>www.concretepipe.org</a:t>
            </a:r>
            <a:endParaRPr lang="en-US" sz="1000" dirty="0" smtClean="0">
              <a:solidFill>
                <a:srgbClr val="F08F49"/>
              </a:solidFill>
            </a:endParaRPr>
          </a:p>
        </p:txBody>
      </p:sp>
    </p:spTree>
    <p:extLst>
      <p:ext uri="{BB962C8B-B14F-4D97-AF65-F5344CB8AC3E}">
        <p14:creationId xmlns:p14="http://schemas.microsoft.com/office/powerpoint/2010/main" val="1763506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animEffect transition="in" filter="fade">
                                      <p:cBhvr>
                                        <p:cTn id="1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idx="1"/>
          </p:nvPr>
        </p:nvSpPr>
        <p:spPr>
          <a:xfrm>
            <a:off x="1524000" y="1131888"/>
            <a:ext cx="7600950" cy="3611563"/>
          </a:xfrm>
        </p:spPr>
        <p:txBody>
          <a:bodyPr/>
          <a:lstStyle/>
          <a:p>
            <a:r>
              <a:rPr lang="en-US" dirty="0" smtClean="0"/>
              <a:t>ASTM C 1479 – Pipe</a:t>
            </a:r>
          </a:p>
          <a:p>
            <a:r>
              <a:rPr lang="en-US" dirty="0" smtClean="0"/>
              <a:t>ASTM C 1675 – Box Culverts</a:t>
            </a:r>
          </a:p>
          <a:p>
            <a:r>
              <a:rPr lang="en-US" dirty="0" smtClean="0"/>
              <a:t>AASHTO LRFD Bridge Construction Specifications</a:t>
            </a:r>
          </a:p>
          <a:p>
            <a:pPr lvl="1"/>
            <a:r>
              <a:rPr lang="en-US" sz="2400" dirty="0" smtClean="0"/>
              <a:t>Section 26 – Metal Pipes</a:t>
            </a:r>
          </a:p>
          <a:p>
            <a:pPr lvl="1"/>
            <a:r>
              <a:rPr lang="en-US" sz="2400" dirty="0" smtClean="0"/>
              <a:t>Section 27 – Concrete Pipes &amp; Box culverts</a:t>
            </a:r>
          </a:p>
          <a:p>
            <a:pPr lvl="1"/>
            <a:r>
              <a:rPr lang="en-US" sz="2400" dirty="0" smtClean="0"/>
              <a:t>Section 30 – Plastic Pipes</a:t>
            </a:r>
          </a:p>
        </p:txBody>
      </p:sp>
      <p:sp>
        <p:nvSpPr>
          <p:cNvPr id="35843"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000" smtClean="0">
                <a:solidFill>
                  <a:srgbClr val="F08F49"/>
                </a:solidFill>
              </a:rPr>
              <a:t>www.concrete-pipe.org</a:t>
            </a:r>
          </a:p>
        </p:txBody>
      </p:sp>
      <p:sp>
        <p:nvSpPr>
          <p:cNvPr id="35844" name="Title 1"/>
          <p:cNvSpPr txBox="1">
            <a:spLocks/>
          </p:cNvSpPr>
          <p:nvPr/>
        </p:nvSpPr>
        <p:spPr bwMode="auto">
          <a:xfrm>
            <a:off x="1916113" y="0"/>
            <a:ext cx="7227887"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3600" b="1">
                <a:solidFill>
                  <a:srgbClr val="F08F49"/>
                </a:solidFill>
              </a:rPr>
              <a:t>ASTM/AASHTO Standards</a:t>
            </a:r>
          </a:p>
          <a:p>
            <a:r>
              <a:rPr lang="en-US" sz="3600">
                <a:solidFill>
                  <a:srgbClr val="F08F49"/>
                </a:solidFill>
              </a:rPr>
              <a:t>Installation Standards:</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6113" y="4510086"/>
            <a:ext cx="3130551" cy="2347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056" y="4510086"/>
            <a:ext cx="3342226" cy="2347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 y="0"/>
            <a:ext cx="9144000" cy="1131888"/>
          </a:xfrm>
          <a:prstGeom prst="rect">
            <a:avLst/>
          </a:prstGeom>
          <a:solidFill>
            <a:schemeClr val="bg1"/>
          </a:solidFill>
          <a:ln>
            <a:noFill/>
          </a:ln>
          <a:extLst/>
        </p:spPr>
        <p:txBody>
          <a:bodyPr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sz="3600" b="1" dirty="0" smtClean="0">
                <a:solidFill>
                  <a:srgbClr val="F08F49"/>
                </a:solidFill>
              </a:rPr>
              <a:t>ASTM/AASHTO Installation Standards</a:t>
            </a:r>
            <a:endParaRPr lang="en-US" sz="3600" b="1" dirty="0">
              <a:solidFill>
                <a:srgbClr val="F08F49"/>
              </a:solidFill>
            </a:endParaRPr>
          </a:p>
        </p:txBody>
      </p:sp>
    </p:spTree>
    <p:extLst>
      <p:ext uri="{BB962C8B-B14F-4D97-AF65-F5344CB8AC3E}">
        <p14:creationId xmlns:p14="http://schemas.microsoft.com/office/powerpoint/2010/main" val="3786346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828800" y="0"/>
            <a:ext cx="7315200" cy="93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r>
              <a:rPr lang="en-US" dirty="0" smtClean="0"/>
              <a:t>Product Standards</a:t>
            </a:r>
          </a:p>
        </p:txBody>
      </p:sp>
      <p:sp>
        <p:nvSpPr>
          <p:cNvPr id="2" name="Rectangle 1"/>
          <p:cNvSpPr/>
          <p:nvPr/>
        </p:nvSpPr>
        <p:spPr>
          <a:xfrm>
            <a:off x="1676400" y="937736"/>
            <a:ext cx="7467600" cy="5816977"/>
          </a:xfrm>
          <a:prstGeom prst="rect">
            <a:avLst/>
          </a:prstGeom>
        </p:spPr>
        <p:txBody>
          <a:bodyPr wrap="square">
            <a:spAutoFit/>
          </a:bodyPr>
          <a:lstStyle/>
          <a:p>
            <a:r>
              <a:rPr lang="en-US" sz="2800" dirty="0" smtClean="0">
                <a:solidFill>
                  <a:srgbClr val="000000"/>
                </a:solidFill>
              </a:rPr>
              <a:t>How do Standards affect you?</a:t>
            </a:r>
          </a:p>
          <a:p>
            <a:endParaRPr lang="en-US" sz="1000" dirty="0" smtClean="0">
              <a:solidFill>
                <a:srgbClr val="000000"/>
              </a:solidFill>
            </a:endParaRPr>
          </a:p>
          <a:p>
            <a:pPr marL="342900" indent="-342900">
              <a:buFont typeface="Arial" pitchFamily="34" charset="0"/>
              <a:buChar char="•"/>
            </a:pPr>
            <a:r>
              <a:rPr lang="en-US" dirty="0" smtClean="0">
                <a:solidFill>
                  <a:schemeClr val="bg1">
                    <a:lumMod val="65000"/>
                  </a:schemeClr>
                </a:solidFill>
              </a:rPr>
              <a:t>A Manufacturer must produce pipe to production standard requirements </a:t>
            </a:r>
          </a:p>
          <a:p>
            <a:pPr marL="800100" lvl="1" indent="-342900">
              <a:buFont typeface="Arial" pitchFamily="34" charset="0"/>
              <a:buChar char="•"/>
            </a:pPr>
            <a:r>
              <a:rPr lang="en-US" dirty="0" smtClean="0">
                <a:solidFill>
                  <a:schemeClr val="bg1">
                    <a:lumMod val="65000"/>
                  </a:schemeClr>
                </a:solidFill>
              </a:rPr>
              <a:t>(i.e. ASTM C76 or AASHTO M170)</a:t>
            </a:r>
          </a:p>
          <a:p>
            <a:pPr marL="342900" indent="-342900">
              <a:buFont typeface="Arial" pitchFamily="34" charset="0"/>
              <a:buChar char="•"/>
            </a:pPr>
            <a:endParaRPr lang="en-US" dirty="0">
              <a:solidFill>
                <a:schemeClr val="bg1">
                  <a:lumMod val="65000"/>
                </a:schemeClr>
              </a:solidFill>
            </a:endParaRPr>
          </a:p>
          <a:p>
            <a:pPr marL="342900" indent="-342900">
              <a:buFont typeface="Arial" pitchFamily="34" charset="0"/>
              <a:buChar char="•"/>
            </a:pPr>
            <a:r>
              <a:rPr lang="en-US" dirty="0" smtClean="0">
                <a:solidFill>
                  <a:schemeClr val="bg1">
                    <a:lumMod val="65000"/>
                  </a:schemeClr>
                </a:solidFill>
              </a:rPr>
              <a:t>A Contractor must install pipe to installation standard requirements</a:t>
            </a:r>
          </a:p>
          <a:p>
            <a:pPr marL="800100" lvl="1" indent="-342900">
              <a:buFont typeface="Arial" pitchFamily="34" charset="0"/>
              <a:buChar char="•"/>
            </a:pPr>
            <a:r>
              <a:rPr lang="en-US" dirty="0" smtClean="0">
                <a:solidFill>
                  <a:schemeClr val="bg1">
                    <a:lumMod val="65000"/>
                  </a:schemeClr>
                </a:solidFill>
              </a:rPr>
              <a:t>(i.e. ASTM C1479 or AASHTO Section 27)</a:t>
            </a:r>
          </a:p>
          <a:p>
            <a:pPr marL="342900" indent="-342900">
              <a:buFont typeface="Arial" pitchFamily="34" charset="0"/>
              <a:buChar char="•"/>
            </a:pPr>
            <a:endParaRPr lang="en-US" dirty="0">
              <a:solidFill>
                <a:srgbClr val="000000"/>
              </a:solidFill>
            </a:endParaRPr>
          </a:p>
          <a:p>
            <a:pPr marL="342900" indent="-342900">
              <a:buFont typeface="Arial" pitchFamily="34" charset="0"/>
              <a:buChar char="•"/>
            </a:pPr>
            <a:r>
              <a:rPr lang="en-US" dirty="0" smtClean="0">
                <a:solidFill>
                  <a:srgbClr val="000000"/>
                </a:solidFill>
              </a:rPr>
              <a:t>The Manufacturer and Contractor must test the pipe and installation to testing standard requirements</a:t>
            </a:r>
          </a:p>
          <a:p>
            <a:pPr marL="800100" lvl="1" indent="-342900">
              <a:buFont typeface="Arial" pitchFamily="34" charset="0"/>
              <a:buChar char="•"/>
            </a:pPr>
            <a:r>
              <a:rPr lang="en-US" dirty="0" smtClean="0">
                <a:solidFill>
                  <a:srgbClr val="000000"/>
                </a:solidFill>
              </a:rPr>
              <a:t>(i.e. ASTM C443 or AASHTO M315)</a:t>
            </a:r>
          </a:p>
          <a:p>
            <a:pPr lvl="1" eaLnBrk="0" hangingPunct="0"/>
            <a:endParaRPr lang="en-US" sz="2200" dirty="0" smtClean="0">
              <a:solidFill>
                <a:srgbClr val="000000"/>
              </a:solidFill>
            </a:endParaRPr>
          </a:p>
          <a:p>
            <a:pPr marL="342900" indent="-342900" eaLnBrk="0" hangingPunct="0">
              <a:buFont typeface="Arial" pitchFamily="34" charset="0"/>
              <a:buChar char="•"/>
            </a:pPr>
            <a:endParaRPr lang="en-US" dirty="0" smtClean="0">
              <a:solidFill>
                <a:srgbClr val="000000"/>
              </a:solidFill>
            </a:endParaRPr>
          </a:p>
        </p:txBody>
      </p:sp>
      <p:sp>
        <p:nvSpPr>
          <p:cNvPr id="4" name="Footer Placeholder 3"/>
          <p:cNvSpPr>
            <a:spLocks noGrp="1"/>
          </p:cNvSpPr>
          <p:nvPr>
            <p:ph type="ftr" sz="quarter" idx="10"/>
          </p:nvPr>
        </p:nvSpPr>
        <p:spPr>
          <a:xfrm>
            <a:off x="1828800" y="6380163"/>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000" dirty="0" err="1" smtClean="0">
                <a:solidFill>
                  <a:srgbClr val="F08F49"/>
                </a:solidFill>
              </a:rPr>
              <a:t>www.concretepipe.org</a:t>
            </a:r>
            <a:endParaRPr lang="en-US" sz="1000" dirty="0" smtClean="0">
              <a:solidFill>
                <a:srgbClr val="F08F49"/>
              </a:solidFill>
            </a:endParaRPr>
          </a:p>
        </p:txBody>
      </p:sp>
    </p:spTree>
    <p:extLst>
      <p:ext uri="{BB962C8B-B14F-4D97-AF65-F5344CB8AC3E}">
        <p14:creationId xmlns:p14="http://schemas.microsoft.com/office/powerpoint/2010/main" val="1763506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Effect transition="in" filter="fade">
                                      <p:cBhvr>
                                        <p:cTn id="7" dur="500"/>
                                        <p:tgtEl>
                                          <p:spTgt spid="2">
                                            <p:txEl>
                                              <p:pRg st="8" end="8"/>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animEffect transition="in" filter="fade">
                                      <p:cBhvr>
                                        <p:cTn id="11"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101" name="AutoShape 5"/>
          <p:cNvSpPr>
            <a:spLocks/>
          </p:cNvSpPr>
          <p:nvPr/>
        </p:nvSpPr>
        <p:spPr bwMode="auto">
          <a:xfrm>
            <a:off x="1203275" y="-2232"/>
            <a:ext cx="1553766" cy="6868046"/>
          </a:xfrm>
          <a:custGeom>
            <a:avLst/>
            <a:gdLst>
              <a:gd name="T0" fmla="*/ 10735 w 21471"/>
              <a:gd name="T1" fmla="+- 0 10802 5"/>
              <a:gd name="T2" fmla="*/ 10802 h 21595"/>
              <a:gd name="T3" fmla="*/ 10735 w 21471"/>
              <a:gd name="T4" fmla="+- 0 10802 5"/>
              <a:gd name="T5" fmla="*/ 10802 h 21595"/>
              <a:gd name="T6" fmla="*/ 10735 w 21471"/>
              <a:gd name="T7" fmla="+- 0 10802 5"/>
              <a:gd name="T8" fmla="*/ 10802 h 21595"/>
              <a:gd name="T9" fmla="*/ 10735 w 21471"/>
              <a:gd name="T10" fmla="+- 0 10802 5"/>
              <a:gd name="T11" fmla="*/ 10802 h 21595"/>
            </a:gdLst>
            <a:ahLst/>
            <a:cxnLst>
              <a:cxn ang="0">
                <a:pos x="T0" y="T2"/>
              </a:cxn>
              <a:cxn ang="0">
                <a:pos x="T3" y="T5"/>
              </a:cxn>
              <a:cxn ang="0">
                <a:pos x="T6" y="T8"/>
              </a:cxn>
              <a:cxn ang="0">
                <a:pos x="T9" y="T11"/>
              </a:cxn>
            </a:cxnLst>
            <a:rect l="0" t="0" r="r" b="b"/>
            <a:pathLst>
              <a:path w="21471" h="21595">
                <a:moveTo>
                  <a:pt x="350" y="21595"/>
                </a:moveTo>
                <a:lnTo>
                  <a:pt x="13683" y="21595"/>
                </a:lnTo>
                <a:cubicBezTo>
                  <a:pt x="17192" y="19758"/>
                  <a:pt x="21600" y="14183"/>
                  <a:pt x="21468" y="10585"/>
                </a:cubicBezTo>
                <a:cubicBezTo>
                  <a:pt x="20240" y="4646"/>
                  <a:pt x="16446" y="1736"/>
                  <a:pt x="12916" y="9"/>
                </a:cubicBezTo>
                <a:cubicBezTo>
                  <a:pt x="12960" y="-5"/>
                  <a:pt x="0" y="9"/>
                  <a:pt x="0" y="-1"/>
                </a:cubicBezTo>
                <a:cubicBezTo>
                  <a:pt x="1381" y="1821"/>
                  <a:pt x="6030" y="5869"/>
                  <a:pt x="6447" y="10775"/>
                </a:cubicBezTo>
                <a:cubicBezTo>
                  <a:pt x="5833" y="16434"/>
                  <a:pt x="350" y="21595"/>
                  <a:pt x="350" y="21595"/>
                </a:cubicBezTo>
                <a:close/>
              </a:path>
            </a:pathLst>
          </a:custGeom>
          <a:solidFill>
            <a:schemeClr val="tx1"/>
          </a:solidFill>
          <a:ln w="12700" cap="flat" cmpd="sng">
            <a:noFill/>
            <a:prstDash val="solid"/>
            <a:miter lim="0"/>
            <a:headEnd/>
            <a:tailEnd/>
          </a:ln>
          <a:effectLst/>
          <a:extLst/>
        </p:spPr>
        <p:txBody>
          <a:bodyPr lIns="0" tIns="0" rIns="0" bIns="0"/>
          <a:lstStyle/>
          <a:p>
            <a:pPr algn="ctr" defTabSz="913863" hangingPunct="0">
              <a:spcBef>
                <a:spcPts val="1687"/>
              </a:spcBef>
            </a:pPr>
            <a:endParaRPr lang="en-US" sz="3900" b="1">
              <a:solidFill>
                <a:srgbClr val="F08F49"/>
              </a:solidFill>
              <a:sym typeface="Arial" pitchFamily="34" charset="0"/>
            </a:endParaRPr>
          </a:p>
        </p:txBody>
      </p:sp>
      <p:grpSp>
        <p:nvGrpSpPr>
          <p:cNvPr id="85" name="Group 84"/>
          <p:cNvGrpSpPr/>
          <p:nvPr/>
        </p:nvGrpSpPr>
        <p:grpSpPr>
          <a:xfrm>
            <a:off x="3875629" y="5992985"/>
            <a:ext cx="2656967" cy="849016"/>
            <a:chOff x="3896232" y="5914329"/>
            <a:chExt cx="2656967" cy="849016"/>
          </a:xfrm>
        </p:grpSpPr>
        <p:grpSp>
          <p:nvGrpSpPr>
            <p:cNvPr id="86" name="Group 85"/>
            <p:cNvGrpSpPr/>
            <p:nvPr/>
          </p:nvGrpSpPr>
          <p:grpSpPr>
            <a:xfrm>
              <a:off x="3896232" y="5914329"/>
              <a:ext cx="2656967" cy="579025"/>
              <a:chOff x="9772650" y="8759825"/>
              <a:chExt cx="2763838" cy="593725"/>
            </a:xfrm>
          </p:grpSpPr>
          <p:sp>
            <p:nvSpPr>
              <p:cNvPr id="88" name="AutoShape 5"/>
              <p:cNvSpPr>
                <a:spLocks/>
              </p:cNvSpPr>
              <p:nvPr/>
            </p:nvSpPr>
            <p:spPr bwMode="auto">
              <a:xfrm>
                <a:off x="11218863" y="8820150"/>
                <a:ext cx="82550" cy="79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99" y="0"/>
                    </a:moveTo>
                    <a:lnTo>
                      <a:pt x="899" y="0"/>
                    </a:lnTo>
                    <a:lnTo>
                      <a:pt x="2400" y="626"/>
                    </a:lnTo>
                    <a:lnTo>
                      <a:pt x="5100" y="2191"/>
                    </a:lnTo>
                    <a:lnTo>
                      <a:pt x="9600" y="5008"/>
                    </a:lnTo>
                    <a:lnTo>
                      <a:pt x="11999" y="7200"/>
                    </a:lnTo>
                    <a:lnTo>
                      <a:pt x="13799" y="9704"/>
                    </a:lnTo>
                    <a:lnTo>
                      <a:pt x="17700" y="14086"/>
                    </a:lnTo>
                    <a:lnTo>
                      <a:pt x="20099" y="18156"/>
                    </a:lnTo>
                    <a:lnTo>
                      <a:pt x="21600" y="21600"/>
                    </a:lnTo>
                    <a:lnTo>
                      <a:pt x="4800" y="21600"/>
                    </a:lnTo>
                    <a:lnTo>
                      <a:pt x="0" y="17217"/>
                    </a:lnTo>
                    <a:lnTo>
                      <a:pt x="13799" y="17217"/>
                    </a:lnTo>
                    <a:lnTo>
                      <a:pt x="12600" y="14086"/>
                    </a:lnTo>
                    <a:lnTo>
                      <a:pt x="8999" y="8765"/>
                    </a:lnTo>
                    <a:lnTo>
                      <a:pt x="6299" y="5008"/>
                    </a:lnTo>
                    <a:lnTo>
                      <a:pt x="3599" y="2191"/>
                    </a:lnTo>
                    <a:lnTo>
                      <a:pt x="899"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89" name="AutoShape 6"/>
              <p:cNvSpPr>
                <a:spLocks/>
              </p:cNvSpPr>
              <p:nvPr/>
            </p:nvSpPr>
            <p:spPr bwMode="auto">
              <a:xfrm>
                <a:off x="11064875" y="9032875"/>
                <a:ext cx="236538"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0" y="0"/>
                    </a:moveTo>
                    <a:lnTo>
                      <a:pt x="21600" y="526"/>
                    </a:lnTo>
                    <a:lnTo>
                      <a:pt x="21085" y="2107"/>
                    </a:lnTo>
                    <a:lnTo>
                      <a:pt x="20777" y="4741"/>
                    </a:lnTo>
                    <a:lnTo>
                      <a:pt x="19954" y="7375"/>
                    </a:lnTo>
                    <a:lnTo>
                      <a:pt x="18925" y="10273"/>
                    </a:lnTo>
                    <a:lnTo>
                      <a:pt x="17794" y="13170"/>
                    </a:lnTo>
                    <a:lnTo>
                      <a:pt x="16148" y="16331"/>
                    </a:lnTo>
                    <a:lnTo>
                      <a:pt x="14194" y="18702"/>
                    </a:lnTo>
                    <a:lnTo>
                      <a:pt x="12651" y="20019"/>
                    </a:lnTo>
                    <a:lnTo>
                      <a:pt x="11314" y="20809"/>
                    </a:lnTo>
                    <a:lnTo>
                      <a:pt x="9874" y="21600"/>
                    </a:lnTo>
                    <a:lnTo>
                      <a:pt x="8537" y="21600"/>
                    </a:lnTo>
                    <a:lnTo>
                      <a:pt x="7302" y="21600"/>
                    </a:lnTo>
                    <a:lnTo>
                      <a:pt x="6171" y="21336"/>
                    </a:lnTo>
                    <a:lnTo>
                      <a:pt x="4011" y="20019"/>
                    </a:lnTo>
                    <a:lnTo>
                      <a:pt x="2365" y="18439"/>
                    </a:lnTo>
                    <a:lnTo>
                      <a:pt x="1028" y="16595"/>
                    </a:lnTo>
                    <a:lnTo>
                      <a:pt x="0" y="14487"/>
                    </a:lnTo>
                    <a:lnTo>
                      <a:pt x="1028" y="15804"/>
                    </a:lnTo>
                    <a:lnTo>
                      <a:pt x="2159" y="16595"/>
                    </a:lnTo>
                    <a:lnTo>
                      <a:pt x="3805" y="17121"/>
                    </a:lnTo>
                    <a:lnTo>
                      <a:pt x="5657" y="17385"/>
                    </a:lnTo>
                    <a:lnTo>
                      <a:pt x="7714" y="17385"/>
                    </a:lnTo>
                    <a:lnTo>
                      <a:pt x="9668" y="16331"/>
                    </a:lnTo>
                    <a:lnTo>
                      <a:pt x="10800" y="15278"/>
                    </a:lnTo>
                    <a:lnTo>
                      <a:pt x="11828" y="13960"/>
                    </a:lnTo>
                    <a:lnTo>
                      <a:pt x="13474" y="11590"/>
                    </a:lnTo>
                    <a:lnTo>
                      <a:pt x="14811" y="8956"/>
                    </a:lnTo>
                    <a:lnTo>
                      <a:pt x="15942" y="6848"/>
                    </a:lnTo>
                    <a:lnTo>
                      <a:pt x="16765" y="4741"/>
                    </a:lnTo>
                    <a:lnTo>
                      <a:pt x="17588" y="1317"/>
                    </a:lnTo>
                    <a:lnTo>
                      <a:pt x="1800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0" name="AutoShape 7"/>
              <p:cNvSpPr>
                <a:spLocks/>
              </p:cNvSpPr>
              <p:nvPr/>
            </p:nvSpPr>
            <p:spPr bwMode="auto">
              <a:xfrm>
                <a:off x="11163300" y="8759825"/>
                <a:ext cx="219075" cy="403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19" y="18780"/>
                    </a:moveTo>
                    <a:lnTo>
                      <a:pt x="14919" y="18780"/>
                    </a:lnTo>
                    <a:lnTo>
                      <a:pt x="13694" y="19380"/>
                    </a:lnTo>
                    <a:lnTo>
                      <a:pt x="12247" y="19860"/>
                    </a:lnTo>
                    <a:lnTo>
                      <a:pt x="11022" y="20340"/>
                    </a:lnTo>
                    <a:lnTo>
                      <a:pt x="9686" y="20639"/>
                    </a:lnTo>
                    <a:lnTo>
                      <a:pt x="7237" y="21120"/>
                    </a:lnTo>
                    <a:lnTo>
                      <a:pt x="4898" y="21420"/>
                    </a:lnTo>
                    <a:lnTo>
                      <a:pt x="2894" y="21600"/>
                    </a:lnTo>
                    <a:lnTo>
                      <a:pt x="1447" y="21600"/>
                    </a:lnTo>
                    <a:lnTo>
                      <a:pt x="0" y="21600"/>
                    </a:lnTo>
                    <a:lnTo>
                      <a:pt x="1447" y="21479"/>
                    </a:lnTo>
                    <a:lnTo>
                      <a:pt x="3117" y="21300"/>
                    </a:lnTo>
                    <a:lnTo>
                      <a:pt x="5010" y="20999"/>
                    </a:lnTo>
                    <a:lnTo>
                      <a:pt x="7237" y="20520"/>
                    </a:lnTo>
                    <a:lnTo>
                      <a:pt x="9686" y="19739"/>
                    </a:lnTo>
                    <a:lnTo>
                      <a:pt x="10800" y="19260"/>
                    </a:lnTo>
                    <a:lnTo>
                      <a:pt x="12024" y="18780"/>
                    </a:lnTo>
                    <a:lnTo>
                      <a:pt x="13360" y="18120"/>
                    </a:lnTo>
                    <a:lnTo>
                      <a:pt x="14362" y="17459"/>
                    </a:lnTo>
                    <a:lnTo>
                      <a:pt x="15253" y="16740"/>
                    </a:lnTo>
                    <a:lnTo>
                      <a:pt x="16032" y="16080"/>
                    </a:lnTo>
                    <a:lnTo>
                      <a:pt x="16701" y="15299"/>
                    </a:lnTo>
                    <a:lnTo>
                      <a:pt x="17257" y="14460"/>
                    </a:lnTo>
                    <a:lnTo>
                      <a:pt x="17814" y="13560"/>
                    </a:lnTo>
                    <a:lnTo>
                      <a:pt x="18148" y="12720"/>
                    </a:lnTo>
                    <a:lnTo>
                      <a:pt x="18371" y="11700"/>
                    </a:lnTo>
                    <a:lnTo>
                      <a:pt x="18593" y="10739"/>
                    </a:lnTo>
                    <a:lnTo>
                      <a:pt x="18371" y="9779"/>
                    </a:lnTo>
                    <a:lnTo>
                      <a:pt x="18148" y="8820"/>
                    </a:lnTo>
                    <a:lnTo>
                      <a:pt x="17814" y="7979"/>
                    </a:lnTo>
                    <a:lnTo>
                      <a:pt x="17480" y="7200"/>
                    </a:lnTo>
                    <a:lnTo>
                      <a:pt x="16701" y="6480"/>
                    </a:lnTo>
                    <a:lnTo>
                      <a:pt x="16255" y="5820"/>
                    </a:lnTo>
                    <a:lnTo>
                      <a:pt x="14808" y="4560"/>
                    </a:lnTo>
                    <a:lnTo>
                      <a:pt x="13694" y="3780"/>
                    </a:lnTo>
                    <a:lnTo>
                      <a:pt x="12470" y="3119"/>
                    </a:lnTo>
                    <a:lnTo>
                      <a:pt x="11356" y="2520"/>
                    </a:lnTo>
                    <a:lnTo>
                      <a:pt x="10131" y="2040"/>
                    </a:lnTo>
                    <a:lnTo>
                      <a:pt x="8795" y="1560"/>
                    </a:lnTo>
                    <a:lnTo>
                      <a:pt x="7571" y="1200"/>
                    </a:lnTo>
                    <a:lnTo>
                      <a:pt x="5232" y="720"/>
                    </a:lnTo>
                    <a:lnTo>
                      <a:pt x="3228" y="300"/>
                    </a:lnTo>
                    <a:lnTo>
                      <a:pt x="1670" y="120"/>
                    </a:lnTo>
                    <a:lnTo>
                      <a:pt x="0" y="0"/>
                    </a:lnTo>
                    <a:lnTo>
                      <a:pt x="1670" y="0"/>
                    </a:lnTo>
                    <a:lnTo>
                      <a:pt x="3228" y="0"/>
                    </a:lnTo>
                    <a:lnTo>
                      <a:pt x="5567" y="180"/>
                    </a:lnTo>
                    <a:lnTo>
                      <a:pt x="7905" y="600"/>
                    </a:lnTo>
                    <a:lnTo>
                      <a:pt x="9352" y="900"/>
                    </a:lnTo>
                    <a:lnTo>
                      <a:pt x="10577" y="1200"/>
                    </a:lnTo>
                    <a:lnTo>
                      <a:pt x="12024" y="1560"/>
                    </a:lnTo>
                    <a:lnTo>
                      <a:pt x="13472" y="2160"/>
                    </a:lnTo>
                    <a:lnTo>
                      <a:pt x="14808" y="2700"/>
                    </a:lnTo>
                    <a:lnTo>
                      <a:pt x="16032" y="3419"/>
                    </a:lnTo>
                    <a:lnTo>
                      <a:pt x="17814" y="4560"/>
                    </a:lnTo>
                    <a:lnTo>
                      <a:pt x="18705" y="5340"/>
                    </a:lnTo>
                    <a:lnTo>
                      <a:pt x="19595" y="6180"/>
                    </a:lnTo>
                    <a:lnTo>
                      <a:pt x="20375" y="7200"/>
                    </a:lnTo>
                    <a:lnTo>
                      <a:pt x="21043" y="8220"/>
                    </a:lnTo>
                    <a:lnTo>
                      <a:pt x="21377" y="9480"/>
                    </a:lnTo>
                    <a:lnTo>
                      <a:pt x="21600" y="10739"/>
                    </a:lnTo>
                    <a:lnTo>
                      <a:pt x="21377" y="12120"/>
                    </a:lnTo>
                    <a:lnTo>
                      <a:pt x="21043" y="13380"/>
                    </a:lnTo>
                    <a:lnTo>
                      <a:pt x="20375" y="14519"/>
                    </a:lnTo>
                    <a:lnTo>
                      <a:pt x="19484" y="15600"/>
                    </a:lnTo>
                    <a:lnTo>
                      <a:pt x="18593" y="16440"/>
                    </a:lnTo>
                    <a:lnTo>
                      <a:pt x="17480" y="17340"/>
                    </a:lnTo>
                    <a:lnTo>
                      <a:pt x="16255" y="18120"/>
                    </a:lnTo>
                    <a:lnTo>
                      <a:pt x="14919" y="187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1" name="AutoShape 8"/>
              <p:cNvSpPr>
                <a:spLocks/>
              </p:cNvSpPr>
              <p:nvPr/>
            </p:nvSpPr>
            <p:spPr bwMode="auto">
              <a:xfrm>
                <a:off x="11023600" y="8840788"/>
                <a:ext cx="163513" cy="204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492"/>
                    </a:moveTo>
                    <a:lnTo>
                      <a:pt x="21600" y="2492"/>
                    </a:lnTo>
                    <a:lnTo>
                      <a:pt x="20693" y="1898"/>
                    </a:lnTo>
                    <a:lnTo>
                      <a:pt x="19787" y="1305"/>
                    </a:lnTo>
                    <a:lnTo>
                      <a:pt x="18276" y="712"/>
                    </a:lnTo>
                    <a:lnTo>
                      <a:pt x="16313" y="118"/>
                    </a:lnTo>
                    <a:lnTo>
                      <a:pt x="14047" y="0"/>
                    </a:lnTo>
                    <a:lnTo>
                      <a:pt x="11630" y="118"/>
                    </a:lnTo>
                    <a:lnTo>
                      <a:pt x="10422" y="356"/>
                    </a:lnTo>
                    <a:lnTo>
                      <a:pt x="8911" y="712"/>
                    </a:lnTo>
                    <a:lnTo>
                      <a:pt x="7703" y="1186"/>
                    </a:lnTo>
                    <a:lnTo>
                      <a:pt x="6495" y="1661"/>
                    </a:lnTo>
                    <a:lnTo>
                      <a:pt x="4531" y="2848"/>
                    </a:lnTo>
                    <a:lnTo>
                      <a:pt x="2869" y="4391"/>
                    </a:lnTo>
                    <a:lnTo>
                      <a:pt x="1359" y="6052"/>
                    </a:lnTo>
                    <a:lnTo>
                      <a:pt x="755" y="8070"/>
                    </a:lnTo>
                    <a:lnTo>
                      <a:pt x="151" y="9969"/>
                    </a:lnTo>
                    <a:lnTo>
                      <a:pt x="0" y="11868"/>
                    </a:lnTo>
                    <a:lnTo>
                      <a:pt x="453" y="13529"/>
                    </a:lnTo>
                    <a:lnTo>
                      <a:pt x="1208" y="15665"/>
                    </a:lnTo>
                    <a:lnTo>
                      <a:pt x="2567" y="17446"/>
                    </a:lnTo>
                    <a:lnTo>
                      <a:pt x="3927" y="18989"/>
                    </a:lnTo>
                    <a:lnTo>
                      <a:pt x="5588" y="19938"/>
                    </a:lnTo>
                    <a:lnTo>
                      <a:pt x="6797" y="20650"/>
                    </a:lnTo>
                    <a:lnTo>
                      <a:pt x="8005" y="21243"/>
                    </a:lnTo>
                    <a:lnTo>
                      <a:pt x="9213" y="21600"/>
                    </a:lnTo>
                    <a:lnTo>
                      <a:pt x="8307" y="20887"/>
                    </a:lnTo>
                    <a:lnTo>
                      <a:pt x="7250" y="20057"/>
                    </a:lnTo>
                    <a:lnTo>
                      <a:pt x="6344" y="18989"/>
                    </a:lnTo>
                    <a:lnTo>
                      <a:pt x="5286" y="17446"/>
                    </a:lnTo>
                    <a:lnTo>
                      <a:pt x="4380" y="15665"/>
                    </a:lnTo>
                    <a:lnTo>
                      <a:pt x="4078" y="14004"/>
                    </a:lnTo>
                    <a:lnTo>
                      <a:pt x="4078" y="13054"/>
                    </a:lnTo>
                    <a:lnTo>
                      <a:pt x="4078" y="11868"/>
                    </a:lnTo>
                    <a:lnTo>
                      <a:pt x="4531" y="10087"/>
                    </a:lnTo>
                    <a:lnTo>
                      <a:pt x="5286" y="8426"/>
                    </a:lnTo>
                    <a:lnTo>
                      <a:pt x="6344" y="7120"/>
                    </a:lnTo>
                    <a:lnTo>
                      <a:pt x="7250" y="5934"/>
                    </a:lnTo>
                    <a:lnTo>
                      <a:pt x="8307" y="5103"/>
                    </a:lnTo>
                    <a:lnTo>
                      <a:pt x="9213" y="4391"/>
                    </a:lnTo>
                    <a:lnTo>
                      <a:pt x="10875" y="3441"/>
                    </a:lnTo>
                    <a:lnTo>
                      <a:pt x="13141" y="2492"/>
                    </a:lnTo>
                    <a:lnTo>
                      <a:pt x="15104" y="2136"/>
                    </a:lnTo>
                    <a:lnTo>
                      <a:pt x="16766" y="1898"/>
                    </a:lnTo>
                    <a:lnTo>
                      <a:pt x="18427" y="1898"/>
                    </a:lnTo>
                    <a:lnTo>
                      <a:pt x="20995" y="2136"/>
                    </a:lnTo>
                    <a:lnTo>
                      <a:pt x="21600" y="249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2" name="AutoShape 9"/>
              <p:cNvSpPr>
                <a:spLocks/>
              </p:cNvSpPr>
              <p:nvPr/>
            </p:nvSpPr>
            <p:spPr bwMode="auto">
              <a:xfrm>
                <a:off x="9772650" y="9226550"/>
                <a:ext cx="104775"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434" y="14804"/>
                    </a:moveTo>
                    <a:lnTo>
                      <a:pt x="5400" y="14804"/>
                    </a:lnTo>
                    <a:lnTo>
                      <a:pt x="2817" y="21600"/>
                    </a:lnTo>
                    <a:lnTo>
                      <a:pt x="0" y="21600"/>
                    </a:lnTo>
                    <a:lnTo>
                      <a:pt x="9626" y="0"/>
                    </a:lnTo>
                    <a:lnTo>
                      <a:pt x="12208" y="0"/>
                    </a:lnTo>
                    <a:lnTo>
                      <a:pt x="21600" y="21600"/>
                    </a:lnTo>
                    <a:lnTo>
                      <a:pt x="19017" y="21600"/>
                    </a:lnTo>
                    <a:lnTo>
                      <a:pt x="16434" y="14804"/>
                    </a:lnTo>
                    <a:close/>
                    <a:moveTo>
                      <a:pt x="11034" y="2426"/>
                    </a:moveTo>
                    <a:lnTo>
                      <a:pt x="6104" y="12862"/>
                    </a:lnTo>
                    <a:lnTo>
                      <a:pt x="15495" y="12862"/>
                    </a:lnTo>
                    <a:lnTo>
                      <a:pt x="11034" y="242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3" name="AutoShape 10"/>
              <p:cNvSpPr>
                <a:spLocks/>
              </p:cNvSpPr>
              <p:nvPr/>
            </p:nvSpPr>
            <p:spPr bwMode="auto">
              <a:xfrm>
                <a:off x="9883775" y="9251950"/>
                <a:ext cx="123825"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8382"/>
                    </a:moveTo>
                    <a:lnTo>
                      <a:pt x="19636" y="8382"/>
                    </a:lnTo>
                    <a:lnTo>
                      <a:pt x="19243" y="5802"/>
                    </a:lnTo>
                    <a:lnTo>
                      <a:pt x="18654" y="3868"/>
                    </a:lnTo>
                    <a:lnTo>
                      <a:pt x="17476" y="2579"/>
                    </a:lnTo>
                    <a:lnTo>
                      <a:pt x="15905" y="2579"/>
                    </a:lnTo>
                    <a:lnTo>
                      <a:pt x="13941" y="2579"/>
                    </a:lnTo>
                    <a:lnTo>
                      <a:pt x="12567" y="4191"/>
                    </a:lnTo>
                    <a:lnTo>
                      <a:pt x="11781" y="6447"/>
                    </a:lnTo>
                    <a:lnTo>
                      <a:pt x="11781" y="9026"/>
                    </a:lnTo>
                    <a:lnTo>
                      <a:pt x="11781" y="21600"/>
                    </a:lnTo>
                    <a:lnTo>
                      <a:pt x="9818" y="21600"/>
                    </a:lnTo>
                    <a:lnTo>
                      <a:pt x="9818" y="7414"/>
                    </a:lnTo>
                    <a:lnTo>
                      <a:pt x="9425" y="5480"/>
                    </a:lnTo>
                    <a:lnTo>
                      <a:pt x="8836" y="3868"/>
                    </a:lnTo>
                    <a:lnTo>
                      <a:pt x="7854" y="2579"/>
                    </a:lnTo>
                    <a:lnTo>
                      <a:pt x="6283" y="2579"/>
                    </a:lnTo>
                    <a:lnTo>
                      <a:pt x="4320" y="2579"/>
                    </a:lnTo>
                    <a:lnTo>
                      <a:pt x="2749" y="4191"/>
                    </a:lnTo>
                    <a:lnTo>
                      <a:pt x="2552" y="5480"/>
                    </a:lnTo>
                    <a:lnTo>
                      <a:pt x="1767" y="6447"/>
                    </a:lnTo>
                    <a:lnTo>
                      <a:pt x="1570" y="9349"/>
                    </a:lnTo>
                    <a:lnTo>
                      <a:pt x="1570" y="21600"/>
                    </a:lnTo>
                    <a:lnTo>
                      <a:pt x="0" y="21600"/>
                    </a:lnTo>
                    <a:lnTo>
                      <a:pt x="0" y="644"/>
                    </a:lnTo>
                    <a:lnTo>
                      <a:pt x="1570" y="644"/>
                    </a:lnTo>
                    <a:lnTo>
                      <a:pt x="1570" y="4191"/>
                    </a:lnTo>
                    <a:lnTo>
                      <a:pt x="1767" y="4191"/>
                    </a:lnTo>
                    <a:lnTo>
                      <a:pt x="2552" y="2579"/>
                    </a:lnTo>
                    <a:lnTo>
                      <a:pt x="3534" y="1611"/>
                    </a:lnTo>
                    <a:lnTo>
                      <a:pt x="4712" y="644"/>
                    </a:lnTo>
                    <a:lnTo>
                      <a:pt x="6676" y="0"/>
                    </a:lnTo>
                    <a:lnTo>
                      <a:pt x="8443" y="644"/>
                    </a:lnTo>
                    <a:lnTo>
                      <a:pt x="9818" y="1611"/>
                    </a:lnTo>
                    <a:lnTo>
                      <a:pt x="10800" y="3223"/>
                    </a:lnTo>
                    <a:lnTo>
                      <a:pt x="11389" y="4835"/>
                    </a:lnTo>
                    <a:lnTo>
                      <a:pt x="11978" y="3223"/>
                    </a:lnTo>
                    <a:lnTo>
                      <a:pt x="12960" y="1611"/>
                    </a:lnTo>
                    <a:lnTo>
                      <a:pt x="14530" y="644"/>
                    </a:lnTo>
                    <a:lnTo>
                      <a:pt x="16101" y="0"/>
                    </a:lnTo>
                    <a:lnTo>
                      <a:pt x="18654" y="644"/>
                    </a:lnTo>
                    <a:lnTo>
                      <a:pt x="19243" y="1289"/>
                    </a:lnTo>
                    <a:lnTo>
                      <a:pt x="20225" y="2256"/>
                    </a:lnTo>
                    <a:lnTo>
                      <a:pt x="20618" y="3223"/>
                    </a:lnTo>
                    <a:lnTo>
                      <a:pt x="21207" y="4191"/>
                    </a:lnTo>
                    <a:lnTo>
                      <a:pt x="21600" y="7414"/>
                    </a:lnTo>
                    <a:lnTo>
                      <a:pt x="21600" y="21600"/>
                    </a:lnTo>
                    <a:lnTo>
                      <a:pt x="19636" y="21600"/>
                    </a:lnTo>
                    <a:lnTo>
                      <a:pt x="19636" y="838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4" name="AutoShape 11"/>
              <p:cNvSpPr>
                <a:spLocks/>
              </p:cNvSpPr>
              <p:nvPr/>
            </p:nvSpPr>
            <p:spPr bwMode="auto">
              <a:xfrm>
                <a:off x="10018713" y="9251950"/>
                <a:ext cx="8255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1" y="14611"/>
                    </a:moveTo>
                    <a:lnTo>
                      <a:pt x="20991" y="14611"/>
                    </a:lnTo>
                    <a:lnTo>
                      <a:pt x="20078" y="17152"/>
                    </a:lnTo>
                    <a:lnTo>
                      <a:pt x="18253" y="19694"/>
                    </a:lnTo>
                    <a:lnTo>
                      <a:pt x="16732" y="20647"/>
                    </a:lnTo>
                    <a:lnTo>
                      <a:pt x="14602" y="21282"/>
                    </a:lnTo>
                    <a:lnTo>
                      <a:pt x="12777" y="21600"/>
                    </a:lnTo>
                    <a:lnTo>
                      <a:pt x="10952" y="21600"/>
                    </a:lnTo>
                    <a:lnTo>
                      <a:pt x="7909" y="21600"/>
                    </a:lnTo>
                    <a:lnTo>
                      <a:pt x="5780" y="20647"/>
                    </a:lnTo>
                    <a:lnTo>
                      <a:pt x="3954" y="19694"/>
                    </a:lnTo>
                    <a:lnTo>
                      <a:pt x="2433" y="18105"/>
                    </a:lnTo>
                    <a:lnTo>
                      <a:pt x="1521" y="16517"/>
                    </a:lnTo>
                    <a:lnTo>
                      <a:pt x="608" y="14611"/>
                    </a:lnTo>
                    <a:lnTo>
                      <a:pt x="0" y="10800"/>
                    </a:lnTo>
                    <a:lnTo>
                      <a:pt x="0" y="8894"/>
                    </a:lnTo>
                    <a:lnTo>
                      <a:pt x="608" y="6670"/>
                    </a:lnTo>
                    <a:lnTo>
                      <a:pt x="1521" y="4764"/>
                    </a:lnTo>
                    <a:lnTo>
                      <a:pt x="2433" y="3176"/>
                    </a:lnTo>
                    <a:lnTo>
                      <a:pt x="3954" y="2223"/>
                    </a:lnTo>
                    <a:lnTo>
                      <a:pt x="5780" y="1270"/>
                    </a:lnTo>
                    <a:lnTo>
                      <a:pt x="8214" y="0"/>
                    </a:lnTo>
                    <a:lnTo>
                      <a:pt x="10952" y="0"/>
                    </a:lnTo>
                    <a:lnTo>
                      <a:pt x="14602" y="635"/>
                    </a:lnTo>
                    <a:lnTo>
                      <a:pt x="16123" y="1270"/>
                    </a:lnTo>
                    <a:lnTo>
                      <a:pt x="18253" y="2223"/>
                    </a:lnTo>
                    <a:lnTo>
                      <a:pt x="19774" y="3811"/>
                    </a:lnTo>
                    <a:lnTo>
                      <a:pt x="20687" y="5717"/>
                    </a:lnTo>
                    <a:lnTo>
                      <a:pt x="21600" y="8258"/>
                    </a:lnTo>
                    <a:lnTo>
                      <a:pt x="21600" y="11435"/>
                    </a:lnTo>
                    <a:lnTo>
                      <a:pt x="3042" y="11435"/>
                    </a:lnTo>
                    <a:lnTo>
                      <a:pt x="3346" y="14611"/>
                    </a:lnTo>
                    <a:lnTo>
                      <a:pt x="4867" y="17152"/>
                    </a:lnTo>
                    <a:lnTo>
                      <a:pt x="5780" y="18105"/>
                    </a:lnTo>
                    <a:lnTo>
                      <a:pt x="7301" y="18741"/>
                    </a:lnTo>
                    <a:lnTo>
                      <a:pt x="8822" y="19058"/>
                    </a:lnTo>
                    <a:lnTo>
                      <a:pt x="10952" y="19058"/>
                    </a:lnTo>
                    <a:lnTo>
                      <a:pt x="13690" y="19058"/>
                    </a:lnTo>
                    <a:lnTo>
                      <a:pt x="16123" y="18105"/>
                    </a:lnTo>
                    <a:lnTo>
                      <a:pt x="17645" y="16517"/>
                    </a:lnTo>
                    <a:lnTo>
                      <a:pt x="18557" y="14611"/>
                    </a:lnTo>
                    <a:lnTo>
                      <a:pt x="20991" y="14611"/>
                    </a:lnTo>
                    <a:close/>
                    <a:moveTo>
                      <a:pt x="19166" y="9211"/>
                    </a:moveTo>
                    <a:lnTo>
                      <a:pt x="19166" y="9211"/>
                    </a:lnTo>
                    <a:lnTo>
                      <a:pt x="18557" y="7941"/>
                    </a:lnTo>
                    <a:lnTo>
                      <a:pt x="17645" y="6352"/>
                    </a:lnTo>
                    <a:lnTo>
                      <a:pt x="17340" y="4764"/>
                    </a:lnTo>
                    <a:lnTo>
                      <a:pt x="16123" y="4129"/>
                    </a:lnTo>
                    <a:lnTo>
                      <a:pt x="13690" y="2541"/>
                    </a:lnTo>
                    <a:lnTo>
                      <a:pt x="10952" y="2541"/>
                    </a:lnTo>
                    <a:lnTo>
                      <a:pt x="8214" y="2541"/>
                    </a:lnTo>
                    <a:lnTo>
                      <a:pt x="5780" y="4129"/>
                    </a:lnTo>
                    <a:lnTo>
                      <a:pt x="4867" y="5399"/>
                    </a:lnTo>
                    <a:lnTo>
                      <a:pt x="3954" y="6352"/>
                    </a:lnTo>
                    <a:lnTo>
                      <a:pt x="3346" y="7941"/>
                    </a:lnTo>
                    <a:lnTo>
                      <a:pt x="3042" y="9211"/>
                    </a:lnTo>
                    <a:lnTo>
                      <a:pt x="19166" y="921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5" name="AutoShape 12"/>
              <p:cNvSpPr>
                <a:spLocks/>
              </p:cNvSpPr>
              <p:nvPr/>
            </p:nvSpPr>
            <p:spPr bwMode="auto">
              <a:xfrm>
                <a:off x="10113963" y="9251950"/>
                <a:ext cx="46037"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4"/>
                    </a:moveTo>
                    <a:lnTo>
                      <a:pt x="5268" y="644"/>
                    </a:lnTo>
                    <a:lnTo>
                      <a:pt x="5268" y="5480"/>
                    </a:lnTo>
                    <a:lnTo>
                      <a:pt x="6848" y="3868"/>
                    </a:lnTo>
                    <a:lnTo>
                      <a:pt x="9482" y="1611"/>
                    </a:lnTo>
                    <a:lnTo>
                      <a:pt x="13170" y="644"/>
                    </a:lnTo>
                    <a:lnTo>
                      <a:pt x="17912" y="0"/>
                    </a:lnTo>
                    <a:lnTo>
                      <a:pt x="21600" y="0"/>
                    </a:lnTo>
                    <a:lnTo>
                      <a:pt x="21600" y="3223"/>
                    </a:lnTo>
                    <a:lnTo>
                      <a:pt x="17385" y="2579"/>
                    </a:lnTo>
                    <a:lnTo>
                      <a:pt x="13170" y="3223"/>
                    </a:lnTo>
                    <a:lnTo>
                      <a:pt x="8956" y="4835"/>
                    </a:lnTo>
                    <a:lnTo>
                      <a:pt x="7902" y="5802"/>
                    </a:lnTo>
                    <a:lnTo>
                      <a:pt x="6321" y="6770"/>
                    </a:lnTo>
                    <a:lnTo>
                      <a:pt x="5268" y="9026"/>
                    </a:lnTo>
                    <a:lnTo>
                      <a:pt x="5268" y="10961"/>
                    </a:lnTo>
                    <a:lnTo>
                      <a:pt x="5268" y="21600"/>
                    </a:lnTo>
                    <a:lnTo>
                      <a:pt x="0" y="21600"/>
                    </a:lnTo>
                    <a:lnTo>
                      <a:pt x="0" y="64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6" name="AutoShape 13"/>
              <p:cNvSpPr>
                <a:spLocks/>
              </p:cNvSpPr>
              <p:nvPr/>
            </p:nvSpPr>
            <p:spPr bwMode="auto">
              <a:xfrm>
                <a:off x="10166350" y="9226550"/>
                <a:ext cx="7938"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155"/>
                    </a:lnTo>
                    <a:lnTo>
                      <a:pt x="0" y="3155"/>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7" name="AutoShape 14"/>
              <p:cNvSpPr>
                <a:spLocks/>
              </p:cNvSpPr>
              <p:nvPr/>
            </p:nvSpPr>
            <p:spPr bwMode="auto">
              <a:xfrm>
                <a:off x="10188575" y="9251950"/>
                <a:ext cx="7620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976"/>
                    </a:moveTo>
                    <a:lnTo>
                      <a:pt x="21600" y="13976"/>
                    </a:lnTo>
                    <a:lnTo>
                      <a:pt x="21277" y="15882"/>
                    </a:lnTo>
                    <a:lnTo>
                      <a:pt x="19020" y="18741"/>
                    </a:lnTo>
                    <a:lnTo>
                      <a:pt x="18053" y="20011"/>
                    </a:lnTo>
                    <a:lnTo>
                      <a:pt x="16119" y="21282"/>
                    </a:lnTo>
                    <a:lnTo>
                      <a:pt x="13862" y="21600"/>
                    </a:lnTo>
                    <a:lnTo>
                      <a:pt x="11283" y="21600"/>
                    </a:lnTo>
                    <a:lnTo>
                      <a:pt x="8704" y="21600"/>
                    </a:lnTo>
                    <a:lnTo>
                      <a:pt x="6770" y="21282"/>
                    </a:lnTo>
                    <a:lnTo>
                      <a:pt x="4513" y="20011"/>
                    </a:lnTo>
                    <a:lnTo>
                      <a:pt x="2901" y="18741"/>
                    </a:lnTo>
                    <a:lnTo>
                      <a:pt x="1289" y="17152"/>
                    </a:lnTo>
                    <a:lnTo>
                      <a:pt x="322" y="15564"/>
                    </a:lnTo>
                    <a:lnTo>
                      <a:pt x="0" y="13341"/>
                    </a:lnTo>
                    <a:lnTo>
                      <a:pt x="0" y="10800"/>
                    </a:lnTo>
                    <a:lnTo>
                      <a:pt x="0" y="8894"/>
                    </a:lnTo>
                    <a:lnTo>
                      <a:pt x="322" y="6670"/>
                    </a:lnTo>
                    <a:lnTo>
                      <a:pt x="1289" y="4764"/>
                    </a:lnTo>
                    <a:lnTo>
                      <a:pt x="2579" y="3176"/>
                    </a:lnTo>
                    <a:lnTo>
                      <a:pt x="4191" y="1588"/>
                    </a:lnTo>
                    <a:lnTo>
                      <a:pt x="6125" y="635"/>
                    </a:lnTo>
                    <a:lnTo>
                      <a:pt x="8704" y="0"/>
                    </a:lnTo>
                    <a:lnTo>
                      <a:pt x="11283" y="0"/>
                    </a:lnTo>
                    <a:lnTo>
                      <a:pt x="13862" y="0"/>
                    </a:lnTo>
                    <a:lnTo>
                      <a:pt x="16119" y="635"/>
                    </a:lnTo>
                    <a:lnTo>
                      <a:pt x="17731" y="1588"/>
                    </a:lnTo>
                    <a:lnTo>
                      <a:pt x="19020" y="2541"/>
                    </a:lnTo>
                    <a:lnTo>
                      <a:pt x="21277" y="4764"/>
                    </a:lnTo>
                    <a:lnTo>
                      <a:pt x="21600" y="7305"/>
                    </a:lnTo>
                    <a:lnTo>
                      <a:pt x="18698" y="7305"/>
                    </a:lnTo>
                    <a:lnTo>
                      <a:pt x="17731" y="5399"/>
                    </a:lnTo>
                    <a:lnTo>
                      <a:pt x="16119" y="3811"/>
                    </a:lnTo>
                    <a:lnTo>
                      <a:pt x="13862" y="2541"/>
                    </a:lnTo>
                    <a:lnTo>
                      <a:pt x="11283" y="2541"/>
                    </a:lnTo>
                    <a:lnTo>
                      <a:pt x="9349" y="2541"/>
                    </a:lnTo>
                    <a:lnTo>
                      <a:pt x="7737" y="3176"/>
                    </a:lnTo>
                    <a:lnTo>
                      <a:pt x="6125" y="3811"/>
                    </a:lnTo>
                    <a:lnTo>
                      <a:pt x="5158" y="4764"/>
                    </a:lnTo>
                    <a:lnTo>
                      <a:pt x="4191" y="6352"/>
                    </a:lnTo>
                    <a:lnTo>
                      <a:pt x="2901" y="7941"/>
                    </a:lnTo>
                    <a:lnTo>
                      <a:pt x="2579" y="10800"/>
                    </a:lnTo>
                    <a:lnTo>
                      <a:pt x="2901" y="13023"/>
                    </a:lnTo>
                    <a:lnTo>
                      <a:pt x="3546" y="14611"/>
                    </a:lnTo>
                    <a:lnTo>
                      <a:pt x="4191" y="15882"/>
                    </a:lnTo>
                    <a:lnTo>
                      <a:pt x="5158" y="17152"/>
                    </a:lnTo>
                    <a:lnTo>
                      <a:pt x="6125" y="18105"/>
                    </a:lnTo>
                    <a:lnTo>
                      <a:pt x="7737" y="18741"/>
                    </a:lnTo>
                    <a:lnTo>
                      <a:pt x="9349" y="19058"/>
                    </a:lnTo>
                    <a:lnTo>
                      <a:pt x="11283" y="19058"/>
                    </a:lnTo>
                    <a:lnTo>
                      <a:pt x="14507" y="19058"/>
                    </a:lnTo>
                    <a:lnTo>
                      <a:pt x="16441" y="17470"/>
                    </a:lnTo>
                    <a:lnTo>
                      <a:pt x="18053" y="15882"/>
                    </a:lnTo>
                    <a:lnTo>
                      <a:pt x="19020" y="13976"/>
                    </a:lnTo>
                    <a:lnTo>
                      <a:pt x="21600" y="1397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8" name="AutoShape 15"/>
              <p:cNvSpPr>
                <a:spLocks/>
              </p:cNvSpPr>
              <p:nvPr/>
            </p:nvSpPr>
            <p:spPr bwMode="auto">
              <a:xfrm>
                <a:off x="10274300" y="9251950"/>
                <a:ext cx="80963"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9" y="6670"/>
                    </a:moveTo>
                    <a:lnTo>
                      <a:pt x="299" y="6670"/>
                    </a:lnTo>
                    <a:lnTo>
                      <a:pt x="1199" y="4129"/>
                    </a:lnTo>
                    <a:lnTo>
                      <a:pt x="1799" y="2541"/>
                    </a:lnTo>
                    <a:lnTo>
                      <a:pt x="2700" y="1588"/>
                    </a:lnTo>
                    <a:lnTo>
                      <a:pt x="4200" y="1270"/>
                    </a:lnTo>
                    <a:lnTo>
                      <a:pt x="5700" y="635"/>
                    </a:lnTo>
                    <a:lnTo>
                      <a:pt x="9600" y="0"/>
                    </a:lnTo>
                    <a:lnTo>
                      <a:pt x="13800" y="635"/>
                    </a:lnTo>
                    <a:lnTo>
                      <a:pt x="16800" y="1588"/>
                    </a:lnTo>
                    <a:lnTo>
                      <a:pt x="17400" y="2541"/>
                    </a:lnTo>
                    <a:lnTo>
                      <a:pt x="18300" y="3811"/>
                    </a:lnTo>
                    <a:lnTo>
                      <a:pt x="18900" y="6352"/>
                    </a:lnTo>
                    <a:lnTo>
                      <a:pt x="18900" y="17152"/>
                    </a:lnTo>
                    <a:lnTo>
                      <a:pt x="18900" y="18741"/>
                    </a:lnTo>
                    <a:lnTo>
                      <a:pt x="19200" y="19058"/>
                    </a:lnTo>
                    <a:lnTo>
                      <a:pt x="20100" y="19058"/>
                    </a:lnTo>
                    <a:lnTo>
                      <a:pt x="21600" y="19058"/>
                    </a:lnTo>
                    <a:lnTo>
                      <a:pt x="21600" y="21282"/>
                    </a:lnTo>
                    <a:lnTo>
                      <a:pt x="19200" y="21282"/>
                    </a:lnTo>
                    <a:lnTo>
                      <a:pt x="17700" y="21282"/>
                    </a:lnTo>
                    <a:lnTo>
                      <a:pt x="16800" y="20011"/>
                    </a:lnTo>
                    <a:lnTo>
                      <a:pt x="16500" y="19058"/>
                    </a:lnTo>
                    <a:lnTo>
                      <a:pt x="16500" y="17470"/>
                    </a:lnTo>
                    <a:lnTo>
                      <a:pt x="15300" y="19058"/>
                    </a:lnTo>
                    <a:lnTo>
                      <a:pt x="13800" y="20011"/>
                    </a:lnTo>
                    <a:lnTo>
                      <a:pt x="11100" y="21282"/>
                    </a:lnTo>
                    <a:lnTo>
                      <a:pt x="7200" y="21600"/>
                    </a:lnTo>
                    <a:lnTo>
                      <a:pt x="4800" y="21600"/>
                    </a:lnTo>
                    <a:lnTo>
                      <a:pt x="2400" y="20647"/>
                    </a:lnTo>
                    <a:lnTo>
                      <a:pt x="1199" y="19694"/>
                    </a:lnTo>
                    <a:lnTo>
                      <a:pt x="299" y="18741"/>
                    </a:lnTo>
                    <a:lnTo>
                      <a:pt x="0" y="17152"/>
                    </a:lnTo>
                    <a:lnTo>
                      <a:pt x="0" y="15564"/>
                    </a:lnTo>
                    <a:lnTo>
                      <a:pt x="0" y="13976"/>
                    </a:lnTo>
                    <a:lnTo>
                      <a:pt x="899" y="12388"/>
                    </a:lnTo>
                    <a:lnTo>
                      <a:pt x="1799" y="11435"/>
                    </a:lnTo>
                    <a:lnTo>
                      <a:pt x="2700" y="10482"/>
                    </a:lnTo>
                    <a:lnTo>
                      <a:pt x="6300" y="9211"/>
                    </a:lnTo>
                    <a:lnTo>
                      <a:pt x="9600" y="9211"/>
                    </a:lnTo>
                    <a:lnTo>
                      <a:pt x="12900" y="8894"/>
                    </a:lnTo>
                    <a:lnTo>
                      <a:pt x="15000" y="8258"/>
                    </a:lnTo>
                    <a:lnTo>
                      <a:pt x="15900" y="7941"/>
                    </a:lnTo>
                    <a:lnTo>
                      <a:pt x="15900" y="6352"/>
                    </a:lnTo>
                    <a:lnTo>
                      <a:pt x="15900" y="4764"/>
                    </a:lnTo>
                    <a:lnTo>
                      <a:pt x="14400" y="3176"/>
                    </a:lnTo>
                    <a:lnTo>
                      <a:pt x="12600" y="2541"/>
                    </a:lnTo>
                    <a:lnTo>
                      <a:pt x="9600" y="2541"/>
                    </a:lnTo>
                    <a:lnTo>
                      <a:pt x="6600" y="2541"/>
                    </a:lnTo>
                    <a:lnTo>
                      <a:pt x="4800" y="3811"/>
                    </a:lnTo>
                    <a:lnTo>
                      <a:pt x="3900" y="4764"/>
                    </a:lnTo>
                    <a:lnTo>
                      <a:pt x="3299" y="6670"/>
                    </a:lnTo>
                    <a:lnTo>
                      <a:pt x="299" y="6670"/>
                    </a:lnTo>
                    <a:close/>
                    <a:moveTo>
                      <a:pt x="15900" y="9847"/>
                    </a:moveTo>
                    <a:lnTo>
                      <a:pt x="15900" y="9847"/>
                    </a:lnTo>
                    <a:lnTo>
                      <a:pt x="15000" y="10482"/>
                    </a:lnTo>
                    <a:lnTo>
                      <a:pt x="13500" y="10800"/>
                    </a:lnTo>
                    <a:lnTo>
                      <a:pt x="7500" y="11435"/>
                    </a:lnTo>
                    <a:lnTo>
                      <a:pt x="5100" y="12070"/>
                    </a:lnTo>
                    <a:lnTo>
                      <a:pt x="3900" y="13023"/>
                    </a:lnTo>
                    <a:lnTo>
                      <a:pt x="2700" y="13976"/>
                    </a:lnTo>
                    <a:lnTo>
                      <a:pt x="2400" y="15564"/>
                    </a:lnTo>
                    <a:lnTo>
                      <a:pt x="2700" y="17470"/>
                    </a:lnTo>
                    <a:lnTo>
                      <a:pt x="4200" y="18741"/>
                    </a:lnTo>
                    <a:lnTo>
                      <a:pt x="5700" y="19694"/>
                    </a:lnTo>
                    <a:lnTo>
                      <a:pt x="8100" y="19694"/>
                    </a:lnTo>
                    <a:lnTo>
                      <a:pt x="11100" y="19058"/>
                    </a:lnTo>
                    <a:lnTo>
                      <a:pt x="13500" y="18105"/>
                    </a:lnTo>
                    <a:lnTo>
                      <a:pt x="14400" y="17152"/>
                    </a:lnTo>
                    <a:lnTo>
                      <a:pt x="15300" y="15882"/>
                    </a:lnTo>
                    <a:lnTo>
                      <a:pt x="15900" y="14611"/>
                    </a:lnTo>
                    <a:lnTo>
                      <a:pt x="15900" y="13341"/>
                    </a:lnTo>
                    <a:lnTo>
                      <a:pt x="15900" y="984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9" name="AutoShape 16"/>
              <p:cNvSpPr>
                <a:spLocks/>
              </p:cNvSpPr>
              <p:nvPr/>
            </p:nvSpPr>
            <p:spPr bwMode="auto">
              <a:xfrm>
                <a:off x="10363200" y="9251950"/>
                <a:ext cx="71438"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059"/>
                    </a:moveTo>
                    <a:lnTo>
                      <a:pt x="18857" y="8059"/>
                    </a:lnTo>
                    <a:lnTo>
                      <a:pt x="18171" y="5480"/>
                    </a:lnTo>
                    <a:lnTo>
                      <a:pt x="16457" y="3868"/>
                    </a:lnTo>
                    <a:lnTo>
                      <a:pt x="14400" y="2579"/>
                    </a:lnTo>
                    <a:lnTo>
                      <a:pt x="11999" y="2579"/>
                    </a:lnTo>
                    <a:lnTo>
                      <a:pt x="7542" y="3223"/>
                    </a:lnTo>
                    <a:lnTo>
                      <a:pt x="6171" y="3868"/>
                    </a:lnTo>
                    <a:lnTo>
                      <a:pt x="4800" y="4835"/>
                    </a:lnTo>
                    <a:lnTo>
                      <a:pt x="3771" y="5802"/>
                    </a:lnTo>
                    <a:lnTo>
                      <a:pt x="3085" y="6770"/>
                    </a:lnTo>
                    <a:lnTo>
                      <a:pt x="2742" y="9994"/>
                    </a:lnTo>
                    <a:lnTo>
                      <a:pt x="2742" y="21600"/>
                    </a:lnTo>
                    <a:lnTo>
                      <a:pt x="0" y="21600"/>
                    </a:lnTo>
                    <a:lnTo>
                      <a:pt x="0" y="644"/>
                    </a:lnTo>
                    <a:lnTo>
                      <a:pt x="2742" y="644"/>
                    </a:lnTo>
                    <a:lnTo>
                      <a:pt x="2742" y="4835"/>
                    </a:lnTo>
                    <a:lnTo>
                      <a:pt x="4457" y="3223"/>
                    </a:lnTo>
                    <a:lnTo>
                      <a:pt x="6171" y="1611"/>
                    </a:lnTo>
                    <a:lnTo>
                      <a:pt x="8914" y="644"/>
                    </a:lnTo>
                    <a:lnTo>
                      <a:pt x="11999" y="0"/>
                    </a:lnTo>
                    <a:lnTo>
                      <a:pt x="14742" y="0"/>
                    </a:lnTo>
                    <a:lnTo>
                      <a:pt x="16457" y="644"/>
                    </a:lnTo>
                    <a:lnTo>
                      <a:pt x="18171" y="1611"/>
                    </a:lnTo>
                    <a:lnTo>
                      <a:pt x="19885" y="2256"/>
                    </a:lnTo>
                    <a:lnTo>
                      <a:pt x="20571" y="3868"/>
                    </a:lnTo>
                    <a:lnTo>
                      <a:pt x="20914" y="5480"/>
                    </a:lnTo>
                    <a:lnTo>
                      <a:pt x="21600" y="8382"/>
                    </a:lnTo>
                    <a:lnTo>
                      <a:pt x="21600" y="21600"/>
                    </a:lnTo>
                    <a:lnTo>
                      <a:pt x="18857" y="21600"/>
                    </a:lnTo>
                    <a:lnTo>
                      <a:pt x="18857" y="805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0" name="AutoShape 17"/>
              <p:cNvSpPr>
                <a:spLocks/>
              </p:cNvSpPr>
              <p:nvPr/>
            </p:nvSpPr>
            <p:spPr bwMode="auto">
              <a:xfrm>
                <a:off x="10487025" y="9224963"/>
                <a:ext cx="117475" cy="106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51" y="8272"/>
                    </a:moveTo>
                    <a:lnTo>
                      <a:pt x="16251" y="8272"/>
                    </a:lnTo>
                    <a:lnTo>
                      <a:pt x="15634" y="6434"/>
                    </a:lnTo>
                    <a:lnTo>
                      <a:pt x="14605" y="4825"/>
                    </a:lnTo>
                    <a:lnTo>
                      <a:pt x="12960" y="4136"/>
                    </a:lnTo>
                    <a:lnTo>
                      <a:pt x="10902" y="3676"/>
                    </a:lnTo>
                    <a:lnTo>
                      <a:pt x="9668" y="4136"/>
                    </a:lnTo>
                    <a:lnTo>
                      <a:pt x="8228" y="4595"/>
                    </a:lnTo>
                    <a:lnTo>
                      <a:pt x="7405" y="5285"/>
                    </a:lnTo>
                    <a:lnTo>
                      <a:pt x="6582" y="6434"/>
                    </a:lnTo>
                    <a:lnTo>
                      <a:pt x="5965" y="7123"/>
                    </a:lnTo>
                    <a:lnTo>
                      <a:pt x="5554" y="8502"/>
                    </a:lnTo>
                    <a:lnTo>
                      <a:pt x="5348" y="10800"/>
                    </a:lnTo>
                    <a:lnTo>
                      <a:pt x="5554" y="13097"/>
                    </a:lnTo>
                    <a:lnTo>
                      <a:pt x="5965" y="14246"/>
                    </a:lnTo>
                    <a:lnTo>
                      <a:pt x="6582" y="15165"/>
                    </a:lnTo>
                    <a:lnTo>
                      <a:pt x="7405" y="16085"/>
                    </a:lnTo>
                    <a:lnTo>
                      <a:pt x="8228" y="16774"/>
                    </a:lnTo>
                    <a:lnTo>
                      <a:pt x="9668" y="17463"/>
                    </a:lnTo>
                    <a:lnTo>
                      <a:pt x="10902" y="17463"/>
                    </a:lnTo>
                    <a:lnTo>
                      <a:pt x="12960" y="17004"/>
                    </a:lnTo>
                    <a:lnTo>
                      <a:pt x="14194" y="16314"/>
                    </a:lnTo>
                    <a:lnTo>
                      <a:pt x="15634" y="14936"/>
                    </a:lnTo>
                    <a:lnTo>
                      <a:pt x="16045" y="14246"/>
                    </a:lnTo>
                    <a:lnTo>
                      <a:pt x="16251" y="13097"/>
                    </a:lnTo>
                    <a:lnTo>
                      <a:pt x="21600" y="13097"/>
                    </a:lnTo>
                    <a:lnTo>
                      <a:pt x="21188" y="14936"/>
                    </a:lnTo>
                    <a:lnTo>
                      <a:pt x="20571" y="16774"/>
                    </a:lnTo>
                    <a:lnTo>
                      <a:pt x="19542" y="18153"/>
                    </a:lnTo>
                    <a:lnTo>
                      <a:pt x="18308" y="19302"/>
                    </a:lnTo>
                    <a:lnTo>
                      <a:pt x="16662" y="20451"/>
                    </a:lnTo>
                    <a:lnTo>
                      <a:pt x="15017" y="20910"/>
                    </a:lnTo>
                    <a:lnTo>
                      <a:pt x="12960" y="21140"/>
                    </a:lnTo>
                    <a:lnTo>
                      <a:pt x="10902" y="21600"/>
                    </a:lnTo>
                    <a:lnTo>
                      <a:pt x="8640" y="21140"/>
                    </a:lnTo>
                    <a:lnTo>
                      <a:pt x="6377" y="20910"/>
                    </a:lnTo>
                    <a:lnTo>
                      <a:pt x="4731" y="19991"/>
                    </a:lnTo>
                    <a:lnTo>
                      <a:pt x="3085" y="19072"/>
                    </a:lnTo>
                    <a:lnTo>
                      <a:pt x="1645" y="17463"/>
                    </a:lnTo>
                    <a:lnTo>
                      <a:pt x="1028" y="15625"/>
                    </a:lnTo>
                    <a:lnTo>
                      <a:pt x="411" y="13327"/>
                    </a:lnTo>
                    <a:lnTo>
                      <a:pt x="0" y="10800"/>
                    </a:lnTo>
                    <a:lnTo>
                      <a:pt x="411" y="7812"/>
                    </a:lnTo>
                    <a:lnTo>
                      <a:pt x="1028" y="5514"/>
                    </a:lnTo>
                    <a:lnTo>
                      <a:pt x="1645" y="3676"/>
                    </a:lnTo>
                    <a:lnTo>
                      <a:pt x="3085" y="2297"/>
                    </a:lnTo>
                    <a:lnTo>
                      <a:pt x="4731" y="1148"/>
                    </a:lnTo>
                    <a:lnTo>
                      <a:pt x="6377" y="459"/>
                    </a:lnTo>
                    <a:lnTo>
                      <a:pt x="8640" y="0"/>
                    </a:lnTo>
                    <a:lnTo>
                      <a:pt x="10902" y="0"/>
                    </a:lnTo>
                    <a:lnTo>
                      <a:pt x="14194" y="0"/>
                    </a:lnTo>
                    <a:lnTo>
                      <a:pt x="16045" y="689"/>
                    </a:lnTo>
                    <a:lnTo>
                      <a:pt x="17691" y="1608"/>
                    </a:lnTo>
                    <a:lnTo>
                      <a:pt x="18925" y="2757"/>
                    </a:lnTo>
                    <a:lnTo>
                      <a:pt x="20365" y="3676"/>
                    </a:lnTo>
                    <a:lnTo>
                      <a:pt x="21188" y="5514"/>
                    </a:lnTo>
                    <a:lnTo>
                      <a:pt x="21600" y="8272"/>
                    </a:lnTo>
                    <a:lnTo>
                      <a:pt x="16251" y="827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1" name="AutoShape 18"/>
              <p:cNvSpPr>
                <a:spLocks/>
              </p:cNvSpPr>
              <p:nvPr/>
            </p:nvSpPr>
            <p:spPr bwMode="auto">
              <a:xfrm>
                <a:off x="10612438"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24" y="0"/>
                    </a:moveTo>
                    <a:lnTo>
                      <a:pt x="10924" y="0"/>
                    </a:lnTo>
                    <a:lnTo>
                      <a:pt x="13158" y="591"/>
                    </a:lnTo>
                    <a:lnTo>
                      <a:pt x="15393" y="887"/>
                    </a:lnTo>
                    <a:lnTo>
                      <a:pt x="17379" y="1479"/>
                    </a:lnTo>
                    <a:lnTo>
                      <a:pt x="18868" y="2958"/>
                    </a:lnTo>
                    <a:lnTo>
                      <a:pt x="20110" y="4438"/>
                    </a:lnTo>
                    <a:lnTo>
                      <a:pt x="20855" y="5917"/>
                    </a:lnTo>
                    <a:lnTo>
                      <a:pt x="21600" y="8284"/>
                    </a:lnTo>
                    <a:lnTo>
                      <a:pt x="21600" y="10652"/>
                    </a:lnTo>
                    <a:lnTo>
                      <a:pt x="21600" y="13315"/>
                    </a:lnTo>
                    <a:lnTo>
                      <a:pt x="20855" y="15386"/>
                    </a:lnTo>
                    <a:lnTo>
                      <a:pt x="20110" y="17161"/>
                    </a:lnTo>
                    <a:lnTo>
                      <a:pt x="18868" y="18641"/>
                    </a:lnTo>
                    <a:lnTo>
                      <a:pt x="17379" y="20120"/>
                    </a:lnTo>
                    <a:lnTo>
                      <a:pt x="15393" y="20712"/>
                    </a:lnTo>
                    <a:lnTo>
                      <a:pt x="13158" y="21008"/>
                    </a:lnTo>
                    <a:lnTo>
                      <a:pt x="10924" y="21600"/>
                    </a:lnTo>
                    <a:lnTo>
                      <a:pt x="8441" y="21008"/>
                    </a:lnTo>
                    <a:lnTo>
                      <a:pt x="6455" y="20712"/>
                    </a:lnTo>
                    <a:lnTo>
                      <a:pt x="4468" y="20120"/>
                    </a:lnTo>
                    <a:lnTo>
                      <a:pt x="2731" y="18641"/>
                    </a:lnTo>
                    <a:lnTo>
                      <a:pt x="1737" y="17161"/>
                    </a:lnTo>
                    <a:lnTo>
                      <a:pt x="744" y="15386"/>
                    </a:lnTo>
                    <a:lnTo>
                      <a:pt x="0" y="13315"/>
                    </a:lnTo>
                    <a:lnTo>
                      <a:pt x="0" y="10652"/>
                    </a:lnTo>
                    <a:lnTo>
                      <a:pt x="0" y="8284"/>
                    </a:lnTo>
                    <a:lnTo>
                      <a:pt x="744" y="5917"/>
                    </a:lnTo>
                    <a:lnTo>
                      <a:pt x="1737" y="4438"/>
                    </a:lnTo>
                    <a:lnTo>
                      <a:pt x="2731" y="2958"/>
                    </a:lnTo>
                    <a:lnTo>
                      <a:pt x="4468" y="1479"/>
                    </a:lnTo>
                    <a:lnTo>
                      <a:pt x="6455" y="887"/>
                    </a:lnTo>
                    <a:lnTo>
                      <a:pt x="8441" y="591"/>
                    </a:lnTo>
                    <a:lnTo>
                      <a:pt x="10924" y="0"/>
                    </a:lnTo>
                    <a:close/>
                    <a:moveTo>
                      <a:pt x="10924" y="16865"/>
                    </a:moveTo>
                    <a:lnTo>
                      <a:pt x="10924" y="16865"/>
                    </a:lnTo>
                    <a:lnTo>
                      <a:pt x="13158" y="16273"/>
                    </a:lnTo>
                    <a:lnTo>
                      <a:pt x="14896" y="15386"/>
                    </a:lnTo>
                    <a:lnTo>
                      <a:pt x="15641" y="13315"/>
                    </a:lnTo>
                    <a:lnTo>
                      <a:pt x="16137" y="10652"/>
                    </a:lnTo>
                    <a:lnTo>
                      <a:pt x="15641" y="8284"/>
                    </a:lnTo>
                    <a:lnTo>
                      <a:pt x="14896" y="6213"/>
                    </a:lnTo>
                    <a:lnTo>
                      <a:pt x="13158" y="5326"/>
                    </a:lnTo>
                    <a:lnTo>
                      <a:pt x="10924" y="4734"/>
                    </a:lnTo>
                    <a:lnTo>
                      <a:pt x="8937" y="5326"/>
                    </a:lnTo>
                    <a:lnTo>
                      <a:pt x="6951" y="6213"/>
                    </a:lnTo>
                    <a:lnTo>
                      <a:pt x="5958" y="8284"/>
                    </a:lnTo>
                    <a:lnTo>
                      <a:pt x="5710" y="10652"/>
                    </a:lnTo>
                    <a:lnTo>
                      <a:pt x="5958" y="13315"/>
                    </a:lnTo>
                    <a:lnTo>
                      <a:pt x="6951" y="15386"/>
                    </a:lnTo>
                    <a:lnTo>
                      <a:pt x="8937" y="16273"/>
                    </a:lnTo>
                    <a:lnTo>
                      <a:pt x="10924" y="1686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2" name="AutoShape 19"/>
              <p:cNvSpPr>
                <a:spLocks/>
              </p:cNvSpPr>
              <p:nvPr/>
            </p:nvSpPr>
            <p:spPr bwMode="auto">
              <a:xfrm>
                <a:off x="10725150" y="9248775"/>
                <a:ext cx="87313"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631" y="9529"/>
                    </a:moveTo>
                    <a:lnTo>
                      <a:pt x="15631" y="9529"/>
                    </a:lnTo>
                    <a:lnTo>
                      <a:pt x="15347" y="7623"/>
                    </a:lnTo>
                    <a:lnTo>
                      <a:pt x="14210" y="6035"/>
                    </a:lnTo>
                    <a:lnTo>
                      <a:pt x="13357" y="5717"/>
                    </a:lnTo>
                    <a:lnTo>
                      <a:pt x="11652" y="5082"/>
                    </a:lnTo>
                    <a:lnTo>
                      <a:pt x="9378" y="5717"/>
                    </a:lnTo>
                    <a:lnTo>
                      <a:pt x="7957" y="6670"/>
                    </a:lnTo>
                    <a:lnTo>
                      <a:pt x="6536" y="8576"/>
                    </a:lnTo>
                    <a:lnTo>
                      <a:pt x="5968" y="11117"/>
                    </a:lnTo>
                    <a:lnTo>
                      <a:pt x="5968" y="21600"/>
                    </a:lnTo>
                    <a:lnTo>
                      <a:pt x="0" y="21600"/>
                    </a:lnTo>
                    <a:lnTo>
                      <a:pt x="0" y="317"/>
                    </a:lnTo>
                    <a:lnTo>
                      <a:pt x="5968" y="317"/>
                    </a:lnTo>
                    <a:lnTo>
                      <a:pt x="5968" y="3494"/>
                    </a:lnTo>
                    <a:lnTo>
                      <a:pt x="7105" y="1905"/>
                    </a:lnTo>
                    <a:lnTo>
                      <a:pt x="8810" y="952"/>
                    </a:lnTo>
                    <a:lnTo>
                      <a:pt x="11084" y="0"/>
                    </a:lnTo>
                    <a:lnTo>
                      <a:pt x="13926" y="0"/>
                    </a:lnTo>
                    <a:lnTo>
                      <a:pt x="16200" y="0"/>
                    </a:lnTo>
                    <a:lnTo>
                      <a:pt x="19042" y="1588"/>
                    </a:lnTo>
                    <a:lnTo>
                      <a:pt x="20178" y="2541"/>
                    </a:lnTo>
                    <a:lnTo>
                      <a:pt x="20747" y="3494"/>
                    </a:lnTo>
                    <a:lnTo>
                      <a:pt x="21600" y="5082"/>
                    </a:lnTo>
                    <a:lnTo>
                      <a:pt x="21600" y="7623"/>
                    </a:lnTo>
                    <a:lnTo>
                      <a:pt x="21600" y="21600"/>
                    </a:lnTo>
                    <a:lnTo>
                      <a:pt x="15631" y="21600"/>
                    </a:lnTo>
                    <a:lnTo>
                      <a:pt x="15631" y="952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3" name="AutoShape 20"/>
              <p:cNvSpPr>
                <a:spLocks/>
              </p:cNvSpPr>
              <p:nvPr/>
            </p:nvSpPr>
            <p:spPr bwMode="auto">
              <a:xfrm>
                <a:off x="10826750" y="9248775"/>
                <a:ext cx="95250"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942" y="8284"/>
                    </a:moveTo>
                    <a:lnTo>
                      <a:pt x="15942" y="8284"/>
                    </a:lnTo>
                    <a:lnTo>
                      <a:pt x="14914" y="6805"/>
                    </a:lnTo>
                    <a:lnTo>
                      <a:pt x="14142" y="5326"/>
                    </a:lnTo>
                    <a:lnTo>
                      <a:pt x="12857" y="4734"/>
                    </a:lnTo>
                    <a:lnTo>
                      <a:pt x="11314" y="4734"/>
                    </a:lnTo>
                    <a:lnTo>
                      <a:pt x="8742" y="5326"/>
                    </a:lnTo>
                    <a:lnTo>
                      <a:pt x="7200" y="6213"/>
                    </a:lnTo>
                    <a:lnTo>
                      <a:pt x="5914" y="8284"/>
                    </a:lnTo>
                    <a:lnTo>
                      <a:pt x="5914" y="10652"/>
                    </a:lnTo>
                    <a:lnTo>
                      <a:pt x="5914" y="13315"/>
                    </a:lnTo>
                    <a:lnTo>
                      <a:pt x="7200" y="15386"/>
                    </a:lnTo>
                    <a:lnTo>
                      <a:pt x="8742" y="16273"/>
                    </a:lnTo>
                    <a:lnTo>
                      <a:pt x="11314" y="16865"/>
                    </a:lnTo>
                    <a:lnTo>
                      <a:pt x="12857" y="16273"/>
                    </a:lnTo>
                    <a:lnTo>
                      <a:pt x="14142" y="15682"/>
                    </a:lnTo>
                    <a:lnTo>
                      <a:pt x="15428" y="14498"/>
                    </a:lnTo>
                    <a:lnTo>
                      <a:pt x="15942" y="13019"/>
                    </a:lnTo>
                    <a:lnTo>
                      <a:pt x="21600" y="13019"/>
                    </a:lnTo>
                    <a:lnTo>
                      <a:pt x="21342" y="15386"/>
                    </a:lnTo>
                    <a:lnTo>
                      <a:pt x="20314" y="17161"/>
                    </a:lnTo>
                    <a:lnTo>
                      <a:pt x="19028" y="18641"/>
                    </a:lnTo>
                    <a:lnTo>
                      <a:pt x="18000" y="19528"/>
                    </a:lnTo>
                    <a:lnTo>
                      <a:pt x="16200" y="20712"/>
                    </a:lnTo>
                    <a:lnTo>
                      <a:pt x="14657" y="21008"/>
                    </a:lnTo>
                    <a:lnTo>
                      <a:pt x="10800" y="21600"/>
                    </a:lnTo>
                    <a:lnTo>
                      <a:pt x="8228" y="21008"/>
                    </a:lnTo>
                    <a:lnTo>
                      <a:pt x="6171" y="20712"/>
                    </a:lnTo>
                    <a:lnTo>
                      <a:pt x="4628" y="20120"/>
                    </a:lnTo>
                    <a:lnTo>
                      <a:pt x="2828" y="18641"/>
                    </a:lnTo>
                    <a:lnTo>
                      <a:pt x="1799" y="17161"/>
                    </a:lnTo>
                    <a:lnTo>
                      <a:pt x="514" y="15386"/>
                    </a:lnTo>
                    <a:lnTo>
                      <a:pt x="0" y="13315"/>
                    </a:lnTo>
                    <a:lnTo>
                      <a:pt x="0" y="10652"/>
                    </a:lnTo>
                    <a:lnTo>
                      <a:pt x="0" y="8284"/>
                    </a:lnTo>
                    <a:lnTo>
                      <a:pt x="771" y="5917"/>
                    </a:lnTo>
                    <a:lnTo>
                      <a:pt x="1799" y="4438"/>
                    </a:lnTo>
                    <a:lnTo>
                      <a:pt x="2828" y="2958"/>
                    </a:lnTo>
                    <a:lnTo>
                      <a:pt x="4628" y="1479"/>
                    </a:lnTo>
                    <a:lnTo>
                      <a:pt x="6685" y="887"/>
                    </a:lnTo>
                    <a:lnTo>
                      <a:pt x="8742" y="591"/>
                    </a:lnTo>
                    <a:lnTo>
                      <a:pt x="11314" y="0"/>
                    </a:lnTo>
                    <a:lnTo>
                      <a:pt x="14657" y="591"/>
                    </a:lnTo>
                    <a:lnTo>
                      <a:pt x="16200" y="887"/>
                    </a:lnTo>
                    <a:lnTo>
                      <a:pt x="17485" y="2071"/>
                    </a:lnTo>
                    <a:lnTo>
                      <a:pt x="19028" y="2958"/>
                    </a:lnTo>
                    <a:lnTo>
                      <a:pt x="20057" y="4438"/>
                    </a:lnTo>
                    <a:lnTo>
                      <a:pt x="21342" y="5917"/>
                    </a:lnTo>
                    <a:lnTo>
                      <a:pt x="21600" y="8284"/>
                    </a:lnTo>
                    <a:lnTo>
                      <a:pt x="15942" y="828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4" name="AutoShape 21"/>
              <p:cNvSpPr>
                <a:spLocks/>
              </p:cNvSpPr>
              <p:nvPr/>
            </p:nvSpPr>
            <p:spPr bwMode="auto">
              <a:xfrm>
                <a:off x="10931525" y="9248775"/>
                <a:ext cx="65088"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17"/>
                    </a:moveTo>
                    <a:lnTo>
                      <a:pt x="8100" y="317"/>
                    </a:lnTo>
                    <a:lnTo>
                      <a:pt x="8100" y="4447"/>
                    </a:lnTo>
                    <a:lnTo>
                      <a:pt x="8485" y="4447"/>
                    </a:lnTo>
                    <a:lnTo>
                      <a:pt x="10414" y="2541"/>
                    </a:lnTo>
                    <a:lnTo>
                      <a:pt x="13114" y="952"/>
                    </a:lnTo>
                    <a:lnTo>
                      <a:pt x="15428" y="0"/>
                    </a:lnTo>
                    <a:lnTo>
                      <a:pt x="18514" y="0"/>
                    </a:lnTo>
                    <a:lnTo>
                      <a:pt x="21600" y="0"/>
                    </a:lnTo>
                    <a:lnTo>
                      <a:pt x="21600" y="6670"/>
                    </a:lnTo>
                    <a:lnTo>
                      <a:pt x="19285" y="6035"/>
                    </a:lnTo>
                    <a:lnTo>
                      <a:pt x="16971" y="6035"/>
                    </a:lnTo>
                    <a:lnTo>
                      <a:pt x="13114" y="6035"/>
                    </a:lnTo>
                    <a:lnTo>
                      <a:pt x="10414" y="7623"/>
                    </a:lnTo>
                    <a:lnTo>
                      <a:pt x="9257" y="9529"/>
                    </a:lnTo>
                    <a:lnTo>
                      <a:pt x="8485" y="12388"/>
                    </a:lnTo>
                    <a:lnTo>
                      <a:pt x="8485" y="21600"/>
                    </a:lnTo>
                    <a:lnTo>
                      <a:pt x="0" y="21600"/>
                    </a:lnTo>
                    <a:lnTo>
                      <a:pt x="0" y="3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5" name="AutoShape 22"/>
              <p:cNvSpPr>
                <a:spLocks/>
              </p:cNvSpPr>
              <p:nvPr/>
            </p:nvSpPr>
            <p:spPr bwMode="auto">
              <a:xfrm>
                <a:off x="11001375" y="9248775"/>
                <a:ext cx="100013"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390" y="17753"/>
                    </a:lnTo>
                    <a:lnTo>
                      <a:pt x="18409" y="18641"/>
                    </a:lnTo>
                    <a:lnTo>
                      <a:pt x="17181" y="19528"/>
                    </a:lnTo>
                    <a:lnTo>
                      <a:pt x="14236" y="21008"/>
                    </a:lnTo>
                    <a:lnTo>
                      <a:pt x="10800" y="21600"/>
                    </a:lnTo>
                    <a:lnTo>
                      <a:pt x="8345" y="21008"/>
                    </a:lnTo>
                    <a:lnTo>
                      <a:pt x="6381" y="20712"/>
                    </a:lnTo>
                    <a:lnTo>
                      <a:pt x="4418" y="20120"/>
                    </a:lnTo>
                    <a:lnTo>
                      <a:pt x="2945" y="18641"/>
                    </a:lnTo>
                    <a:lnTo>
                      <a:pt x="1718" y="17161"/>
                    </a:lnTo>
                    <a:lnTo>
                      <a:pt x="981" y="15386"/>
                    </a:lnTo>
                    <a:lnTo>
                      <a:pt x="0" y="13315"/>
                    </a:lnTo>
                    <a:lnTo>
                      <a:pt x="0" y="10652"/>
                    </a:lnTo>
                    <a:lnTo>
                      <a:pt x="0" y="8284"/>
                    </a:lnTo>
                    <a:lnTo>
                      <a:pt x="981" y="5917"/>
                    </a:lnTo>
                    <a:lnTo>
                      <a:pt x="1718" y="4438"/>
                    </a:lnTo>
                    <a:lnTo>
                      <a:pt x="2945" y="2958"/>
                    </a:lnTo>
                    <a:lnTo>
                      <a:pt x="4418" y="1479"/>
                    </a:lnTo>
                    <a:lnTo>
                      <a:pt x="6381" y="887"/>
                    </a:lnTo>
                    <a:lnTo>
                      <a:pt x="8345" y="591"/>
                    </a:lnTo>
                    <a:lnTo>
                      <a:pt x="10800" y="0"/>
                    </a:lnTo>
                    <a:lnTo>
                      <a:pt x="13254" y="591"/>
                    </a:lnTo>
                    <a:lnTo>
                      <a:pt x="15463" y="887"/>
                    </a:lnTo>
                    <a:lnTo>
                      <a:pt x="17181"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218" y="14794"/>
                    </a:lnTo>
                    <a:lnTo>
                      <a:pt x="21109" y="14794"/>
                    </a:lnTo>
                    <a:close/>
                    <a:moveTo>
                      <a:pt x="15954" y="8580"/>
                    </a:moveTo>
                    <a:lnTo>
                      <a:pt x="15954" y="8580"/>
                    </a:lnTo>
                    <a:lnTo>
                      <a:pt x="15463" y="7101"/>
                    </a:lnTo>
                    <a:lnTo>
                      <a:pt x="14727" y="5917"/>
                    </a:lnTo>
                    <a:lnTo>
                      <a:pt x="13254" y="4734"/>
                    </a:lnTo>
                    <a:lnTo>
                      <a:pt x="12027" y="4438"/>
                    </a:lnTo>
                    <a:lnTo>
                      <a:pt x="10800" y="4438"/>
                    </a:lnTo>
                    <a:lnTo>
                      <a:pt x="9081" y="4438"/>
                    </a:lnTo>
                    <a:lnTo>
                      <a:pt x="8100" y="4734"/>
                    </a:lnTo>
                    <a:lnTo>
                      <a:pt x="6381" y="6213"/>
                    </a:lnTo>
                    <a:lnTo>
                      <a:pt x="5645"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6" name="AutoShape 23"/>
              <p:cNvSpPr>
                <a:spLocks/>
              </p:cNvSpPr>
              <p:nvPr/>
            </p:nvSpPr>
            <p:spPr bwMode="auto">
              <a:xfrm>
                <a:off x="11102975" y="9229725"/>
                <a:ext cx="60325"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705" y="0"/>
                    </a:moveTo>
                    <a:lnTo>
                      <a:pt x="14264" y="0"/>
                    </a:lnTo>
                    <a:lnTo>
                      <a:pt x="14264" y="5096"/>
                    </a:lnTo>
                    <a:lnTo>
                      <a:pt x="21600" y="5096"/>
                    </a:lnTo>
                    <a:lnTo>
                      <a:pt x="21600" y="8737"/>
                    </a:lnTo>
                    <a:lnTo>
                      <a:pt x="14264" y="8737"/>
                    </a:lnTo>
                    <a:lnTo>
                      <a:pt x="14264" y="16260"/>
                    </a:lnTo>
                    <a:lnTo>
                      <a:pt x="15079" y="16988"/>
                    </a:lnTo>
                    <a:lnTo>
                      <a:pt x="15079" y="17231"/>
                    </a:lnTo>
                    <a:lnTo>
                      <a:pt x="16301" y="17716"/>
                    </a:lnTo>
                    <a:lnTo>
                      <a:pt x="17524" y="17716"/>
                    </a:lnTo>
                    <a:lnTo>
                      <a:pt x="21600" y="17716"/>
                    </a:lnTo>
                    <a:lnTo>
                      <a:pt x="21600" y="21357"/>
                    </a:lnTo>
                    <a:lnTo>
                      <a:pt x="15079" y="21600"/>
                    </a:lnTo>
                    <a:lnTo>
                      <a:pt x="9781" y="21357"/>
                    </a:lnTo>
                    <a:lnTo>
                      <a:pt x="8558" y="20871"/>
                    </a:lnTo>
                    <a:lnTo>
                      <a:pt x="7335" y="20386"/>
                    </a:lnTo>
                    <a:lnTo>
                      <a:pt x="6520" y="19658"/>
                    </a:lnTo>
                    <a:lnTo>
                      <a:pt x="5705" y="18930"/>
                    </a:lnTo>
                    <a:lnTo>
                      <a:pt x="5705" y="16988"/>
                    </a:lnTo>
                    <a:lnTo>
                      <a:pt x="5705" y="8737"/>
                    </a:lnTo>
                    <a:lnTo>
                      <a:pt x="0" y="8737"/>
                    </a:lnTo>
                    <a:lnTo>
                      <a:pt x="0" y="5096"/>
                    </a:lnTo>
                    <a:lnTo>
                      <a:pt x="5705" y="5096"/>
                    </a:lnTo>
                    <a:lnTo>
                      <a:pt x="5705"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7" name="AutoShape 24"/>
              <p:cNvSpPr>
                <a:spLocks/>
              </p:cNvSpPr>
              <p:nvPr/>
            </p:nvSpPr>
            <p:spPr bwMode="auto">
              <a:xfrm>
                <a:off x="11168063"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1" y="14794"/>
                    </a:moveTo>
                    <a:lnTo>
                      <a:pt x="21351" y="14794"/>
                    </a:lnTo>
                    <a:lnTo>
                      <a:pt x="20358" y="16273"/>
                    </a:lnTo>
                    <a:lnTo>
                      <a:pt x="19613" y="17753"/>
                    </a:lnTo>
                    <a:lnTo>
                      <a:pt x="18372" y="18641"/>
                    </a:lnTo>
                    <a:lnTo>
                      <a:pt x="17131" y="19528"/>
                    </a:lnTo>
                    <a:lnTo>
                      <a:pt x="14400" y="21008"/>
                    </a:lnTo>
                    <a:lnTo>
                      <a:pt x="10924" y="21600"/>
                    </a:lnTo>
                    <a:lnTo>
                      <a:pt x="8689" y="21008"/>
                    </a:lnTo>
                    <a:lnTo>
                      <a:pt x="6455" y="20712"/>
                    </a:lnTo>
                    <a:lnTo>
                      <a:pt x="4717" y="20120"/>
                    </a:lnTo>
                    <a:lnTo>
                      <a:pt x="3227" y="18641"/>
                    </a:lnTo>
                    <a:lnTo>
                      <a:pt x="1986" y="17161"/>
                    </a:lnTo>
                    <a:lnTo>
                      <a:pt x="744" y="15386"/>
                    </a:lnTo>
                    <a:lnTo>
                      <a:pt x="496" y="13315"/>
                    </a:lnTo>
                    <a:lnTo>
                      <a:pt x="0" y="10652"/>
                    </a:lnTo>
                    <a:lnTo>
                      <a:pt x="496" y="8284"/>
                    </a:lnTo>
                    <a:lnTo>
                      <a:pt x="744" y="5917"/>
                    </a:lnTo>
                    <a:lnTo>
                      <a:pt x="1986" y="4438"/>
                    </a:lnTo>
                    <a:lnTo>
                      <a:pt x="3227" y="2958"/>
                    </a:lnTo>
                    <a:lnTo>
                      <a:pt x="4717" y="1479"/>
                    </a:lnTo>
                    <a:lnTo>
                      <a:pt x="6455" y="887"/>
                    </a:lnTo>
                    <a:lnTo>
                      <a:pt x="8689" y="591"/>
                    </a:lnTo>
                    <a:lnTo>
                      <a:pt x="10924" y="0"/>
                    </a:lnTo>
                    <a:lnTo>
                      <a:pt x="13655" y="591"/>
                    </a:lnTo>
                    <a:lnTo>
                      <a:pt x="15641" y="887"/>
                    </a:lnTo>
                    <a:lnTo>
                      <a:pt x="17627" y="2071"/>
                    </a:lnTo>
                    <a:lnTo>
                      <a:pt x="18868" y="3254"/>
                    </a:lnTo>
                    <a:lnTo>
                      <a:pt x="20110" y="4734"/>
                    </a:lnTo>
                    <a:lnTo>
                      <a:pt x="20855" y="6805"/>
                    </a:lnTo>
                    <a:lnTo>
                      <a:pt x="21351" y="9172"/>
                    </a:lnTo>
                    <a:lnTo>
                      <a:pt x="21600" y="12131"/>
                    </a:lnTo>
                    <a:lnTo>
                      <a:pt x="21600" y="12427"/>
                    </a:lnTo>
                    <a:lnTo>
                      <a:pt x="5710" y="12427"/>
                    </a:lnTo>
                    <a:lnTo>
                      <a:pt x="5958" y="13906"/>
                    </a:lnTo>
                    <a:lnTo>
                      <a:pt x="6703" y="15682"/>
                    </a:lnTo>
                    <a:lnTo>
                      <a:pt x="8441" y="16865"/>
                    </a:lnTo>
                    <a:lnTo>
                      <a:pt x="10924" y="17161"/>
                    </a:lnTo>
                    <a:lnTo>
                      <a:pt x="12413" y="17161"/>
                    </a:lnTo>
                    <a:lnTo>
                      <a:pt x="13655" y="16865"/>
                    </a:lnTo>
                    <a:lnTo>
                      <a:pt x="14896" y="15682"/>
                    </a:lnTo>
                    <a:lnTo>
                      <a:pt x="15641" y="14794"/>
                    </a:lnTo>
                    <a:lnTo>
                      <a:pt x="21351" y="14794"/>
                    </a:lnTo>
                    <a:close/>
                    <a:moveTo>
                      <a:pt x="16137" y="8580"/>
                    </a:moveTo>
                    <a:lnTo>
                      <a:pt x="16137" y="8580"/>
                    </a:lnTo>
                    <a:lnTo>
                      <a:pt x="15641" y="7101"/>
                    </a:lnTo>
                    <a:lnTo>
                      <a:pt x="14896" y="5917"/>
                    </a:lnTo>
                    <a:lnTo>
                      <a:pt x="13158" y="4734"/>
                    </a:lnTo>
                    <a:lnTo>
                      <a:pt x="11917" y="4438"/>
                    </a:lnTo>
                    <a:lnTo>
                      <a:pt x="10924" y="4438"/>
                    </a:lnTo>
                    <a:lnTo>
                      <a:pt x="9186" y="4438"/>
                    </a:lnTo>
                    <a:lnTo>
                      <a:pt x="8441" y="4734"/>
                    </a:lnTo>
                    <a:lnTo>
                      <a:pt x="6703" y="6213"/>
                    </a:lnTo>
                    <a:lnTo>
                      <a:pt x="5958" y="7693"/>
                    </a:lnTo>
                    <a:lnTo>
                      <a:pt x="5710" y="8580"/>
                    </a:lnTo>
                    <a:lnTo>
                      <a:pt x="16137"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8" name="AutoShape 25"/>
              <p:cNvSpPr>
                <a:spLocks/>
              </p:cNvSpPr>
              <p:nvPr/>
            </p:nvSpPr>
            <p:spPr bwMode="auto">
              <a:xfrm>
                <a:off x="11333163" y="9226550"/>
                <a:ext cx="101600"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4241" y="0"/>
                    </a:lnTo>
                    <a:lnTo>
                      <a:pt x="16140" y="242"/>
                    </a:lnTo>
                    <a:lnTo>
                      <a:pt x="17802" y="728"/>
                    </a:lnTo>
                    <a:lnTo>
                      <a:pt x="19226" y="1213"/>
                    </a:lnTo>
                    <a:lnTo>
                      <a:pt x="19938" y="2426"/>
                    </a:lnTo>
                    <a:lnTo>
                      <a:pt x="20887" y="3155"/>
                    </a:lnTo>
                    <a:lnTo>
                      <a:pt x="21125" y="4368"/>
                    </a:lnTo>
                    <a:lnTo>
                      <a:pt x="21600" y="6552"/>
                    </a:lnTo>
                    <a:lnTo>
                      <a:pt x="21600" y="8251"/>
                    </a:lnTo>
                    <a:lnTo>
                      <a:pt x="21125" y="9707"/>
                    </a:lnTo>
                    <a:lnTo>
                      <a:pt x="20413" y="10921"/>
                    </a:lnTo>
                    <a:lnTo>
                      <a:pt x="19701" y="11649"/>
                    </a:lnTo>
                    <a:lnTo>
                      <a:pt x="18989" y="12862"/>
                    </a:lnTo>
                    <a:lnTo>
                      <a:pt x="17802" y="13348"/>
                    </a:lnTo>
                    <a:lnTo>
                      <a:pt x="16140" y="13591"/>
                    </a:lnTo>
                    <a:lnTo>
                      <a:pt x="14716" y="13591"/>
                    </a:lnTo>
                    <a:lnTo>
                      <a:pt x="5934" y="13591"/>
                    </a:lnTo>
                    <a:lnTo>
                      <a:pt x="5934" y="21600"/>
                    </a:lnTo>
                    <a:lnTo>
                      <a:pt x="0" y="21600"/>
                    </a:lnTo>
                    <a:lnTo>
                      <a:pt x="0" y="0"/>
                    </a:lnTo>
                    <a:close/>
                    <a:moveTo>
                      <a:pt x="5934" y="9707"/>
                    </a:moveTo>
                    <a:lnTo>
                      <a:pt x="11868" y="9707"/>
                    </a:lnTo>
                    <a:lnTo>
                      <a:pt x="13054" y="9707"/>
                    </a:lnTo>
                    <a:lnTo>
                      <a:pt x="14241" y="9465"/>
                    </a:lnTo>
                    <a:lnTo>
                      <a:pt x="15428" y="8494"/>
                    </a:lnTo>
                    <a:lnTo>
                      <a:pt x="15903" y="7038"/>
                    </a:lnTo>
                    <a:lnTo>
                      <a:pt x="15428" y="5339"/>
                    </a:lnTo>
                    <a:lnTo>
                      <a:pt x="14716" y="4368"/>
                    </a:lnTo>
                    <a:lnTo>
                      <a:pt x="13529" y="3883"/>
                    </a:lnTo>
                    <a:lnTo>
                      <a:pt x="12342" y="3883"/>
                    </a:lnTo>
                    <a:lnTo>
                      <a:pt x="5934" y="3883"/>
                    </a:lnTo>
                    <a:lnTo>
                      <a:pt x="5934" y="970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9" name="AutoShape 26"/>
              <p:cNvSpPr>
                <a:spLocks/>
              </p:cNvSpPr>
              <p:nvPr/>
            </p:nvSpPr>
            <p:spPr bwMode="auto">
              <a:xfrm>
                <a:off x="11449050" y="9224963"/>
                <a:ext cx="23813"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696"/>
                    </a:moveTo>
                    <a:lnTo>
                      <a:pt x="21600" y="5696"/>
                    </a:lnTo>
                    <a:lnTo>
                      <a:pt x="21600" y="21600"/>
                    </a:lnTo>
                    <a:lnTo>
                      <a:pt x="0" y="21600"/>
                    </a:lnTo>
                    <a:lnTo>
                      <a:pt x="0" y="5696"/>
                    </a:lnTo>
                    <a:close/>
                    <a:moveTo>
                      <a:pt x="0" y="0"/>
                    </a:moveTo>
                    <a:lnTo>
                      <a:pt x="21600" y="0"/>
                    </a:lnTo>
                    <a:lnTo>
                      <a:pt x="21600" y="3797"/>
                    </a:lnTo>
                    <a:lnTo>
                      <a:pt x="0" y="3797"/>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0" name="AutoShape 27"/>
              <p:cNvSpPr>
                <a:spLocks/>
              </p:cNvSpPr>
              <p:nvPr/>
            </p:nvSpPr>
            <p:spPr bwMode="auto">
              <a:xfrm>
                <a:off x="11491913" y="9248775"/>
                <a:ext cx="93662" cy="104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34"/>
                    </a:moveTo>
                    <a:lnTo>
                      <a:pt x="5400" y="234"/>
                    </a:lnTo>
                    <a:lnTo>
                      <a:pt x="5400" y="2113"/>
                    </a:lnTo>
                    <a:lnTo>
                      <a:pt x="7200" y="1173"/>
                    </a:lnTo>
                    <a:lnTo>
                      <a:pt x="8485" y="234"/>
                    </a:lnTo>
                    <a:lnTo>
                      <a:pt x="10028" y="0"/>
                    </a:lnTo>
                    <a:lnTo>
                      <a:pt x="11828" y="0"/>
                    </a:lnTo>
                    <a:lnTo>
                      <a:pt x="13885" y="0"/>
                    </a:lnTo>
                    <a:lnTo>
                      <a:pt x="15942" y="234"/>
                    </a:lnTo>
                    <a:lnTo>
                      <a:pt x="17485" y="1173"/>
                    </a:lnTo>
                    <a:lnTo>
                      <a:pt x="18771" y="1878"/>
                    </a:lnTo>
                    <a:lnTo>
                      <a:pt x="20057" y="3052"/>
                    </a:lnTo>
                    <a:lnTo>
                      <a:pt x="20828" y="4460"/>
                    </a:lnTo>
                    <a:lnTo>
                      <a:pt x="21600" y="6104"/>
                    </a:lnTo>
                    <a:lnTo>
                      <a:pt x="21600" y="7982"/>
                    </a:lnTo>
                    <a:lnTo>
                      <a:pt x="21600" y="9860"/>
                    </a:lnTo>
                    <a:lnTo>
                      <a:pt x="20828" y="11269"/>
                    </a:lnTo>
                    <a:lnTo>
                      <a:pt x="20057" y="12913"/>
                    </a:lnTo>
                    <a:lnTo>
                      <a:pt x="19285" y="14086"/>
                    </a:lnTo>
                    <a:lnTo>
                      <a:pt x="17485" y="15026"/>
                    </a:lnTo>
                    <a:lnTo>
                      <a:pt x="15942" y="15965"/>
                    </a:lnTo>
                    <a:lnTo>
                      <a:pt x="14142" y="16199"/>
                    </a:lnTo>
                    <a:lnTo>
                      <a:pt x="12085" y="16669"/>
                    </a:lnTo>
                    <a:lnTo>
                      <a:pt x="10028" y="16199"/>
                    </a:lnTo>
                    <a:lnTo>
                      <a:pt x="8485" y="15965"/>
                    </a:lnTo>
                    <a:lnTo>
                      <a:pt x="6685" y="15026"/>
                    </a:lnTo>
                    <a:lnTo>
                      <a:pt x="5400" y="14086"/>
                    </a:lnTo>
                    <a:lnTo>
                      <a:pt x="5400" y="21600"/>
                    </a:lnTo>
                    <a:lnTo>
                      <a:pt x="0" y="21600"/>
                    </a:lnTo>
                    <a:lnTo>
                      <a:pt x="0" y="234"/>
                    </a:lnTo>
                    <a:close/>
                    <a:moveTo>
                      <a:pt x="10800" y="12913"/>
                    </a:moveTo>
                    <a:lnTo>
                      <a:pt x="10800" y="12913"/>
                    </a:lnTo>
                    <a:lnTo>
                      <a:pt x="12600" y="12443"/>
                    </a:lnTo>
                    <a:lnTo>
                      <a:pt x="14142" y="11739"/>
                    </a:lnTo>
                    <a:lnTo>
                      <a:pt x="15428" y="10095"/>
                    </a:lnTo>
                    <a:lnTo>
                      <a:pt x="15942" y="8217"/>
                    </a:lnTo>
                    <a:lnTo>
                      <a:pt x="15428" y="6104"/>
                    </a:lnTo>
                    <a:lnTo>
                      <a:pt x="14142" y="4930"/>
                    </a:lnTo>
                    <a:lnTo>
                      <a:pt x="12600" y="3756"/>
                    </a:lnTo>
                    <a:lnTo>
                      <a:pt x="10800" y="3756"/>
                    </a:lnTo>
                    <a:lnTo>
                      <a:pt x="8742" y="3756"/>
                    </a:lnTo>
                    <a:lnTo>
                      <a:pt x="7200" y="4930"/>
                    </a:lnTo>
                    <a:lnTo>
                      <a:pt x="5914" y="6104"/>
                    </a:lnTo>
                    <a:lnTo>
                      <a:pt x="5400" y="8217"/>
                    </a:lnTo>
                    <a:lnTo>
                      <a:pt x="5914" y="10095"/>
                    </a:lnTo>
                    <a:lnTo>
                      <a:pt x="7200" y="11739"/>
                    </a:lnTo>
                    <a:lnTo>
                      <a:pt x="8742" y="12443"/>
                    </a:lnTo>
                    <a:lnTo>
                      <a:pt x="10800" y="1291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1" name="AutoShape 28"/>
              <p:cNvSpPr>
                <a:spLocks/>
              </p:cNvSpPr>
              <p:nvPr/>
            </p:nvSpPr>
            <p:spPr bwMode="auto">
              <a:xfrm>
                <a:off x="11595100" y="9248775"/>
                <a:ext cx="96838"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636" y="17753"/>
                    </a:lnTo>
                    <a:lnTo>
                      <a:pt x="18409" y="18641"/>
                    </a:lnTo>
                    <a:lnTo>
                      <a:pt x="17181" y="19528"/>
                    </a:lnTo>
                    <a:lnTo>
                      <a:pt x="14481" y="21008"/>
                    </a:lnTo>
                    <a:lnTo>
                      <a:pt x="10800" y="21600"/>
                    </a:lnTo>
                    <a:lnTo>
                      <a:pt x="8836" y="21008"/>
                    </a:lnTo>
                    <a:lnTo>
                      <a:pt x="6381" y="20712"/>
                    </a:lnTo>
                    <a:lnTo>
                      <a:pt x="4909" y="20120"/>
                    </a:lnTo>
                    <a:lnTo>
                      <a:pt x="3190" y="18641"/>
                    </a:lnTo>
                    <a:lnTo>
                      <a:pt x="1963" y="17161"/>
                    </a:lnTo>
                    <a:lnTo>
                      <a:pt x="981" y="15386"/>
                    </a:lnTo>
                    <a:lnTo>
                      <a:pt x="490" y="13315"/>
                    </a:lnTo>
                    <a:lnTo>
                      <a:pt x="0" y="10652"/>
                    </a:lnTo>
                    <a:lnTo>
                      <a:pt x="490" y="8284"/>
                    </a:lnTo>
                    <a:lnTo>
                      <a:pt x="981" y="5917"/>
                    </a:lnTo>
                    <a:lnTo>
                      <a:pt x="1963" y="4438"/>
                    </a:lnTo>
                    <a:lnTo>
                      <a:pt x="3190" y="2958"/>
                    </a:lnTo>
                    <a:lnTo>
                      <a:pt x="4909" y="1479"/>
                    </a:lnTo>
                    <a:lnTo>
                      <a:pt x="6381" y="887"/>
                    </a:lnTo>
                    <a:lnTo>
                      <a:pt x="8836" y="591"/>
                    </a:lnTo>
                    <a:lnTo>
                      <a:pt x="10800" y="0"/>
                    </a:lnTo>
                    <a:lnTo>
                      <a:pt x="13500" y="591"/>
                    </a:lnTo>
                    <a:lnTo>
                      <a:pt x="15463" y="887"/>
                    </a:lnTo>
                    <a:lnTo>
                      <a:pt x="17672"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463" y="14794"/>
                    </a:lnTo>
                    <a:lnTo>
                      <a:pt x="21109" y="14794"/>
                    </a:lnTo>
                    <a:close/>
                    <a:moveTo>
                      <a:pt x="15954" y="8580"/>
                    </a:moveTo>
                    <a:lnTo>
                      <a:pt x="15954" y="8580"/>
                    </a:lnTo>
                    <a:lnTo>
                      <a:pt x="15463" y="7101"/>
                    </a:lnTo>
                    <a:lnTo>
                      <a:pt x="14727" y="5917"/>
                    </a:lnTo>
                    <a:lnTo>
                      <a:pt x="13254" y="4734"/>
                    </a:lnTo>
                    <a:lnTo>
                      <a:pt x="12272" y="4438"/>
                    </a:lnTo>
                    <a:lnTo>
                      <a:pt x="10800" y="4438"/>
                    </a:lnTo>
                    <a:lnTo>
                      <a:pt x="9327" y="4438"/>
                    </a:lnTo>
                    <a:lnTo>
                      <a:pt x="8345" y="4734"/>
                    </a:lnTo>
                    <a:lnTo>
                      <a:pt x="6872" y="6213"/>
                    </a:lnTo>
                    <a:lnTo>
                      <a:pt x="6136"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2" name="AutoShape 29"/>
              <p:cNvSpPr>
                <a:spLocks/>
              </p:cNvSpPr>
              <p:nvPr/>
            </p:nvSpPr>
            <p:spPr bwMode="auto">
              <a:xfrm>
                <a:off x="11739563" y="9231313"/>
                <a:ext cx="103187"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00" y="15144"/>
                    </a:moveTo>
                    <a:lnTo>
                      <a:pt x="5165" y="15144"/>
                    </a:lnTo>
                    <a:lnTo>
                      <a:pt x="2113" y="21600"/>
                    </a:lnTo>
                    <a:lnTo>
                      <a:pt x="0" y="21600"/>
                    </a:lnTo>
                    <a:lnTo>
                      <a:pt x="9391" y="0"/>
                    </a:lnTo>
                    <a:lnTo>
                      <a:pt x="11973" y="0"/>
                    </a:lnTo>
                    <a:lnTo>
                      <a:pt x="21600" y="21600"/>
                    </a:lnTo>
                    <a:lnTo>
                      <a:pt x="18782" y="21600"/>
                    </a:lnTo>
                    <a:lnTo>
                      <a:pt x="16200" y="15144"/>
                    </a:lnTo>
                    <a:close/>
                    <a:moveTo>
                      <a:pt x="10565" y="1986"/>
                    </a:moveTo>
                    <a:lnTo>
                      <a:pt x="6104" y="12662"/>
                    </a:lnTo>
                    <a:lnTo>
                      <a:pt x="15495" y="12662"/>
                    </a:lnTo>
                    <a:lnTo>
                      <a:pt x="10565" y="198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3" name="AutoShape 30"/>
              <p:cNvSpPr>
                <a:spLocks/>
              </p:cNvSpPr>
              <p:nvPr/>
            </p:nvSpPr>
            <p:spPr bwMode="auto">
              <a:xfrm>
                <a:off x="11845925" y="9256713"/>
                <a:ext cx="71438"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7142" y="4382"/>
                    </a:lnTo>
                    <a:lnTo>
                      <a:pt x="15771" y="3443"/>
                    </a:lnTo>
                    <a:lnTo>
                      <a:pt x="13371" y="2504"/>
                    </a:lnTo>
                    <a:lnTo>
                      <a:pt x="10628" y="2504"/>
                    </a:lnTo>
                    <a:lnTo>
                      <a:pt x="7885" y="2504"/>
                    </a:lnTo>
                    <a:lnTo>
                      <a:pt x="6171" y="2817"/>
                    </a:lnTo>
                    <a:lnTo>
                      <a:pt x="4457" y="4069"/>
                    </a:lnTo>
                    <a:lnTo>
                      <a:pt x="4114" y="5947"/>
                    </a:lnTo>
                    <a:lnTo>
                      <a:pt x="4457" y="6886"/>
                    </a:lnTo>
                    <a:lnTo>
                      <a:pt x="5828" y="7826"/>
                    </a:lnTo>
                    <a:lnTo>
                      <a:pt x="7885" y="8452"/>
                    </a:lnTo>
                    <a:lnTo>
                      <a:pt x="12342" y="9078"/>
                    </a:lnTo>
                    <a:lnTo>
                      <a:pt x="16800" y="10017"/>
                    </a:lnTo>
                    <a:lnTo>
                      <a:pt x="19542" y="10956"/>
                    </a:lnTo>
                    <a:lnTo>
                      <a:pt x="20571" y="11582"/>
                    </a:lnTo>
                    <a:lnTo>
                      <a:pt x="21257" y="12521"/>
                    </a:lnTo>
                    <a:lnTo>
                      <a:pt x="21600" y="15026"/>
                    </a:lnTo>
                    <a:lnTo>
                      <a:pt x="21600" y="16591"/>
                    </a:lnTo>
                    <a:lnTo>
                      <a:pt x="21257" y="17530"/>
                    </a:lnTo>
                    <a:lnTo>
                      <a:pt x="20228" y="18469"/>
                    </a:lnTo>
                    <a:lnTo>
                      <a:pt x="18857" y="19721"/>
                    </a:lnTo>
                    <a:lnTo>
                      <a:pt x="15771" y="20973"/>
                    </a:lnTo>
                    <a:lnTo>
                      <a:pt x="11314" y="21600"/>
                    </a:lnTo>
                    <a:lnTo>
                      <a:pt x="6857" y="20973"/>
                    </a:lnTo>
                    <a:lnTo>
                      <a:pt x="4457" y="20660"/>
                    </a:lnTo>
                    <a:lnTo>
                      <a:pt x="2742" y="19721"/>
                    </a:lnTo>
                    <a:lnTo>
                      <a:pt x="1714" y="18469"/>
                    </a:lnTo>
                    <a:lnTo>
                      <a:pt x="685" y="17530"/>
                    </a:lnTo>
                    <a:lnTo>
                      <a:pt x="0" y="15965"/>
                    </a:lnTo>
                    <a:lnTo>
                      <a:pt x="0" y="14400"/>
                    </a:lnTo>
                    <a:lnTo>
                      <a:pt x="2742" y="14400"/>
                    </a:lnTo>
                    <a:lnTo>
                      <a:pt x="4114" y="16591"/>
                    </a:lnTo>
                    <a:lnTo>
                      <a:pt x="5142" y="18156"/>
                    </a:lnTo>
                    <a:lnTo>
                      <a:pt x="7885" y="18469"/>
                    </a:lnTo>
                    <a:lnTo>
                      <a:pt x="11314" y="19095"/>
                    </a:lnTo>
                    <a:lnTo>
                      <a:pt x="14400" y="18469"/>
                    </a:lnTo>
                    <a:lnTo>
                      <a:pt x="16800" y="18156"/>
                    </a:lnTo>
                    <a:lnTo>
                      <a:pt x="18514" y="17217"/>
                    </a:lnTo>
                    <a:lnTo>
                      <a:pt x="18514" y="15026"/>
                    </a:lnTo>
                    <a:lnTo>
                      <a:pt x="18514" y="14086"/>
                    </a:lnTo>
                    <a:lnTo>
                      <a:pt x="17142" y="13147"/>
                    </a:lnTo>
                    <a:lnTo>
                      <a:pt x="14400" y="11895"/>
                    </a:lnTo>
                    <a:lnTo>
                      <a:pt x="9942" y="11582"/>
                    </a:lnTo>
                    <a:lnTo>
                      <a:pt x="5828" y="10956"/>
                    </a:lnTo>
                    <a:lnTo>
                      <a:pt x="2742" y="10017"/>
                    </a:lnTo>
                    <a:lnTo>
                      <a:pt x="1714" y="9078"/>
                    </a:lnTo>
                    <a:lnTo>
                      <a:pt x="1371" y="8452"/>
                    </a:lnTo>
                    <a:lnTo>
                      <a:pt x="685" y="5947"/>
                    </a:lnTo>
                    <a:lnTo>
                      <a:pt x="1371" y="3443"/>
                    </a:lnTo>
                    <a:lnTo>
                      <a:pt x="2399" y="2504"/>
                    </a:lnTo>
                    <a:lnTo>
                      <a:pt x="3428" y="1878"/>
                    </a:lnTo>
                    <a:lnTo>
                      <a:pt x="6171" y="313"/>
                    </a:lnTo>
                    <a:lnTo>
                      <a:pt x="10628" y="0"/>
                    </a:lnTo>
                    <a:lnTo>
                      <a:pt x="15085" y="313"/>
                    </a:lnTo>
                    <a:lnTo>
                      <a:pt x="16800" y="939"/>
                    </a:lnTo>
                    <a:lnTo>
                      <a:pt x="18514" y="1878"/>
                    </a:lnTo>
                    <a:lnTo>
                      <a:pt x="19542" y="2504"/>
                    </a:lnTo>
                    <a:lnTo>
                      <a:pt x="20228" y="4069"/>
                    </a:lnTo>
                    <a:lnTo>
                      <a:pt x="21257"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4" name="AutoShape 31"/>
              <p:cNvSpPr>
                <a:spLocks/>
              </p:cNvSpPr>
              <p:nvPr/>
            </p:nvSpPr>
            <p:spPr bwMode="auto">
              <a:xfrm>
                <a:off x="11925300" y="9256713"/>
                <a:ext cx="69850"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6457" y="4382"/>
                    </a:lnTo>
                    <a:lnTo>
                      <a:pt x="15428" y="3443"/>
                    </a:lnTo>
                    <a:lnTo>
                      <a:pt x="13371" y="2504"/>
                    </a:lnTo>
                    <a:lnTo>
                      <a:pt x="9942" y="2504"/>
                    </a:lnTo>
                    <a:lnTo>
                      <a:pt x="7542" y="2504"/>
                    </a:lnTo>
                    <a:lnTo>
                      <a:pt x="5485" y="2817"/>
                    </a:lnTo>
                    <a:lnTo>
                      <a:pt x="4457" y="4069"/>
                    </a:lnTo>
                    <a:lnTo>
                      <a:pt x="3771" y="5947"/>
                    </a:lnTo>
                    <a:lnTo>
                      <a:pt x="3771" y="6886"/>
                    </a:lnTo>
                    <a:lnTo>
                      <a:pt x="5485" y="7826"/>
                    </a:lnTo>
                    <a:lnTo>
                      <a:pt x="7542" y="8452"/>
                    </a:lnTo>
                    <a:lnTo>
                      <a:pt x="12000" y="9078"/>
                    </a:lnTo>
                    <a:lnTo>
                      <a:pt x="16114" y="10017"/>
                    </a:lnTo>
                    <a:lnTo>
                      <a:pt x="19199" y="10956"/>
                    </a:lnTo>
                    <a:lnTo>
                      <a:pt x="20571" y="11582"/>
                    </a:lnTo>
                    <a:lnTo>
                      <a:pt x="20914" y="12521"/>
                    </a:lnTo>
                    <a:lnTo>
                      <a:pt x="21600" y="15026"/>
                    </a:lnTo>
                    <a:lnTo>
                      <a:pt x="21600" y="16591"/>
                    </a:lnTo>
                    <a:lnTo>
                      <a:pt x="20914" y="17530"/>
                    </a:lnTo>
                    <a:lnTo>
                      <a:pt x="19885" y="18469"/>
                    </a:lnTo>
                    <a:lnTo>
                      <a:pt x="18857" y="19721"/>
                    </a:lnTo>
                    <a:lnTo>
                      <a:pt x="15428" y="20973"/>
                    </a:lnTo>
                    <a:lnTo>
                      <a:pt x="10971" y="21600"/>
                    </a:lnTo>
                    <a:lnTo>
                      <a:pt x="6171" y="20973"/>
                    </a:lnTo>
                    <a:lnTo>
                      <a:pt x="4457" y="20660"/>
                    </a:lnTo>
                    <a:lnTo>
                      <a:pt x="2742" y="19721"/>
                    </a:lnTo>
                    <a:lnTo>
                      <a:pt x="1714" y="18469"/>
                    </a:lnTo>
                    <a:lnTo>
                      <a:pt x="342" y="17530"/>
                    </a:lnTo>
                    <a:lnTo>
                      <a:pt x="0" y="15965"/>
                    </a:lnTo>
                    <a:lnTo>
                      <a:pt x="0" y="14400"/>
                    </a:lnTo>
                    <a:lnTo>
                      <a:pt x="2742" y="14400"/>
                    </a:lnTo>
                    <a:lnTo>
                      <a:pt x="3428" y="16591"/>
                    </a:lnTo>
                    <a:lnTo>
                      <a:pt x="4799" y="18156"/>
                    </a:lnTo>
                    <a:lnTo>
                      <a:pt x="7200" y="18469"/>
                    </a:lnTo>
                    <a:lnTo>
                      <a:pt x="10971" y="19095"/>
                    </a:lnTo>
                    <a:lnTo>
                      <a:pt x="13714" y="18469"/>
                    </a:lnTo>
                    <a:lnTo>
                      <a:pt x="16457" y="18156"/>
                    </a:lnTo>
                    <a:lnTo>
                      <a:pt x="17828" y="17217"/>
                    </a:lnTo>
                    <a:lnTo>
                      <a:pt x="18171" y="15026"/>
                    </a:lnTo>
                    <a:lnTo>
                      <a:pt x="18171" y="14086"/>
                    </a:lnTo>
                    <a:lnTo>
                      <a:pt x="16457" y="13147"/>
                    </a:lnTo>
                    <a:lnTo>
                      <a:pt x="14399" y="11895"/>
                    </a:lnTo>
                    <a:lnTo>
                      <a:pt x="9942" y="11582"/>
                    </a:lnTo>
                    <a:lnTo>
                      <a:pt x="5485" y="10956"/>
                    </a:lnTo>
                    <a:lnTo>
                      <a:pt x="2742" y="10017"/>
                    </a:lnTo>
                    <a:lnTo>
                      <a:pt x="1714" y="9078"/>
                    </a:lnTo>
                    <a:lnTo>
                      <a:pt x="1028" y="8452"/>
                    </a:lnTo>
                    <a:lnTo>
                      <a:pt x="342" y="5947"/>
                    </a:lnTo>
                    <a:lnTo>
                      <a:pt x="1028" y="3443"/>
                    </a:lnTo>
                    <a:lnTo>
                      <a:pt x="1714" y="2504"/>
                    </a:lnTo>
                    <a:lnTo>
                      <a:pt x="2742" y="1878"/>
                    </a:lnTo>
                    <a:lnTo>
                      <a:pt x="6171" y="313"/>
                    </a:lnTo>
                    <a:lnTo>
                      <a:pt x="9942" y="0"/>
                    </a:lnTo>
                    <a:lnTo>
                      <a:pt x="14742" y="313"/>
                    </a:lnTo>
                    <a:lnTo>
                      <a:pt x="16457" y="939"/>
                    </a:lnTo>
                    <a:lnTo>
                      <a:pt x="17828" y="1878"/>
                    </a:lnTo>
                    <a:lnTo>
                      <a:pt x="18857" y="2504"/>
                    </a:lnTo>
                    <a:lnTo>
                      <a:pt x="19885" y="4069"/>
                    </a:lnTo>
                    <a:lnTo>
                      <a:pt x="20571"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5" name="AutoShape 32"/>
              <p:cNvSpPr>
                <a:spLocks/>
              </p:cNvSpPr>
              <p:nvPr/>
            </p:nvSpPr>
            <p:spPr bwMode="auto">
              <a:xfrm>
                <a:off x="120030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2" y="0"/>
                    </a:moveTo>
                    <a:lnTo>
                      <a:pt x="10652" y="0"/>
                    </a:lnTo>
                    <a:lnTo>
                      <a:pt x="13315" y="313"/>
                    </a:lnTo>
                    <a:lnTo>
                      <a:pt x="15386" y="939"/>
                    </a:lnTo>
                    <a:lnTo>
                      <a:pt x="17161" y="1878"/>
                    </a:lnTo>
                    <a:lnTo>
                      <a:pt x="18641" y="3443"/>
                    </a:lnTo>
                    <a:lnTo>
                      <a:pt x="20120" y="5008"/>
                    </a:lnTo>
                    <a:lnTo>
                      <a:pt x="21008" y="6573"/>
                    </a:lnTo>
                    <a:lnTo>
                      <a:pt x="21600" y="8452"/>
                    </a:lnTo>
                    <a:lnTo>
                      <a:pt x="21600" y="10643"/>
                    </a:lnTo>
                    <a:lnTo>
                      <a:pt x="21600" y="13147"/>
                    </a:lnTo>
                    <a:lnTo>
                      <a:pt x="21008" y="14400"/>
                    </a:lnTo>
                    <a:lnTo>
                      <a:pt x="20120" y="16591"/>
                    </a:lnTo>
                    <a:lnTo>
                      <a:pt x="18641" y="18156"/>
                    </a:lnTo>
                    <a:lnTo>
                      <a:pt x="17161" y="19721"/>
                    </a:lnTo>
                    <a:lnTo>
                      <a:pt x="15386" y="20660"/>
                    </a:lnTo>
                    <a:lnTo>
                      <a:pt x="13315" y="20973"/>
                    </a:lnTo>
                    <a:lnTo>
                      <a:pt x="10652" y="21600"/>
                    </a:lnTo>
                    <a:lnTo>
                      <a:pt x="7989" y="20973"/>
                    </a:lnTo>
                    <a:lnTo>
                      <a:pt x="5621" y="20660"/>
                    </a:lnTo>
                    <a:lnTo>
                      <a:pt x="3846" y="19721"/>
                    </a:lnTo>
                    <a:lnTo>
                      <a:pt x="2367" y="18156"/>
                    </a:lnTo>
                    <a:lnTo>
                      <a:pt x="1479" y="16591"/>
                    </a:lnTo>
                    <a:lnTo>
                      <a:pt x="591" y="14400"/>
                    </a:lnTo>
                    <a:lnTo>
                      <a:pt x="0" y="13147"/>
                    </a:lnTo>
                    <a:lnTo>
                      <a:pt x="0" y="10643"/>
                    </a:lnTo>
                    <a:lnTo>
                      <a:pt x="0" y="8452"/>
                    </a:lnTo>
                    <a:lnTo>
                      <a:pt x="591" y="6573"/>
                    </a:lnTo>
                    <a:lnTo>
                      <a:pt x="1479" y="5008"/>
                    </a:lnTo>
                    <a:lnTo>
                      <a:pt x="2367" y="3443"/>
                    </a:lnTo>
                    <a:lnTo>
                      <a:pt x="3846" y="1878"/>
                    </a:lnTo>
                    <a:lnTo>
                      <a:pt x="5621" y="939"/>
                    </a:lnTo>
                    <a:lnTo>
                      <a:pt x="7989" y="313"/>
                    </a:lnTo>
                    <a:lnTo>
                      <a:pt x="10652" y="0"/>
                    </a:lnTo>
                    <a:close/>
                    <a:moveTo>
                      <a:pt x="10652" y="19095"/>
                    </a:moveTo>
                    <a:lnTo>
                      <a:pt x="10652" y="19095"/>
                    </a:lnTo>
                    <a:lnTo>
                      <a:pt x="12427" y="19095"/>
                    </a:lnTo>
                    <a:lnTo>
                      <a:pt x="13906" y="18469"/>
                    </a:lnTo>
                    <a:lnTo>
                      <a:pt x="15386" y="17530"/>
                    </a:lnTo>
                    <a:lnTo>
                      <a:pt x="16865" y="16591"/>
                    </a:lnTo>
                    <a:lnTo>
                      <a:pt x="17753" y="15652"/>
                    </a:lnTo>
                    <a:lnTo>
                      <a:pt x="18049" y="14086"/>
                    </a:lnTo>
                    <a:lnTo>
                      <a:pt x="18641" y="12521"/>
                    </a:lnTo>
                    <a:lnTo>
                      <a:pt x="18641" y="10643"/>
                    </a:lnTo>
                    <a:lnTo>
                      <a:pt x="18641" y="9078"/>
                    </a:lnTo>
                    <a:lnTo>
                      <a:pt x="18049" y="7513"/>
                    </a:lnTo>
                    <a:lnTo>
                      <a:pt x="17753" y="5947"/>
                    </a:lnTo>
                    <a:lnTo>
                      <a:pt x="16865" y="5008"/>
                    </a:lnTo>
                    <a:lnTo>
                      <a:pt x="15386" y="4069"/>
                    </a:lnTo>
                    <a:lnTo>
                      <a:pt x="13906" y="2817"/>
                    </a:lnTo>
                    <a:lnTo>
                      <a:pt x="12427" y="2504"/>
                    </a:lnTo>
                    <a:lnTo>
                      <a:pt x="10652" y="2504"/>
                    </a:lnTo>
                    <a:lnTo>
                      <a:pt x="8580" y="2504"/>
                    </a:lnTo>
                    <a:lnTo>
                      <a:pt x="7101" y="2817"/>
                    </a:lnTo>
                    <a:lnTo>
                      <a:pt x="5621" y="4069"/>
                    </a:lnTo>
                    <a:lnTo>
                      <a:pt x="4734" y="5008"/>
                    </a:lnTo>
                    <a:lnTo>
                      <a:pt x="3846" y="5947"/>
                    </a:lnTo>
                    <a:lnTo>
                      <a:pt x="2958" y="7513"/>
                    </a:lnTo>
                    <a:lnTo>
                      <a:pt x="2958" y="9078"/>
                    </a:lnTo>
                    <a:lnTo>
                      <a:pt x="2367" y="10643"/>
                    </a:lnTo>
                    <a:lnTo>
                      <a:pt x="2958" y="12521"/>
                    </a:lnTo>
                    <a:lnTo>
                      <a:pt x="2958" y="14086"/>
                    </a:lnTo>
                    <a:lnTo>
                      <a:pt x="3846" y="15652"/>
                    </a:lnTo>
                    <a:lnTo>
                      <a:pt x="4734" y="16591"/>
                    </a:lnTo>
                    <a:lnTo>
                      <a:pt x="5621" y="17530"/>
                    </a:lnTo>
                    <a:lnTo>
                      <a:pt x="7101" y="18469"/>
                    </a:lnTo>
                    <a:lnTo>
                      <a:pt x="8580" y="19095"/>
                    </a:lnTo>
                    <a:lnTo>
                      <a:pt x="10652"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6" name="AutoShape 33"/>
              <p:cNvSpPr>
                <a:spLocks/>
              </p:cNvSpPr>
              <p:nvPr/>
            </p:nvSpPr>
            <p:spPr bwMode="auto">
              <a:xfrm>
                <a:off x="12096750" y="9256713"/>
                <a:ext cx="79375"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460"/>
                    </a:moveTo>
                    <a:lnTo>
                      <a:pt x="21600" y="13460"/>
                    </a:lnTo>
                    <a:lnTo>
                      <a:pt x="20660" y="15965"/>
                    </a:lnTo>
                    <a:lnTo>
                      <a:pt x="19095" y="18469"/>
                    </a:lnTo>
                    <a:lnTo>
                      <a:pt x="17530" y="19721"/>
                    </a:lnTo>
                    <a:lnTo>
                      <a:pt x="15965" y="20660"/>
                    </a:lnTo>
                    <a:lnTo>
                      <a:pt x="14086" y="20973"/>
                    </a:lnTo>
                    <a:lnTo>
                      <a:pt x="11582" y="21600"/>
                    </a:lnTo>
                    <a:lnTo>
                      <a:pt x="9078" y="20973"/>
                    </a:lnTo>
                    <a:lnTo>
                      <a:pt x="6573" y="20660"/>
                    </a:lnTo>
                    <a:lnTo>
                      <a:pt x="4382" y="19721"/>
                    </a:lnTo>
                    <a:lnTo>
                      <a:pt x="2817" y="18469"/>
                    </a:lnTo>
                    <a:lnTo>
                      <a:pt x="1878" y="17217"/>
                    </a:lnTo>
                    <a:lnTo>
                      <a:pt x="939" y="15026"/>
                    </a:lnTo>
                    <a:lnTo>
                      <a:pt x="313" y="13147"/>
                    </a:lnTo>
                    <a:lnTo>
                      <a:pt x="0" y="10643"/>
                    </a:lnTo>
                    <a:lnTo>
                      <a:pt x="313" y="8452"/>
                    </a:lnTo>
                    <a:lnTo>
                      <a:pt x="939" y="6573"/>
                    </a:lnTo>
                    <a:lnTo>
                      <a:pt x="1565" y="4382"/>
                    </a:lnTo>
                    <a:lnTo>
                      <a:pt x="2817" y="2817"/>
                    </a:lnTo>
                    <a:lnTo>
                      <a:pt x="4382" y="1878"/>
                    </a:lnTo>
                    <a:lnTo>
                      <a:pt x="6573" y="939"/>
                    </a:lnTo>
                    <a:lnTo>
                      <a:pt x="8452" y="313"/>
                    </a:lnTo>
                    <a:lnTo>
                      <a:pt x="11582" y="0"/>
                    </a:lnTo>
                    <a:lnTo>
                      <a:pt x="13460" y="313"/>
                    </a:lnTo>
                    <a:lnTo>
                      <a:pt x="15652" y="939"/>
                    </a:lnTo>
                    <a:lnTo>
                      <a:pt x="17530" y="1252"/>
                    </a:lnTo>
                    <a:lnTo>
                      <a:pt x="18782" y="2504"/>
                    </a:lnTo>
                    <a:lnTo>
                      <a:pt x="20660" y="5008"/>
                    </a:lnTo>
                    <a:lnTo>
                      <a:pt x="21600" y="7513"/>
                    </a:lnTo>
                    <a:lnTo>
                      <a:pt x="18782" y="7513"/>
                    </a:lnTo>
                    <a:lnTo>
                      <a:pt x="17530" y="5008"/>
                    </a:lnTo>
                    <a:lnTo>
                      <a:pt x="15965" y="3443"/>
                    </a:lnTo>
                    <a:lnTo>
                      <a:pt x="14086" y="2817"/>
                    </a:lnTo>
                    <a:lnTo>
                      <a:pt x="11582" y="2504"/>
                    </a:lnTo>
                    <a:lnTo>
                      <a:pt x="9391" y="2504"/>
                    </a:lnTo>
                    <a:lnTo>
                      <a:pt x="7513" y="2817"/>
                    </a:lnTo>
                    <a:lnTo>
                      <a:pt x="5947" y="4069"/>
                    </a:lnTo>
                    <a:lnTo>
                      <a:pt x="5008" y="5008"/>
                    </a:lnTo>
                    <a:lnTo>
                      <a:pt x="4069" y="5947"/>
                    </a:lnTo>
                    <a:lnTo>
                      <a:pt x="3443" y="7513"/>
                    </a:lnTo>
                    <a:lnTo>
                      <a:pt x="2817" y="10643"/>
                    </a:lnTo>
                    <a:lnTo>
                      <a:pt x="2817" y="12521"/>
                    </a:lnTo>
                    <a:lnTo>
                      <a:pt x="3443" y="14086"/>
                    </a:lnTo>
                    <a:lnTo>
                      <a:pt x="4069" y="15652"/>
                    </a:lnTo>
                    <a:lnTo>
                      <a:pt x="5008" y="16591"/>
                    </a:lnTo>
                    <a:lnTo>
                      <a:pt x="6573" y="17530"/>
                    </a:lnTo>
                    <a:lnTo>
                      <a:pt x="8139" y="18469"/>
                    </a:lnTo>
                    <a:lnTo>
                      <a:pt x="9391" y="19095"/>
                    </a:lnTo>
                    <a:lnTo>
                      <a:pt x="11582" y="19095"/>
                    </a:lnTo>
                    <a:lnTo>
                      <a:pt x="14086" y="18469"/>
                    </a:lnTo>
                    <a:lnTo>
                      <a:pt x="16591" y="17530"/>
                    </a:lnTo>
                    <a:lnTo>
                      <a:pt x="18156" y="15652"/>
                    </a:lnTo>
                    <a:lnTo>
                      <a:pt x="18782" y="13460"/>
                    </a:lnTo>
                    <a:lnTo>
                      <a:pt x="21600" y="1346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7" name="AutoShape 34"/>
              <p:cNvSpPr>
                <a:spLocks/>
              </p:cNvSpPr>
              <p:nvPr/>
            </p:nvSpPr>
            <p:spPr bwMode="auto">
              <a:xfrm>
                <a:off x="12184063" y="9231313"/>
                <a:ext cx="11112"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8" name="AutoShape 35"/>
              <p:cNvSpPr>
                <a:spLocks/>
              </p:cNvSpPr>
              <p:nvPr/>
            </p:nvSpPr>
            <p:spPr bwMode="auto">
              <a:xfrm>
                <a:off x="122062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52" y="6886"/>
                    </a:moveTo>
                    <a:lnTo>
                      <a:pt x="1152" y="6886"/>
                    </a:lnTo>
                    <a:lnTo>
                      <a:pt x="1439" y="4069"/>
                    </a:lnTo>
                    <a:lnTo>
                      <a:pt x="2303" y="2817"/>
                    </a:lnTo>
                    <a:lnTo>
                      <a:pt x="3456" y="1878"/>
                    </a:lnTo>
                    <a:lnTo>
                      <a:pt x="4320" y="939"/>
                    </a:lnTo>
                    <a:lnTo>
                      <a:pt x="5759" y="313"/>
                    </a:lnTo>
                    <a:lnTo>
                      <a:pt x="9792" y="0"/>
                    </a:lnTo>
                    <a:lnTo>
                      <a:pt x="14112" y="313"/>
                    </a:lnTo>
                    <a:lnTo>
                      <a:pt x="16416" y="1252"/>
                    </a:lnTo>
                    <a:lnTo>
                      <a:pt x="17280" y="2504"/>
                    </a:lnTo>
                    <a:lnTo>
                      <a:pt x="17856" y="3443"/>
                    </a:lnTo>
                    <a:lnTo>
                      <a:pt x="18144" y="5947"/>
                    </a:lnTo>
                    <a:lnTo>
                      <a:pt x="18144" y="16591"/>
                    </a:lnTo>
                    <a:lnTo>
                      <a:pt x="18720" y="18156"/>
                    </a:lnTo>
                    <a:lnTo>
                      <a:pt x="19296" y="18469"/>
                    </a:lnTo>
                    <a:lnTo>
                      <a:pt x="20160" y="18469"/>
                    </a:lnTo>
                    <a:lnTo>
                      <a:pt x="21600" y="18469"/>
                    </a:lnTo>
                    <a:lnTo>
                      <a:pt x="21600" y="20660"/>
                    </a:lnTo>
                    <a:lnTo>
                      <a:pt x="19296" y="20973"/>
                    </a:lnTo>
                    <a:lnTo>
                      <a:pt x="17280" y="20660"/>
                    </a:lnTo>
                    <a:lnTo>
                      <a:pt x="16704" y="19721"/>
                    </a:lnTo>
                    <a:lnTo>
                      <a:pt x="16416" y="18469"/>
                    </a:lnTo>
                    <a:lnTo>
                      <a:pt x="16416" y="17530"/>
                    </a:lnTo>
                    <a:lnTo>
                      <a:pt x="15840" y="17530"/>
                    </a:lnTo>
                    <a:lnTo>
                      <a:pt x="15552" y="18469"/>
                    </a:lnTo>
                    <a:lnTo>
                      <a:pt x="13536" y="20034"/>
                    </a:lnTo>
                    <a:lnTo>
                      <a:pt x="11232" y="20973"/>
                    </a:lnTo>
                    <a:lnTo>
                      <a:pt x="7487" y="21600"/>
                    </a:lnTo>
                    <a:lnTo>
                      <a:pt x="4608" y="20973"/>
                    </a:lnTo>
                    <a:lnTo>
                      <a:pt x="2303" y="20034"/>
                    </a:lnTo>
                    <a:lnTo>
                      <a:pt x="1439" y="19095"/>
                    </a:lnTo>
                    <a:lnTo>
                      <a:pt x="1152" y="18156"/>
                    </a:lnTo>
                    <a:lnTo>
                      <a:pt x="575" y="17217"/>
                    </a:lnTo>
                    <a:lnTo>
                      <a:pt x="0" y="15652"/>
                    </a:lnTo>
                    <a:lnTo>
                      <a:pt x="575" y="13460"/>
                    </a:lnTo>
                    <a:lnTo>
                      <a:pt x="1152" y="11895"/>
                    </a:lnTo>
                    <a:lnTo>
                      <a:pt x="2016" y="10956"/>
                    </a:lnTo>
                    <a:lnTo>
                      <a:pt x="3456" y="10017"/>
                    </a:lnTo>
                    <a:lnTo>
                      <a:pt x="6048" y="9391"/>
                    </a:lnTo>
                    <a:lnTo>
                      <a:pt x="9504" y="9078"/>
                    </a:lnTo>
                    <a:lnTo>
                      <a:pt x="13248" y="9078"/>
                    </a:lnTo>
                    <a:lnTo>
                      <a:pt x="14976" y="8452"/>
                    </a:lnTo>
                    <a:lnTo>
                      <a:pt x="15840" y="7513"/>
                    </a:lnTo>
                    <a:lnTo>
                      <a:pt x="15840" y="6573"/>
                    </a:lnTo>
                    <a:lnTo>
                      <a:pt x="15552" y="4382"/>
                    </a:lnTo>
                    <a:lnTo>
                      <a:pt x="14399" y="3443"/>
                    </a:lnTo>
                    <a:lnTo>
                      <a:pt x="12672" y="2504"/>
                    </a:lnTo>
                    <a:lnTo>
                      <a:pt x="9792" y="2504"/>
                    </a:lnTo>
                    <a:lnTo>
                      <a:pt x="7200" y="2504"/>
                    </a:lnTo>
                    <a:lnTo>
                      <a:pt x="5184" y="3443"/>
                    </a:lnTo>
                    <a:lnTo>
                      <a:pt x="3744" y="5008"/>
                    </a:lnTo>
                    <a:lnTo>
                      <a:pt x="3456" y="6886"/>
                    </a:lnTo>
                    <a:lnTo>
                      <a:pt x="1152" y="6886"/>
                    </a:lnTo>
                    <a:close/>
                    <a:moveTo>
                      <a:pt x="15840" y="10017"/>
                    </a:moveTo>
                    <a:lnTo>
                      <a:pt x="15840" y="10017"/>
                    </a:lnTo>
                    <a:lnTo>
                      <a:pt x="14976" y="10643"/>
                    </a:lnTo>
                    <a:lnTo>
                      <a:pt x="13536" y="10956"/>
                    </a:lnTo>
                    <a:lnTo>
                      <a:pt x="7487" y="11582"/>
                    </a:lnTo>
                    <a:lnTo>
                      <a:pt x="5759" y="11895"/>
                    </a:lnTo>
                    <a:lnTo>
                      <a:pt x="4320" y="12521"/>
                    </a:lnTo>
                    <a:lnTo>
                      <a:pt x="3456" y="13460"/>
                    </a:lnTo>
                    <a:lnTo>
                      <a:pt x="2880" y="15026"/>
                    </a:lnTo>
                    <a:lnTo>
                      <a:pt x="3456" y="17217"/>
                    </a:lnTo>
                    <a:lnTo>
                      <a:pt x="4320" y="18469"/>
                    </a:lnTo>
                    <a:lnTo>
                      <a:pt x="6048" y="19095"/>
                    </a:lnTo>
                    <a:lnTo>
                      <a:pt x="8064" y="19095"/>
                    </a:lnTo>
                    <a:lnTo>
                      <a:pt x="10656" y="19095"/>
                    </a:lnTo>
                    <a:lnTo>
                      <a:pt x="13536" y="17530"/>
                    </a:lnTo>
                    <a:lnTo>
                      <a:pt x="14399" y="16591"/>
                    </a:lnTo>
                    <a:lnTo>
                      <a:pt x="15552" y="15652"/>
                    </a:lnTo>
                    <a:lnTo>
                      <a:pt x="15840" y="14400"/>
                    </a:lnTo>
                    <a:lnTo>
                      <a:pt x="15840" y="13147"/>
                    </a:lnTo>
                    <a:lnTo>
                      <a:pt x="15840" y="100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9" name="AutoShape 36"/>
              <p:cNvSpPr>
                <a:spLocks/>
              </p:cNvSpPr>
              <p:nvPr/>
            </p:nvSpPr>
            <p:spPr bwMode="auto">
              <a:xfrm>
                <a:off x="12288838" y="9236075"/>
                <a:ext cx="47625" cy="96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714" y="0"/>
                    </a:moveTo>
                    <a:lnTo>
                      <a:pt x="12857" y="0"/>
                    </a:lnTo>
                    <a:lnTo>
                      <a:pt x="12857" y="4828"/>
                    </a:lnTo>
                    <a:lnTo>
                      <a:pt x="21600" y="4828"/>
                    </a:lnTo>
                    <a:lnTo>
                      <a:pt x="21600" y="6861"/>
                    </a:lnTo>
                    <a:lnTo>
                      <a:pt x="12857" y="6861"/>
                    </a:lnTo>
                    <a:lnTo>
                      <a:pt x="12857" y="17534"/>
                    </a:lnTo>
                    <a:lnTo>
                      <a:pt x="12857" y="18550"/>
                    </a:lnTo>
                    <a:lnTo>
                      <a:pt x="13371" y="19312"/>
                    </a:lnTo>
                    <a:lnTo>
                      <a:pt x="14914" y="19567"/>
                    </a:lnTo>
                    <a:lnTo>
                      <a:pt x="16971" y="19567"/>
                    </a:lnTo>
                    <a:lnTo>
                      <a:pt x="21600" y="19567"/>
                    </a:lnTo>
                    <a:lnTo>
                      <a:pt x="21600" y="21600"/>
                    </a:lnTo>
                    <a:lnTo>
                      <a:pt x="16971" y="21600"/>
                    </a:lnTo>
                    <a:lnTo>
                      <a:pt x="11828" y="21345"/>
                    </a:lnTo>
                    <a:lnTo>
                      <a:pt x="9257" y="20583"/>
                    </a:lnTo>
                    <a:lnTo>
                      <a:pt x="8742" y="19312"/>
                    </a:lnTo>
                    <a:lnTo>
                      <a:pt x="7714" y="17534"/>
                    </a:lnTo>
                    <a:lnTo>
                      <a:pt x="7714" y="6861"/>
                    </a:lnTo>
                    <a:lnTo>
                      <a:pt x="0" y="6861"/>
                    </a:lnTo>
                    <a:lnTo>
                      <a:pt x="0" y="4828"/>
                    </a:lnTo>
                    <a:lnTo>
                      <a:pt x="7714" y="4828"/>
                    </a:lnTo>
                    <a:lnTo>
                      <a:pt x="7714"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0" name="AutoShape 37"/>
              <p:cNvSpPr>
                <a:spLocks/>
              </p:cNvSpPr>
              <p:nvPr/>
            </p:nvSpPr>
            <p:spPr bwMode="auto">
              <a:xfrm>
                <a:off x="12347575" y="9231313"/>
                <a:ext cx="7938"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1" name="AutoShape 38"/>
              <p:cNvSpPr>
                <a:spLocks/>
              </p:cNvSpPr>
              <p:nvPr/>
            </p:nvSpPr>
            <p:spPr bwMode="auto">
              <a:xfrm>
                <a:off x="12369800" y="9256713"/>
                <a:ext cx="80963"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47" y="0"/>
                    </a:moveTo>
                    <a:lnTo>
                      <a:pt x="10947" y="0"/>
                    </a:lnTo>
                    <a:lnTo>
                      <a:pt x="13315" y="313"/>
                    </a:lnTo>
                    <a:lnTo>
                      <a:pt x="15682" y="939"/>
                    </a:lnTo>
                    <a:lnTo>
                      <a:pt x="17753" y="1878"/>
                    </a:lnTo>
                    <a:lnTo>
                      <a:pt x="19232" y="3443"/>
                    </a:lnTo>
                    <a:lnTo>
                      <a:pt x="20120" y="5008"/>
                    </a:lnTo>
                    <a:lnTo>
                      <a:pt x="21008" y="6573"/>
                    </a:lnTo>
                    <a:lnTo>
                      <a:pt x="21600" y="8452"/>
                    </a:lnTo>
                    <a:lnTo>
                      <a:pt x="21600" y="10643"/>
                    </a:lnTo>
                    <a:lnTo>
                      <a:pt x="21600" y="13147"/>
                    </a:lnTo>
                    <a:lnTo>
                      <a:pt x="21008" y="14400"/>
                    </a:lnTo>
                    <a:lnTo>
                      <a:pt x="20120" y="16591"/>
                    </a:lnTo>
                    <a:lnTo>
                      <a:pt x="19232" y="18156"/>
                    </a:lnTo>
                    <a:lnTo>
                      <a:pt x="17753" y="19721"/>
                    </a:lnTo>
                    <a:lnTo>
                      <a:pt x="15682" y="20660"/>
                    </a:lnTo>
                    <a:lnTo>
                      <a:pt x="13315" y="20973"/>
                    </a:lnTo>
                    <a:lnTo>
                      <a:pt x="10947" y="21600"/>
                    </a:lnTo>
                    <a:lnTo>
                      <a:pt x="8284" y="20973"/>
                    </a:lnTo>
                    <a:lnTo>
                      <a:pt x="6213" y="20660"/>
                    </a:lnTo>
                    <a:lnTo>
                      <a:pt x="4438" y="19721"/>
                    </a:lnTo>
                    <a:lnTo>
                      <a:pt x="2958" y="18156"/>
                    </a:lnTo>
                    <a:lnTo>
                      <a:pt x="1479" y="16591"/>
                    </a:lnTo>
                    <a:lnTo>
                      <a:pt x="591" y="14400"/>
                    </a:lnTo>
                    <a:lnTo>
                      <a:pt x="0" y="13147"/>
                    </a:lnTo>
                    <a:lnTo>
                      <a:pt x="0" y="10643"/>
                    </a:lnTo>
                    <a:lnTo>
                      <a:pt x="0" y="8452"/>
                    </a:lnTo>
                    <a:lnTo>
                      <a:pt x="591" y="6573"/>
                    </a:lnTo>
                    <a:lnTo>
                      <a:pt x="1479" y="5008"/>
                    </a:lnTo>
                    <a:lnTo>
                      <a:pt x="2958" y="3443"/>
                    </a:lnTo>
                    <a:lnTo>
                      <a:pt x="4438" y="1878"/>
                    </a:lnTo>
                    <a:lnTo>
                      <a:pt x="6213" y="939"/>
                    </a:lnTo>
                    <a:lnTo>
                      <a:pt x="8284" y="313"/>
                    </a:lnTo>
                    <a:lnTo>
                      <a:pt x="10947" y="0"/>
                    </a:lnTo>
                    <a:close/>
                    <a:moveTo>
                      <a:pt x="10947" y="19095"/>
                    </a:moveTo>
                    <a:lnTo>
                      <a:pt x="10947" y="19095"/>
                    </a:lnTo>
                    <a:lnTo>
                      <a:pt x="12427" y="19095"/>
                    </a:lnTo>
                    <a:lnTo>
                      <a:pt x="14498" y="18469"/>
                    </a:lnTo>
                    <a:lnTo>
                      <a:pt x="15682" y="17530"/>
                    </a:lnTo>
                    <a:lnTo>
                      <a:pt x="16865" y="16591"/>
                    </a:lnTo>
                    <a:lnTo>
                      <a:pt x="17753" y="15652"/>
                    </a:lnTo>
                    <a:lnTo>
                      <a:pt x="18345" y="14086"/>
                    </a:lnTo>
                    <a:lnTo>
                      <a:pt x="18641" y="12521"/>
                    </a:lnTo>
                    <a:lnTo>
                      <a:pt x="19232" y="10643"/>
                    </a:lnTo>
                    <a:lnTo>
                      <a:pt x="18641" y="9078"/>
                    </a:lnTo>
                    <a:lnTo>
                      <a:pt x="18345" y="7513"/>
                    </a:lnTo>
                    <a:lnTo>
                      <a:pt x="17753" y="5947"/>
                    </a:lnTo>
                    <a:lnTo>
                      <a:pt x="16865" y="5008"/>
                    </a:lnTo>
                    <a:lnTo>
                      <a:pt x="15682" y="4069"/>
                    </a:lnTo>
                    <a:lnTo>
                      <a:pt x="14498" y="2817"/>
                    </a:lnTo>
                    <a:lnTo>
                      <a:pt x="12427" y="2504"/>
                    </a:lnTo>
                    <a:lnTo>
                      <a:pt x="10947" y="2504"/>
                    </a:lnTo>
                    <a:lnTo>
                      <a:pt x="9172" y="2504"/>
                    </a:lnTo>
                    <a:lnTo>
                      <a:pt x="7101" y="2817"/>
                    </a:lnTo>
                    <a:lnTo>
                      <a:pt x="6213" y="4069"/>
                    </a:lnTo>
                    <a:lnTo>
                      <a:pt x="4734" y="5008"/>
                    </a:lnTo>
                    <a:lnTo>
                      <a:pt x="3846" y="5947"/>
                    </a:lnTo>
                    <a:lnTo>
                      <a:pt x="3254" y="7513"/>
                    </a:lnTo>
                    <a:lnTo>
                      <a:pt x="2958" y="9078"/>
                    </a:lnTo>
                    <a:lnTo>
                      <a:pt x="2958" y="10643"/>
                    </a:lnTo>
                    <a:lnTo>
                      <a:pt x="2958" y="12521"/>
                    </a:lnTo>
                    <a:lnTo>
                      <a:pt x="3254" y="14086"/>
                    </a:lnTo>
                    <a:lnTo>
                      <a:pt x="3846" y="15652"/>
                    </a:lnTo>
                    <a:lnTo>
                      <a:pt x="4734" y="16591"/>
                    </a:lnTo>
                    <a:lnTo>
                      <a:pt x="6213" y="17530"/>
                    </a:lnTo>
                    <a:lnTo>
                      <a:pt x="7101" y="18469"/>
                    </a:lnTo>
                    <a:lnTo>
                      <a:pt x="9172" y="19095"/>
                    </a:lnTo>
                    <a:lnTo>
                      <a:pt x="10947"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2" name="AutoShape 39"/>
              <p:cNvSpPr>
                <a:spLocks/>
              </p:cNvSpPr>
              <p:nvPr/>
            </p:nvSpPr>
            <p:spPr bwMode="auto">
              <a:xfrm>
                <a:off x="12466638" y="9256713"/>
                <a:ext cx="69850" cy="74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181"/>
                    </a:moveTo>
                    <a:lnTo>
                      <a:pt x="18857" y="8181"/>
                    </a:lnTo>
                    <a:lnTo>
                      <a:pt x="18171" y="5563"/>
                    </a:lnTo>
                    <a:lnTo>
                      <a:pt x="16457" y="3600"/>
                    </a:lnTo>
                    <a:lnTo>
                      <a:pt x="14742" y="2945"/>
                    </a:lnTo>
                    <a:lnTo>
                      <a:pt x="12000" y="2618"/>
                    </a:lnTo>
                    <a:lnTo>
                      <a:pt x="7542" y="2945"/>
                    </a:lnTo>
                    <a:lnTo>
                      <a:pt x="6514" y="3600"/>
                    </a:lnTo>
                    <a:lnTo>
                      <a:pt x="4799" y="4581"/>
                    </a:lnTo>
                    <a:lnTo>
                      <a:pt x="4457" y="5563"/>
                    </a:lnTo>
                    <a:lnTo>
                      <a:pt x="3085" y="7200"/>
                    </a:lnTo>
                    <a:lnTo>
                      <a:pt x="2742" y="10472"/>
                    </a:lnTo>
                    <a:lnTo>
                      <a:pt x="2742" y="21600"/>
                    </a:lnTo>
                    <a:lnTo>
                      <a:pt x="0" y="21600"/>
                    </a:lnTo>
                    <a:lnTo>
                      <a:pt x="0" y="327"/>
                    </a:lnTo>
                    <a:lnTo>
                      <a:pt x="2742" y="327"/>
                    </a:lnTo>
                    <a:lnTo>
                      <a:pt x="2742" y="4581"/>
                    </a:lnTo>
                    <a:lnTo>
                      <a:pt x="3085" y="4581"/>
                    </a:lnTo>
                    <a:lnTo>
                      <a:pt x="4457" y="2945"/>
                    </a:lnTo>
                    <a:lnTo>
                      <a:pt x="6171" y="1309"/>
                    </a:lnTo>
                    <a:lnTo>
                      <a:pt x="8914" y="327"/>
                    </a:lnTo>
                    <a:lnTo>
                      <a:pt x="12000" y="0"/>
                    </a:lnTo>
                    <a:lnTo>
                      <a:pt x="14742" y="327"/>
                    </a:lnTo>
                    <a:lnTo>
                      <a:pt x="16457" y="327"/>
                    </a:lnTo>
                    <a:lnTo>
                      <a:pt x="18171" y="1309"/>
                    </a:lnTo>
                    <a:lnTo>
                      <a:pt x="19885" y="2618"/>
                    </a:lnTo>
                    <a:lnTo>
                      <a:pt x="20571" y="3600"/>
                    </a:lnTo>
                    <a:lnTo>
                      <a:pt x="20914" y="5236"/>
                    </a:lnTo>
                    <a:lnTo>
                      <a:pt x="21600" y="8836"/>
                    </a:lnTo>
                    <a:lnTo>
                      <a:pt x="21600" y="21600"/>
                    </a:lnTo>
                    <a:lnTo>
                      <a:pt x="18857" y="21600"/>
                    </a:lnTo>
                    <a:lnTo>
                      <a:pt x="18857" y="818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grpSp>
        <p:sp>
          <p:nvSpPr>
            <p:cNvPr id="87" name="AutoShape 41"/>
            <p:cNvSpPr>
              <a:spLocks/>
            </p:cNvSpPr>
            <p:nvPr/>
          </p:nvSpPr>
          <p:spPr bwMode="auto">
            <a:xfrm>
              <a:off x="4498285" y="6525034"/>
              <a:ext cx="1447725" cy="2383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913863" hangingPunct="0"/>
              <a:r>
                <a:rPr lang="en-US" sz="1000" dirty="0">
                  <a:solidFill>
                    <a:srgbClr val="FFFFFF"/>
                  </a:solidFill>
                  <a:sym typeface="Arial" pitchFamily="34" charset="0"/>
                </a:rPr>
                <a:t>www.concrete-pipe.org</a:t>
              </a:r>
              <a:endParaRPr lang="en-US" sz="3000" dirty="0">
                <a:solidFill>
                  <a:srgbClr val="FFFFFF"/>
                </a:solidFill>
                <a:latin typeface="Helvetica Light" charset="0"/>
                <a:cs typeface="+mn-cs"/>
                <a:sym typeface="Helvetica Light" charset="0"/>
              </a:endParaRPr>
            </a:p>
          </p:txBody>
        </p:sp>
      </p:grpSp>
      <p:sp>
        <p:nvSpPr>
          <p:cNvPr id="124" name="Slide Number Placeholder 46"/>
          <p:cNvSpPr txBox="1">
            <a:spLocks/>
          </p:cNvSpPr>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effectLst>
                  <a:outerShdw blurRad="38100" dist="38100" dir="2700000" algn="tl">
                    <a:srgbClr val="000000"/>
                  </a:outerShdw>
                </a:effectLst>
                <a:latin typeface="Arial" charset="0"/>
                <a:ea typeface="+mn-ea"/>
                <a:cs typeface="+mn-cs"/>
              </a:defRPr>
            </a:lvl1pPr>
            <a:lvl2pPr marL="457130" algn="l" rtl="0" eaLnBrk="0" fontAlgn="base" hangingPunct="0">
              <a:spcBef>
                <a:spcPct val="0"/>
              </a:spcBef>
              <a:spcAft>
                <a:spcPct val="0"/>
              </a:spcAft>
              <a:defRPr kern="1200">
                <a:solidFill>
                  <a:schemeClr val="tx1"/>
                </a:solidFill>
                <a:latin typeface="Arial" charset="0"/>
                <a:ea typeface="+mn-ea"/>
                <a:cs typeface="+mn-cs"/>
              </a:defRPr>
            </a:lvl2pPr>
            <a:lvl3pPr marL="914259" algn="l" rtl="0" eaLnBrk="0" fontAlgn="base" hangingPunct="0">
              <a:spcBef>
                <a:spcPct val="0"/>
              </a:spcBef>
              <a:spcAft>
                <a:spcPct val="0"/>
              </a:spcAft>
              <a:defRPr kern="1200">
                <a:solidFill>
                  <a:schemeClr val="tx1"/>
                </a:solidFill>
                <a:latin typeface="Arial" charset="0"/>
                <a:ea typeface="+mn-ea"/>
                <a:cs typeface="+mn-cs"/>
              </a:defRPr>
            </a:lvl3pPr>
            <a:lvl4pPr marL="1371390" algn="l" rtl="0" eaLnBrk="0" fontAlgn="base" hangingPunct="0">
              <a:spcBef>
                <a:spcPct val="0"/>
              </a:spcBef>
              <a:spcAft>
                <a:spcPct val="0"/>
              </a:spcAft>
              <a:defRPr kern="1200">
                <a:solidFill>
                  <a:schemeClr val="tx1"/>
                </a:solidFill>
                <a:latin typeface="Arial" charset="0"/>
                <a:ea typeface="+mn-ea"/>
                <a:cs typeface="+mn-cs"/>
              </a:defRPr>
            </a:lvl4pPr>
            <a:lvl5pPr marL="1828519" algn="l" rtl="0" eaLnBrk="0" fontAlgn="base" hangingPunct="0">
              <a:spcBef>
                <a:spcPct val="0"/>
              </a:spcBef>
              <a:spcAft>
                <a:spcPct val="0"/>
              </a:spcAft>
              <a:defRPr kern="1200">
                <a:solidFill>
                  <a:schemeClr val="tx1"/>
                </a:solidFill>
                <a:latin typeface="Arial" charset="0"/>
                <a:ea typeface="+mn-ea"/>
                <a:cs typeface="+mn-cs"/>
              </a:defRPr>
            </a:lvl5pPr>
            <a:lvl6pPr marL="2285649" algn="l" defTabSz="914259" rtl="0" eaLnBrk="1" latinLnBrk="0" hangingPunct="1">
              <a:defRPr kern="1200">
                <a:solidFill>
                  <a:schemeClr val="tx1"/>
                </a:solidFill>
                <a:latin typeface="Arial" charset="0"/>
                <a:ea typeface="+mn-ea"/>
                <a:cs typeface="+mn-cs"/>
              </a:defRPr>
            </a:lvl6pPr>
            <a:lvl7pPr marL="2742780" algn="l" defTabSz="914259" rtl="0" eaLnBrk="1" latinLnBrk="0" hangingPunct="1">
              <a:defRPr kern="1200">
                <a:solidFill>
                  <a:schemeClr val="tx1"/>
                </a:solidFill>
                <a:latin typeface="Arial" charset="0"/>
                <a:ea typeface="+mn-ea"/>
                <a:cs typeface="+mn-cs"/>
              </a:defRPr>
            </a:lvl7pPr>
            <a:lvl8pPr marL="3199908" algn="l" defTabSz="914259" rtl="0" eaLnBrk="1" latinLnBrk="0" hangingPunct="1">
              <a:defRPr kern="1200">
                <a:solidFill>
                  <a:schemeClr val="tx1"/>
                </a:solidFill>
                <a:latin typeface="Arial" charset="0"/>
                <a:ea typeface="+mn-ea"/>
                <a:cs typeface="+mn-cs"/>
              </a:defRPr>
            </a:lvl8pPr>
            <a:lvl9pPr marL="3657039" algn="l" defTabSz="914259" rtl="0" eaLnBrk="1" latinLnBrk="0" hangingPunct="1">
              <a:defRPr kern="1200">
                <a:solidFill>
                  <a:schemeClr val="tx1"/>
                </a:solidFill>
                <a:latin typeface="Arial" charset="0"/>
                <a:ea typeface="+mn-ea"/>
                <a:cs typeface="+mn-cs"/>
              </a:defRPr>
            </a:lvl9pPr>
          </a:lstStyle>
          <a:p>
            <a:pPr>
              <a:defRPr/>
            </a:pPr>
            <a:fld id="{1B73624D-C9D5-42DA-AF29-6A886602944E}" type="slidenum">
              <a:rPr lang="en-US" smtClean="0">
                <a:solidFill>
                  <a:srgbClr val="FFFFFF"/>
                </a:solidFill>
              </a:rPr>
              <a:pPr>
                <a:defRPr/>
              </a:pPr>
              <a:t>5</a:t>
            </a:fld>
            <a:endParaRPr lang="en-US" dirty="0">
              <a:solidFill>
                <a:srgbClr val="FFFFFF"/>
              </a:solidFill>
            </a:endParaRPr>
          </a:p>
        </p:txBody>
      </p:sp>
      <p:sp>
        <p:nvSpPr>
          <p:cNvPr id="82" name="Rectangle 120"/>
          <p:cNvSpPr>
            <a:spLocks noChangeArrowheads="1"/>
          </p:cNvSpPr>
          <p:nvPr/>
        </p:nvSpPr>
        <p:spPr bwMode="auto">
          <a:xfrm>
            <a:off x="1676400" y="-2232"/>
            <a:ext cx="7467600" cy="905416"/>
          </a:xfrm>
          <a:prstGeom prst="rect">
            <a:avLst/>
          </a:prstGeom>
          <a:solidFill>
            <a:schemeClr val="tx1"/>
          </a:solidFill>
          <a:ln>
            <a:noFill/>
          </a:ln>
          <a:extLst/>
        </p:spPr>
        <p:txBody>
          <a:bodyPr lIns="92060" tIns="46031" rIns="92060" bIns="46031" anchor="ctr"/>
          <a:lstStyle/>
          <a:p>
            <a:pPr algn="ctr" eaLnBrk="0" hangingPunct="0"/>
            <a:r>
              <a:rPr lang="en-US" altLang="en-US" sz="4000" b="1" dirty="0" smtClean="0">
                <a:solidFill>
                  <a:srgbClr val="FF6600"/>
                </a:solidFill>
                <a:latin typeface="Arial" charset="0"/>
                <a:cs typeface="+mn-cs"/>
              </a:rPr>
              <a:t>Rigid </a:t>
            </a:r>
            <a:r>
              <a:rPr lang="en-US" altLang="en-US" sz="4000" b="1" dirty="0" err="1" smtClean="0">
                <a:solidFill>
                  <a:srgbClr val="FF6600"/>
                </a:solidFill>
                <a:latin typeface="Arial" charset="0"/>
                <a:cs typeface="+mn-cs"/>
              </a:rPr>
              <a:t>vs</a:t>
            </a:r>
            <a:r>
              <a:rPr lang="en-US" altLang="en-US" sz="4000" b="1" dirty="0" smtClean="0">
                <a:solidFill>
                  <a:srgbClr val="FF6600"/>
                </a:solidFill>
                <a:latin typeface="Arial" charset="0"/>
                <a:cs typeface="+mn-cs"/>
              </a:rPr>
              <a:t> Flexible</a:t>
            </a:r>
            <a:endParaRPr lang="en-US" altLang="en-US" sz="4000" b="1" dirty="0">
              <a:solidFill>
                <a:srgbClr val="FF6600"/>
              </a:solidFill>
              <a:latin typeface="Arial" charset="0"/>
              <a:cs typeface="+mn-cs"/>
            </a:endParaRPr>
          </a:p>
        </p:txBody>
      </p:sp>
      <p:sp>
        <p:nvSpPr>
          <p:cNvPr id="84" name="Rectangle 3"/>
          <p:cNvSpPr txBox="1">
            <a:spLocks noChangeArrowheads="1"/>
          </p:cNvSpPr>
          <p:nvPr/>
        </p:nvSpPr>
        <p:spPr>
          <a:xfrm>
            <a:off x="1631050" y="879370"/>
            <a:ext cx="7512950" cy="5986443"/>
          </a:xfrm>
          <a:prstGeom prst="rect">
            <a:avLst/>
          </a:prstGeom>
          <a:solidFill>
            <a:schemeClr val="tx1"/>
          </a:solidFill>
        </p:spPr>
        <p:txBody>
          <a:bodyPr lIns="64274" tIns="32137" rIns="64274" bIns="32137"/>
          <a:lstStyle>
            <a:lvl1pPr algn="l" defTabSz="410646" rtl="0" fontAlgn="base" hangingPunct="0">
              <a:spcBef>
                <a:spcPts val="2953"/>
              </a:spcBef>
              <a:spcAft>
                <a:spcPct val="0"/>
              </a:spcAft>
              <a:defRPr sz="2700">
                <a:solidFill>
                  <a:srgbClr val="FFFFFF"/>
                </a:solidFill>
                <a:latin typeface="+mn-lt"/>
                <a:ea typeface="+mn-ea"/>
                <a:cs typeface="+mn-cs"/>
                <a:sym typeface="Helvetica Light" charset="0"/>
              </a:defRPr>
            </a:lvl1pPr>
            <a:lvl2pPr marL="241032" algn="l" defTabSz="410646" rtl="0" fontAlgn="base" hangingPunct="0">
              <a:spcBef>
                <a:spcPts val="2953"/>
              </a:spcBef>
              <a:spcAft>
                <a:spcPct val="0"/>
              </a:spcAft>
              <a:defRPr sz="2700">
                <a:solidFill>
                  <a:srgbClr val="FFFFFF"/>
                </a:solidFill>
                <a:latin typeface="+mn-lt"/>
                <a:ea typeface="+mn-ea"/>
                <a:cs typeface="+mn-cs"/>
                <a:sym typeface="Helvetica Light" charset="0"/>
              </a:defRPr>
            </a:lvl2pPr>
            <a:lvl3pPr marL="482062" algn="l" defTabSz="410646" rtl="0" fontAlgn="base" hangingPunct="0">
              <a:spcBef>
                <a:spcPts val="2953"/>
              </a:spcBef>
              <a:spcAft>
                <a:spcPct val="0"/>
              </a:spcAft>
              <a:defRPr sz="2700">
                <a:solidFill>
                  <a:srgbClr val="FFFFFF"/>
                </a:solidFill>
                <a:latin typeface="+mn-lt"/>
                <a:ea typeface="+mn-ea"/>
                <a:cs typeface="+mn-cs"/>
                <a:sym typeface="Helvetica Light" charset="0"/>
              </a:defRPr>
            </a:lvl3pPr>
            <a:lvl4pPr marL="723094" algn="l" defTabSz="410646" rtl="0" fontAlgn="base" hangingPunct="0">
              <a:spcBef>
                <a:spcPts val="2953"/>
              </a:spcBef>
              <a:spcAft>
                <a:spcPct val="0"/>
              </a:spcAft>
              <a:defRPr sz="2700">
                <a:solidFill>
                  <a:srgbClr val="FFFFFF"/>
                </a:solidFill>
                <a:latin typeface="+mn-lt"/>
                <a:ea typeface="+mn-ea"/>
                <a:cs typeface="+mn-cs"/>
                <a:sym typeface="Helvetica Light" charset="0"/>
              </a:defRPr>
            </a:lvl4pPr>
            <a:lvl5pPr marL="964124" algn="l" defTabSz="410646" rtl="0" fontAlgn="base" hangingPunct="0">
              <a:spcBef>
                <a:spcPts val="2953"/>
              </a:spcBef>
              <a:spcAft>
                <a:spcPct val="0"/>
              </a:spcAft>
              <a:defRPr sz="2700">
                <a:solidFill>
                  <a:srgbClr val="FFFFFF"/>
                </a:solidFill>
                <a:latin typeface="+mn-lt"/>
                <a:ea typeface="+mn-ea"/>
                <a:cs typeface="+mn-cs"/>
                <a:sym typeface="Helvetica Light" charset="0"/>
              </a:defRPr>
            </a:lvl5pPr>
            <a:lvl6pPr marL="1285500" algn="l" defTabSz="410646" rtl="0" fontAlgn="base" hangingPunct="0">
              <a:spcBef>
                <a:spcPts val="2953"/>
              </a:spcBef>
              <a:spcAft>
                <a:spcPct val="0"/>
              </a:spcAft>
              <a:defRPr sz="2700">
                <a:solidFill>
                  <a:srgbClr val="FFFFFF"/>
                </a:solidFill>
                <a:latin typeface="+mn-lt"/>
                <a:ea typeface="+mn-ea"/>
                <a:cs typeface="+mn-cs"/>
                <a:sym typeface="Helvetica Light" charset="0"/>
              </a:defRPr>
            </a:lvl6pPr>
            <a:lvl7pPr marL="1606877" algn="l" defTabSz="410646" rtl="0" fontAlgn="base" hangingPunct="0">
              <a:spcBef>
                <a:spcPts val="2953"/>
              </a:spcBef>
              <a:spcAft>
                <a:spcPct val="0"/>
              </a:spcAft>
              <a:defRPr sz="2700">
                <a:solidFill>
                  <a:srgbClr val="FFFFFF"/>
                </a:solidFill>
                <a:latin typeface="+mn-lt"/>
                <a:ea typeface="+mn-ea"/>
                <a:cs typeface="+mn-cs"/>
                <a:sym typeface="Helvetica Light" charset="0"/>
              </a:defRPr>
            </a:lvl7pPr>
            <a:lvl8pPr marL="1928250" algn="l" defTabSz="410646" rtl="0" fontAlgn="base" hangingPunct="0">
              <a:spcBef>
                <a:spcPts val="2953"/>
              </a:spcBef>
              <a:spcAft>
                <a:spcPct val="0"/>
              </a:spcAft>
              <a:defRPr sz="2700">
                <a:solidFill>
                  <a:srgbClr val="FFFFFF"/>
                </a:solidFill>
                <a:latin typeface="+mn-lt"/>
                <a:ea typeface="+mn-ea"/>
                <a:cs typeface="+mn-cs"/>
                <a:sym typeface="Helvetica Light" charset="0"/>
              </a:defRPr>
            </a:lvl8pPr>
            <a:lvl9pPr marL="2249626" algn="l" defTabSz="410646" rtl="0" fontAlgn="base" hangingPunct="0">
              <a:spcBef>
                <a:spcPts val="2953"/>
              </a:spcBef>
              <a:spcAft>
                <a:spcPct val="0"/>
              </a:spcAft>
              <a:defRPr sz="2700">
                <a:solidFill>
                  <a:srgbClr val="FFFFFF"/>
                </a:solidFill>
                <a:latin typeface="+mn-lt"/>
                <a:ea typeface="+mn-ea"/>
                <a:cs typeface="+mn-cs"/>
                <a:sym typeface="Helvetica Light" charset="0"/>
              </a:defRPr>
            </a:lvl9pPr>
          </a:lstStyle>
          <a:p>
            <a:pPr defTabSz="913863">
              <a:lnSpc>
                <a:spcPct val="80000"/>
              </a:lnSpc>
              <a:spcBef>
                <a:spcPts val="492"/>
              </a:spcBef>
            </a:pPr>
            <a:r>
              <a:rPr lang="en-US" sz="2400" i="1" dirty="0" smtClean="0">
                <a:solidFill>
                  <a:srgbClr val="000000"/>
                </a:solidFill>
                <a:cs typeface="Arial" pitchFamily="34" charset="0"/>
                <a:sym typeface="Arial" pitchFamily="34" charset="0"/>
              </a:rPr>
              <a:t>What application would be most appropriate for each?</a:t>
            </a:r>
          </a:p>
          <a:p>
            <a:pPr defTabSz="913863">
              <a:lnSpc>
                <a:spcPct val="80000"/>
              </a:lnSpc>
              <a:spcBef>
                <a:spcPts val="492"/>
              </a:spcBef>
            </a:pPr>
            <a:endParaRPr lang="en-US" sz="2400" i="1" dirty="0" smtClean="0">
              <a:solidFill>
                <a:srgbClr val="000000"/>
              </a:solidFill>
              <a:cs typeface="Arial" pitchFamily="34" charset="0"/>
              <a:sym typeface="Arial" pitchFamily="34" charset="0"/>
            </a:endParaRPr>
          </a:p>
          <a:p>
            <a:pPr marL="3205163" indent="-461963" defTabSz="913863">
              <a:lnSpc>
                <a:spcPct val="80000"/>
              </a:lnSpc>
              <a:spcBef>
                <a:spcPts val="492"/>
              </a:spcBef>
              <a:buFont typeface="Arial" pitchFamily="34" charset="0"/>
              <a:buChar char="•"/>
            </a:pPr>
            <a:r>
              <a:rPr lang="en-US" sz="2400" i="1" dirty="0" smtClean="0">
                <a:solidFill>
                  <a:srgbClr val="000000"/>
                </a:solidFill>
                <a:cs typeface="Arial" pitchFamily="34" charset="0"/>
                <a:sym typeface="Arial" pitchFamily="34" charset="0"/>
              </a:rPr>
              <a:t>Flexible</a:t>
            </a:r>
            <a:endParaRPr lang="en-US" sz="2400" i="1" dirty="0">
              <a:solidFill>
                <a:srgbClr val="000000"/>
              </a:solidFill>
              <a:cs typeface="Arial" pitchFamily="34" charset="0"/>
              <a:sym typeface="Arial" pitchFamily="34" charset="0"/>
            </a:endParaRPr>
          </a:p>
          <a:p>
            <a:pPr marL="2743200" defTabSz="913863">
              <a:lnSpc>
                <a:spcPct val="80000"/>
              </a:lnSpc>
              <a:spcBef>
                <a:spcPts val="492"/>
              </a:spcBef>
            </a:pPr>
            <a:r>
              <a:rPr lang="en-US" sz="2400" i="1" u="sng" dirty="0" smtClean="0">
                <a:solidFill>
                  <a:srgbClr val="000000"/>
                </a:solidFill>
                <a:cs typeface="Arial" pitchFamily="34" charset="0"/>
                <a:sym typeface="Arial" pitchFamily="34" charset="0"/>
              </a:rPr>
              <a:t>					</a:t>
            </a:r>
          </a:p>
          <a:p>
            <a:pPr marL="2743200" defTabSz="913863">
              <a:lnSpc>
                <a:spcPct val="80000"/>
              </a:lnSpc>
              <a:spcBef>
                <a:spcPts val="492"/>
              </a:spcBef>
            </a:pPr>
            <a:r>
              <a:rPr lang="en-US" sz="2400" i="1" u="sng" dirty="0">
                <a:solidFill>
                  <a:srgbClr val="000000"/>
                </a:solidFill>
                <a:cs typeface="Arial" pitchFamily="34" charset="0"/>
                <a:sym typeface="Arial" pitchFamily="34" charset="0"/>
              </a:rPr>
              <a:t>	</a:t>
            </a:r>
            <a:r>
              <a:rPr lang="en-US" sz="2400" i="1" u="sng" dirty="0" smtClean="0">
                <a:solidFill>
                  <a:srgbClr val="000000"/>
                </a:solidFill>
                <a:cs typeface="Arial" pitchFamily="34" charset="0"/>
                <a:sym typeface="Arial" pitchFamily="34" charset="0"/>
              </a:rPr>
              <a:t>				</a:t>
            </a:r>
          </a:p>
          <a:p>
            <a:pPr marL="2743200" defTabSz="913863">
              <a:lnSpc>
                <a:spcPct val="80000"/>
              </a:lnSpc>
              <a:spcBef>
                <a:spcPts val="492"/>
              </a:spcBef>
            </a:pPr>
            <a:r>
              <a:rPr lang="en-US" sz="2400" i="1" u="sng" dirty="0">
                <a:solidFill>
                  <a:srgbClr val="000000"/>
                </a:solidFill>
                <a:cs typeface="Arial" pitchFamily="34" charset="0"/>
                <a:sym typeface="Arial" pitchFamily="34" charset="0"/>
              </a:rPr>
              <a:t>	</a:t>
            </a:r>
            <a:r>
              <a:rPr lang="en-US" sz="2400" i="1" u="sng" dirty="0" smtClean="0">
                <a:solidFill>
                  <a:srgbClr val="000000"/>
                </a:solidFill>
                <a:cs typeface="Arial" pitchFamily="34" charset="0"/>
                <a:sym typeface="Arial" pitchFamily="34" charset="0"/>
              </a:rPr>
              <a:t>				</a:t>
            </a:r>
          </a:p>
          <a:p>
            <a:pPr marL="2743200" defTabSz="913863">
              <a:lnSpc>
                <a:spcPct val="80000"/>
              </a:lnSpc>
              <a:spcBef>
                <a:spcPts val="492"/>
              </a:spcBef>
            </a:pPr>
            <a:r>
              <a:rPr lang="en-US" sz="2400" i="1" u="sng" dirty="0">
                <a:solidFill>
                  <a:srgbClr val="000000"/>
                </a:solidFill>
                <a:cs typeface="Arial" pitchFamily="34" charset="0"/>
                <a:sym typeface="Arial" pitchFamily="34" charset="0"/>
              </a:rPr>
              <a:t>	</a:t>
            </a:r>
            <a:r>
              <a:rPr lang="en-US" sz="2400" i="1" u="sng" dirty="0" smtClean="0">
                <a:solidFill>
                  <a:srgbClr val="000000"/>
                </a:solidFill>
                <a:cs typeface="Arial" pitchFamily="34" charset="0"/>
                <a:sym typeface="Arial" pitchFamily="34" charset="0"/>
              </a:rPr>
              <a:t>				</a:t>
            </a:r>
            <a:endParaRPr lang="en-US" sz="2400" i="1" dirty="0" smtClean="0">
              <a:solidFill>
                <a:srgbClr val="000000"/>
              </a:solidFill>
              <a:cs typeface="Arial" pitchFamily="34" charset="0"/>
              <a:sym typeface="Arial" pitchFamily="34" charset="0"/>
            </a:endParaRPr>
          </a:p>
          <a:p>
            <a:pPr marL="3205163" indent="-461963" defTabSz="913863">
              <a:lnSpc>
                <a:spcPct val="80000"/>
              </a:lnSpc>
              <a:spcBef>
                <a:spcPts val="492"/>
              </a:spcBef>
              <a:buAutoNum type="alphaLcParenR"/>
            </a:pPr>
            <a:endParaRPr lang="en-US" sz="2400" i="1" dirty="0">
              <a:solidFill>
                <a:srgbClr val="000000"/>
              </a:solidFill>
              <a:cs typeface="Arial" pitchFamily="34" charset="0"/>
              <a:sym typeface="Arial" pitchFamily="34" charset="0"/>
            </a:endParaRPr>
          </a:p>
          <a:p>
            <a:pPr marL="3205163" indent="-461963" defTabSz="913863">
              <a:lnSpc>
                <a:spcPct val="80000"/>
              </a:lnSpc>
              <a:spcBef>
                <a:spcPts val="492"/>
              </a:spcBef>
              <a:buAutoNum type="alphaLcParenR"/>
            </a:pPr>
            <a:endParaRPr lang="en-US" sz="2400" i="1" dirty="0" smtClean="0">
              <a:solidFill>
                <a:srgbClr val="000000"/>
              </a:solidFill>
              <a:cs typeface="Arial" pitchFamily="34" charset="0"/>
              <a:sym typeface="Arial" pitchFamily="34" charset="0"/>
            </a:endParaRPr>
          </a:p>
          <a:p>
            <a:pPr marL="3205163" indent="-461963" defTabSz="913863">
              <a:lnSpc>
                <a:spcPct val="80000"/>
              </a:lnSpc>
              <a:spcBef>
                <a:spcPts val="492"/>
              </a:spcBef>
              <a:buFont typeface="Arial" pitchFamily="34" charset="0"/>
              <a:buChar char="•"/>
            </a:pPr>
            <a:r>
              <a:rPr lang="en-US" sz="2400" i="1" dirty="0" smtClean="0">
                <a:solidFill>
                  <a:srgbClr val="000000"/>
                </a:solidFill>
                <a:cs typeface="Arial" pitchFamily="34" charset="0"/>
                <a:sym typeface="Arial" pitchFamily="34" charset="0"/>
              </a:rPr>
              <a:t>Rigid</a:t>
            </a:r>
          </a:p>
          <a:p>
            <a:pPr marL="2743200" defTabSz="913863">
              <a:lnSpc>
                <a:spcPct val="80000"/>
              </a:lnSpc>
              <a:spcBef>
                <a:spcPts val="492"/>
              </a:spcBef>
            </a:pPr>
            <a:r>
              <a:rPr lang="en-US" sz="2400" i="1" u="sng" dirty="0">
                <a:solidFill>
                  <a:srgbClr val="000000"/>
                </a:solidFill>
                <a:cs typeface="Arial" pitchFamily="34" charset="0"/>
                <a:sym typeface="Arial" pitchFamily="34" charset="0"/>
              </a:rPr>
              <a:t>	</a:t>
            </a:r>
            <a:r>
              <a:rPr lang="en-US" sz="2400" i="1" u="sng" dirty="0" smtClean="0">
                <a:solidFill>
                  <a:srgbClr val="000000"/>
                </a:solidFill>
                <a:cs typeface="Arial" pitchFamily="34" charset="0"/>
                <a:sym typeface="Arial" pitchFamily="34" charset="0"/>
              </a:rPr>
              <a:t>				</a:t>
            </a:r>
          </a:p>
          <a:p>
            <a:pPr marL="2743200" defTabSz="913863">
              <a:lnSpc>
                <a:spcPct val="80000"/>
              </a:lnSpc>
              <a:spcBef>
                <a:spcPts val="492"/>
              </a:spcBef>
            </a:pPr>
            <a:r>
              <a:rPr lang="en-US" sz="2400" i="1" u="sng" dirty="0">
                <a:solidFill>
                  <a:srgbClr val="000000"/>
                </a:solidFill>
                <a:cs typeface="Arial" pitchFamily="34" charset="0"/>
                <a:sym typeface="Arial" pitchFamily="34" charset="0"/>
              </a:rPr>
              <a:t>	</a:t>
            </a:r>
            <a:r>
              <a:rPr lang="en-US" sz="2400" i="1" u="sng" dirty="0" smtClean="0">
                <a:solidFill>
                  <a:srgbClr val="000000"/>
                </a:solidFill>
                <a:cs typeface="Arial" pitchFamily="34" charset="0"/>
                <a:sym typeface="Arial" pitchFamily="34" charset="0"/>
              </a:rPr>
              <a:t>				</a:t>
            </a:r>
          </a:p>
          <a:p>
            <a:pPr marL="2743200" defTabSz="913863">
              <a:lnSpc>
                <a:spcPct val="80000"/>
              </a:lnSpc>
              <a:spcBef>
                <a:spcPts val="492"/>
              </a:spcBef>
            </a:pPr>
            <a:r>
              <a:rPr lang="en-US" sz="2400" i="1" u="sng" dirty="0">
                <a:solidFill>
                  <a:srgbClr val="000000"/>
                </a:solidFill>
                <a:cs typeface="Arial" pitchFamily="34" charset="0"/>
                <a:sym typeface="Arial" pitchFamily="34" charset="0"/>
              </a:rPr>
              <a:t>	</a:t>
            </a:r>
            <a:r>
              <a:rPr lang="en-US" sz="2400" i="1" u="sng" dirty="0" smtClean="0">
                <a:solidFill>
                  <a:srgbClr val="000000"/>
                </a:solidFill>
                <a:cs typeface="Arial" pitchFamily="34" charset="0"/>
                <a:sym typeface="Arial" pitchFamily="34" charset="0"/>
              </a:rPr>
              <a:t>				</a:t>
            </a:r>
          </a:p>
          <a:p>
            <a:pPr marL="2743200" defTabSz="913863">
              <a:lnSpc>
                <a:spcPct val="80000"/>
              </a:lnSpc>
              <a:spcBef>
                <a:spcPts val="492"/>
              </a:spcBef>
            </a:pPr>
            <a:r>
              <a:rPr lang="en-US" sz="2400" i="1" u="sng" dirty="0">
                <a:solidFill>
                  <a:srgbClr val="000000"/>
                </a:solidFill>
                <a:cs typeface="Arial" pitchFamily="34" charset="0"/>
                <a:sym typeface="Arial" pitchFamily="34" charset="0"/>
              </a:rPr>
              <a:t>	</a:t>
            </a:r>
            <a:r>
              <a:rPr lang="en-US" sz="2400" i="1" u="sng" dirty="0" smtClean="0">
                <a:solidFill>
                  <a:srgbClr val="000000"/>
                </a:solidFill>
                <a:cs typeface="Arial" pitchFamily="34" charset="0"/>
                <a:sym typeface="Arial" pitchFamily="34" charset="0"/>
              </a:rPr>
              <a:t>				</a:t>
            </a:r>
          </a:p>
          <a:p>
            <a:pPr marL="1828800" indent="-457200" defTabSz="913863">
              <a:lnSpc>
                <a:spcPct val="80000"/>
              </a:lnSpc>
              <a:spcBef>
                <a:spcPts val="492"/>
              </a:spcBef>
              <a:buAutoNum type="alphaLcParenR"/>
            </a:pPr>
            <a:endParaRPr lang="en-US" sz="2400" i="1" dirty="0">
              <a:solidFill>
                <a:srgbClr val="000000"/>
              </a:solidFill>
              <a:latin typeface="Helvetica Light" charset="0"/>
              <a:cs typeface="Arial" pitchFamily="34" charset="0"/>
              <a:sym typeface="Arial" pitchFamily="34" charset="0"/>
            </a:endParaRPr>
          </a:p>
          <a:p>
            <a:pPr marL="1828800" indent="-457200" defTabSz="913863">
              <a:lnSpc>
                <a:spcPct val="80000"/>
              </a:lnSpc>
              <a:spcBef>
                <a:spcPts val="492"/>
              </a:spcBef>
              <a:buAutoNum type="alphaLcParenR"/>
            </a:pPr>
            <a:endParaRPr lang="en-US" sz="2400" i="1" dirty="0" smtClean="0">
              <a:solidFill>
                <a:srgbClr val="000000"/>
              </a:solidFill>
              <a:latin typeface="Helvetica Light" charset="0"/>
              <a:cs typeface="Arial" pitchFamily="34" charset="0"/>
              <a:sym typeface="Arial" pitchFamily="34" charset="0"/>
            </a:endParaRPr>
          </a:p>
        </p:txBody>
      </p:sp>
      <p:sp>
        <p:nvSpPr>
          <p:cNvPr id="2" name="TextBox 1"/>
          <p:cNvSpPr txBox="1"/>
          <p:nvPr/>
        </p:nvSpPr>
        <p:spPr>
          <a:xfrm>
            <a:off x="-61555" y="-36443"/>
            <a:ext cx="1415772" cy="6860232"/>
          </a:xfrm>
          <a:prstGeom prst="rect">
            <a:avLst/>
          </a:prstGeom>
          <a:noFill/>
        </p:spPr>
        <p:txBody>
          <a:bodyPr vert="vert" wrap="square" rtlCol="0" anchor="ctr">
            <a:spAutoFit/>
          </a:bodyPr>
          <a:lstStyle/>
          <a:p>
            <a:pPr algn="ctr"/>
            <a:r>
              <a:rPr lang="en-US" sz="8000" b="1" dirty="0" smtClean="0">
                <a:solidFill>
                  <a:srgbClr val="FF6600"/>
                </a:solidFill>
                <a:latin typeface="Times New Roman" pitchFamily="18" charset="0"/>
                <a:cs typeface="Times New Roman" pitchFamily="18" charset="0"/>
              </a:rPr>
              <a:t>Discussion</a:t>
            </a:r>
            <a:endParaRPr lang="en-US" sz="8000" b="1" dirty="0">
              <a:solidFill>
                <a:srgbClr val="FF6600"/>
              </a:solidFill>
              <a:latin typeface="Times New Roman" pitchFamily="18" charset="0"/>
              <a:cs typeface="Times New Roman" pitchFamily="18" charset="0"/>
            </a:endParaRPr>
          </a:p>
        </p:txBody>
      </p:sp>
      <p:pic>
        <p:nvPicPr>
          <p:cNvPr id="47" name="Picture 8" descr="http://img.hisupplier.com/var/userImages/2011-10/06/151353559_HDPE_Double_Wall_Corrugated_Pipe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854" y="1592980"/>
            <a:ext cx="2451748" cy="18388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48" name="Picture 3" descr="image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1152" y="3830017"/>
            <a:ext cx="2456849" cy="2162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934374816"/>
      </p:ext>
    </p:extLst>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1"/>
          </p:nvPr>
        </p:nvSpPr>
        <p:spPr>
          <a:xfrm>
            <a:off x="1828800" y="1295400"/>
            <a:ext cx="7315200" cy="3611563"/>
          </a:xfrm>
        </p:spPr>
        <p:txBody>
          <a:bodyPr/>
          <a:lstStyle/>
          <a:p>
            <a:r>
              <a:rPr lang="en-US" sz="2800" dirty="0" smtClean="0"/>
              <a:t>ASTM C 924 – Low –Pressure Air Test Method</a:t>
            </a:r>
          </a:p>
          <a:p>
            <a:r>
              <a:rPr lang="en-US" sz="2800" dirty="0" smtClean="0"/>
              <a:t>ASTM C 969 – Infiltration/Exfiltration Testing</a:t>
            </a:r>
          </a:p>
          <a:p>
            <a:r>
              <a:rPr lang="en-US" sz="2800" dirty="0"/>
              <a:t>ASTM C 1618 – Vacuum or </a:t>
            </a:r>
            <a:r>
              <a:rPr lang="en-US" sz="2800" dirty="0" smtClean="0"/>
              <a:t>Pressure Test </a:t>
            </a:r>
            <a:r>
              <a:rPr lang="en-US" sz="2800" dirty="0"/>
              <a:t>Method for Sanitary Sewer Pipe</a:t>
            </a:r>
          </a:p>
          <a:p>
            <a:endParaRPr lang="en-US" sz="2800" dirty="0" smtClean="0"/>
          </a:p>
        </p:txBody>
      </p:sp>
      <p:sp>
        <p:nvSpPr>
          <p:cNvPr id="36867"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000" smtClean="0">
                <a:solidFill>
                  <a:srgbClr val="F08F49"/>
                </a:solidFill>
              </a:rPr>
              <a:t>www.concrete-pipe.org</a:t>
            </a:r>
          </a:p>
        </p:txBody>
      </p:sp>
      <p:sp>
        <p:nvSpPr>
          <p:cNvPr id="36868" name="Title 1"/>
          <p:cNvSpPr txBox="1">
            <a:spLocks/>
          </p:cNvSpPr>
          <p:nvPr/>
        </p:nvSpPr>
        <p:spPr bwMode="auto">
          <a:xfrm>
            <a:off x="1897063" y="0"/>
            <a:ext cx="7227887"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3600" b="1">
                <a:solidFill>
                  <a:srgbClr val="F08F49"/>
                </a:solidFill>
              </a:rPr>
              <a:t>ASTM/AASHTO Standards</a:t>
            </a:r>
          </a:p>
          <a:p>
            <a:r>
              <a:rPr lang="en-US" sz="3600">
                <a:solidFill>
                  <a:srgbClr val="F08F49"/>
                </a:solidFill>
              </a:rPr>
              <a:t>Field Testing Standards:</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063" y="4114800"/>
            <a:ext cx="7046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1" y="0"/>
            <a:ext cx="9144000" cy="1131888"/>
          </a:xfrm>
          <a:prstGeom prst="rect">
            <a:avLst/>
          </a:prstGeom>
          <a:solidFill>
            <a:schemeClr val="bg1"/>
          </a:solidFill>
          <a:ln>
            <a:noFill/>
          </a:ln>
          <a:extLst/>
        </p:spPr>
        <p:txBody>
          <a:bodyPr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sz="3600" b="1" dirty="0" smtClean="0">
                <a:solidFill>
                  <a:srgbClr val="F08F49"/>
                </a:solidFill>
              </a:rPr>
              <a:t>ASTM/AASHTO Testing Standards</a:t>
            </a:r>
            <a:endParaRPr lang="en-US" sz="3600" b="1" dirty="0">
              <a:solidFill>
                <a:srgbClr val="F08F49"/>
              </a:solidFill>
            </a:endParaRPr>
          </a:p>
        </p:txBody>
      </p:sp>
    </p:spTree>
    <p:extLst>
      <p:ext uri="{BB962C8B-B14F-4D97-AF65-F5344CB8AC3E}">
        <p14:creationId xmlns:p14="http://schemas.microsoft.com/office/powerpoint/2010/main" val="1658247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1"/>
          </p:nvPr>
        </p:nvSpPr>
        <p:spPr>
          <a:xfrm>
            <a:off x="1828800" y="1295400"/>
            <a:ext cx="7315200" cy="3611563"/>
          </a:xfrm>
        </p:spPr>
        <p:txBody>
          <a:bodyPr/>
          <a:lstStyle/>
          <a:p>
            <a:r>
              <a:rPr lang="en-US" sz="2800" dirty="0" smtClean="0"/>
              <a:t>ASTM C 1103 – Joint Acceptance Testing</a:t>
            </a:r>
          </a:p>
        </p:txBody>
      </p:sp>
      <p:sp>
        <p:nvSpPr>
          <p:cNvPr id="36867" name="Footer Placeholder 3"/>
          <p:cNvSpPr>
            <a:spLocks noGrp="1"/>
          </p:cNvSpPr>
          <p:nvPr>
            <p:ph type="ftr" sz="quarter" idx="10"/>
          </p:nvPr>
        </p:nvSpPr>
        <p:spPr>
          <a:xfrm>
            <a:off x="1828800" y="6360409"/>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000" dirty="0" err="1" smtClean="0">
                <a:solidFill>
                  <a:srgbClr val="F08F49"/>
                </a:solidFill>
              </a:rPr>
              <a:t>www.concrete-pipe.org</a:t>
            </a:r>
            <a:endParaRPr lang="en-US" sz="1000" dirty="0" smtClean="0">
              <a:solidFill>
                <a:srgbClr val="F08F49"/>
              </a:solidFill>
            </a:endParaRPr>
          </a:p>
        </p:txBody>
      </p:sp>
      <p:pic>
        <p:nvPicPr>
          <p:cNvPr id="6" name="Picture 6" descr="pipejointte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174" y="4061719"/>
            <a:ext cx="2838775" cy="253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175" y="1855585"/>
            <a:ext cx="2857825" cy="2143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0" y="1733550"/>
            <a:ext cx="2728175" cy="246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7097" y="3316692"/>
            <a:ext cx="4010026" cy="3063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bwMode="auto">
          <a:xfrm>
            <a:off x="1" y="0"/>
            <a:ext cx="9144000" cy="1131888"/>
          </a:xfrm>
          <a:prstGeom prst="rect">
            <a:avLst/>
          </a:prstGeom>
          <a:solidFill>
            <a:schemeClr val="bg1"/>
          </a:solidFill>
          <a:ln>
            <a:noFill/>
          </a:ln>
          <a:extLst/>
        </p:spPr>
        <p:txBody>
          <a:bodyPr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sz="3600" b="1" dirty="0" smtClean="0">
                <a:solidFill>
                  <a:srgbClr val="F08F49"/>
                </a:solidFill>
              </a:rPr>
              <a:t>ASTM/AASHTO Testing Standards</a:t>
            </a:r>
            <a:endParaRPr lang="en-US" sz="3600" b="1" dirty="0">
              <a:solidFill>
                <a:srgbClr val="F08F49"/>
              </a:solidFill>
            </a:endParaRPr>
          </a:p>
        </p:txBody>
      </p:sp>
    </p:spTree>
    <p:extLst>
      <p:ext uri="{BB962C8B-B14F-4D97-AF65-F5344CB8AC3E}">
        <p14:creationId xmlns:p14="http://schemas.microsoft.com/office/powerpoint/2010/main" val="2148747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5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fade">
                                      <p:cBhvr>
                                        <p:cTn id="12"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3"/>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000" dirty="0" err="1" smtClean="0">
                <a:solidFill>
                  <a:schemeClr val="bg1"/>
                </a:solidFill>
              </a:rPr>
              <a:t>www.concretepipe.org</a:t>
            </a:r>
            <a:endParaRPr lang="en-US" sz="1000" dirty="0" smtClean="0">
              <a:solidFill>
                <a:schemeClr val="bg1"/>
              </a:solidFill>
            </a:endParaRPr>
          </a:p>
        </p:txBody>
      </p:sp>
      <p:sp>
        <p:nvSpPr>
          <p:cNvPr id="7171" name="Rectangle 30"/>
          <p:cNvSpPr>
            <a:spLocks noGrp="1" noChangeArrowheads="1"/>
          </p:cNvSpPr>
          <p:nvPr>
            <p:ph type="ctrTitle"/>
          </p:nvPr>
        </p:nvSpPr>
        <p:spPr>
          <a:xfrm>
            <a:off x="1600200" y="0"/>
            <a:ext cx="7315200" cy="2667000"/>
          </a:xfrm>
        </p:spPr>
        <p:txBody>
          <a:bodyPr/>
          <a:lstStyle/>
          <a:p>
            <a:pPr algn="ctr" eaLnBrk="1" hangingPunct="1"/>
            <a:r>
              <a:rPr lang="en-US" sz="3600" dirty="0" smtClean="0"/>
              <a:t>Pulling the System Together:</a:t>
            </a:r>
            <a:br>
              <a:rPr lang="en-US" sz="3600" dirty="0" smtClean="0"/>
            </a:br>
            <a:r>
              <a:rPr lang="en-US" sz="3600" dirty="0" smtClean="0"/>
              <a:t>Installation and Inspection of Concrete Pipe</a:t>
            </a:r>
            <a:r>
              <a:rPr lang="en-US" sz="3200" dirty="0" smtClean="0"/>
              <a:t/>
            </a:r>
            <a:br>
              <a:rPr lang="en-US" sz="3200" dirty="0" smtClean="0"/>
            </a:br>
            <a:r>
              <a:rPr lang="en-US" sz="3200" dirty="0" smtClean="0"/>
              <a:t/>
            </a:r>
            <a:br>
              <a:rPr lang="en-US" sz="3200" dirty="0" smtClean="0"/>
            </a:br>
            <a:r>
              <a:rPr lang="en-US" sz="3200" dirty="0" smtClean="0">
                <a:solidFill>
                  <a:srgbClr val="FF0000"/>
                </a:solidFill>
              </a:rPr>
              <a:t>S</a:t>
            </a:r>
            <a:r>
              <a:rPr lang="en-US" sz="3200" dirty="0" smtClean="0">
                <a:solidFill>
                  <a:srgbClr val="000000"/>
                </a:solidFill>
              </a:rPr>
              <a:t>tandard </a:t>
            </a:r>
            <a:r>
              <a:rPr lang="en-US" sz="3200" dirty="0" smtClean="0">
                <a:solidFill>
                  <a:srgbClr val="FF0000"/>
                </a:solidFill>
              </a:rPr>
              <a:t>I</a:t>
            </a:r>
            <a:r>
              <a:rPr lang="en-US" sz="3200" dirty="0" smtClean="0">
                <a:solidFill>
                  <a:srgbClr val="000000"/>
                </a:solidFill>
              </a:rPr>
              <a:t>nstallation </a:t>
            </a:r>
            <a:r>
              <a:rPr lang="en-US" sz="3200" dirty="0" smtClean="0">
                <a:solidFill>
                  <a:srgbClr val="FF0000"/>
                </a:solidFill>
              </a:rPr>
              <a:t>D</a:t>
            </a:r>
            <a:r>
              <a:rPr lang="en-US" sz="3200" dirty="0" smtClean="0">
                <a:solidFill>
                  <a:srgbClr val="000000"/>
                </a:solidFill>
              </a:rPr>
              <a:t>irect </a:t>
            </a:r>
            <a:r>
              <a:rPr lang="en-US" sz="3200" dirty="0" smtClean="0">
                <a:solidFill>
                  <a:srgbClr val="FF0000"/>
                </a:solidFill>
              </a:rPr>
              <a:t>D</a:t>
            </a:r>
            <a:r>
              <a:rPr lang="en-US" sz="3200" dirty="0" smtClean="0">
                <a:solidFill>
                  <a:srgbClr val="000000"/>
                </a:solidFill>
              </a:rPr>
              <a:t>esign</a:t>
            </a:r>
            <a:endParaRPr lang="en-US" sz="3200" dirty="0" smtClean="0"/>
          </a:p>
        </p:txBody>
      </p:sp>
      <p:sp>
        <p:nvSpPr>
          <p:cNvPr id="7172" name="Rectangle 33"/>
          <p:cNvSpPr>
            <a:spLocks noChangeArrowheads="1"/>
          </p:cNvSpPr>
          <p:nvPr/>
        </p:nvSpPr>
        <p:spPr bwMode="auto">
          <a:xfrm>
            <a:off x="1905000" y="2667000"/>
            <a:ext cx="6324600"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ct val="20000"/>
              </a:spcBef>
              <a:buClr>
                <a:schemeClr val="tx2"/>
              </a:buClr>
              <a:buSzPct val="70000"/>
              <a:buFont typeface="Wingdings" pitchFamily="2" charset="2"/>
              <a:buNone/>
            </a:pPr>
            <a:r>
              <a:rPr lang="en-US" b="1" dirty="0">
                <a:solidFill>
                  <a:schemeClr val="bg1"/>
                </a:solidFill>
                <a:latin typeface="Verdana" pitchFamily="34" charset="0"/>
              </a:rPr>
              <a:t>1. </a:t>
            </a:r>
            <a:r>
              <a:rPr lang="en-US" b="1" dirty="0" smtClean="0">
                <a:solidFill>
                  <a:schemeClr val="bg1"/>
                </a:solidFill>
                <a:latin typeface="Verdana" pitchFamily="34" charset="0"/>
              </a:rPr>
              <a:t>SIDD Background/History</a:t>
            </a:r>
          </a:p>
          <a:p>
            <a:pPr marL="457200" indent="-457200">
              <a:spcBef>
                <a:spcPct val="20000"/>
              </a:spcBef>
              <a:buClr>
                <a:schemeClr val="tx2"/>
              </a:buClr>
              <a:buSzPct val="70000"/>
              <a:buFont typeface="Wingdings" pitchFamily="2" charset="2"/>
              <a:buNone/>
            </a:pPr>
            <a:r>
              <a:rPr lang="en-US" b="1" dirty="0" smtClean="0">
                <a:solidFill>
                  <a:schemeClr val="bg1"/>
                </a:solidFill>
                <a:latin typeface="Verdana" pitchFamily="34" charset="0"/>
              </a:rPr>
              <a:t>2. Standard Installations</a:t>
            </a:r>
            <a:endParaRPr lang="en-US" b="1" dirty="0">
              <a:solidFill>
                <a:schemeClr val="bg1"/>
              </a:solidFill>
              <a:latin typeface="Verdana" pitchFamily="34" charset="0"/>
            </a:endParaRPr>
          </a:p>
          <a:p>
            <a:pPr marL="457200" indent="-457200">
              <a:spcBef>
                <a:spcPct val="20000"/>
              </a:spcBef>
              <a:buClr>
                <a:schemeClr val="tx2"/>
              </a:buClr>
              <a:buSzPct val="70000"/>
              <a:buFont typeface="Wingdings" pitchFamily="2" charset="2"/>
              <a:buNone/>
            </a:pPr>
            <a:r>
              <a:rPr lang="en-US" b="1" dirty="0" smtClean="0">
                <a:solidFill>
                  <a:schemeClr val="bg1"/>
                </a:solidFill>
                <a:latin typeface="Verdana" pitchFamily="34" charset="0"/>
              </a:rPr>
              <a:t>3. What to Look For in </a:t>
            </a:r>
            <a:r>
              <a:rPr lang="en-US" b="1" dirty="0">
                <a:solidFill>
                  <a:schemeClr val="bg1"/>
                </a:solidFill>
                <a:latin typeface="Verdana" pitchFamily="34" charset="0"/>
              </a:rPr>
              <a:t>t</a:t>
            </a:r>
            <a:r>
              <a:rPr lang="en-US" b="1" dirty="0" smtClean="0">
                <a:solidFill>
                  <a:schemeClr val="bg1"/>
                </a:solidFill>
                <a:latin typeface="Verdana" pitchFamily="34" charset="0"/>
              </a:rPr>
              <a:t>he Field</a:t>
            </a:r>
            <a:endParaRPr lang="en-US" b="1" dirty="0">
              <a:solidFill>
                <a:schemeClr val="bg1"/>
              </a:solidFill>
              <a:latin typeface="Verdana" pitchFamily="34" charset="0"/>
            </a:endParaRPr>
          </a:p>
        </p:txBody>
      </p:sp>
    </p:spTree>
    <p:extLst>
      <p:ext uri="{BB962C8B-B14F-4D97-AF65-F5344CB8AC3E}">
        <p14:creationId xmlns:p14="http://schemas.microsoft.com/office/powerpoint/2010/main" val="14777050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000" dirty="0" err="1" smtClean="0">
                <a:solidFill>
                  <a:srgbClr val="F08F49"/>
                </a:solidFill>
              </a:rPr>
              <a:t>www.concretepipe.org</a:t>
            </a:r>
            <a:endParaRPr lang="en-US" sz="1000" dirty="0" smtClean="0">
              <a:solidFill>
                <a:srgbClr val="F08F49"/>
              </a:solidFill>
            </a:endParaRPr>
          </a:p>
        </p:txBody>
      </p:sp>
      <p:sp>
        <p:nvSpPr>
          <p:cNvPr id="23555" name="Title 1"/>
          <p:cNvSpPr>
            <a:spLocks noGrp="1"/>
          </p:cNvSpPr>
          <p:nvPr>
            <p:ph type="title"/>
          </p:nvPr>
        </p:nvSpPr>
        <p:spPr>
          <a:xfrm>
            <a:off x="1916113" y="0"/>
            <a:ext cx="7227887" cy="685800"/>
          </a:xfrm>
        </p:spPr>
        <p:txBody>
          <a:bodyPr/>
          <a:lstStyle/>
          <a:p>
            <a:r>
              <a:rPr lang="en-US" dirty="0" smtClean="0"/>
              <a:t>SIDD Background</a:t>
            </a:r>
          </a:p>
        </p:txBody>
      </p:sp>
      <p:sp>
        <p:nvSpPr>
          <p:cNvPr id="8" name="Rectangle 33"/>
          <p:cNvSpPr>
            <a:spLocks noChangeArrowheads="1"/>
          </p:cNvSpPr>
          <p:nvPr/>
        </p:nvSpPr>
        <p:spPr bwMode="auto">
          <a:xfrm>
            <a:off x="1676400" y="685800"/>
            <a:ext cx="7239000" cy="584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0" hangingPunct="0">
              <a:buFont typeface="Arial" pitchFamily="34" charset="0"/>
              <a:buChar char="•"/>
              <a:defRPr/>
            </a:pPr>
            <a:r>
              <a:rPr lang="en-US" b="1" dirty="0" smtClean="0">
                <a:cs typeface="+mn-cs"/>
              </a:rPr>
              <a:t>Buried Pipe Theory: 1930’s</a:t>
            </a:r>
            <a:endParaRPr lang="en-US" b="1" dirty="0">
              <a:cs typeface="+mn-cs"/>
            </a:endParaRPr>
          </a:p>
          <a:p>
            <a:pPr marL="800100" lvl="1" indent="-342900" eaLnBrk="0" hangingPunct="0">
              <a:buFont typeface="Arial" pitchFamily="34" charset="0"/>
              <a:buChar char="•"/>
              <a:defRPr/>
            </a:pPr>
            <a:r>
              <a:rPr lang="en-US" sz="2200" dirty="0" smtClean="0">
                <a:cs typeface="+mn-cs"/>
              </a:rPr>
              <a:t>Marston &amp; Spangler developed theories on buried pipe trench conditions and the concept of a bedding factor to relate the strength of buried pipe to the strength of pipe in plant tests.</a:t>
            </a:r>
            <a:endParaRPr lang="en-US" sz="2200" dirty="0">
              <a:cs typeface="+mn-cs"/>
            </a:endParaRPr>
          </a:p>
          <a:p>
            <a:pPr lvl="1" eaLnBrk="0" hangingPunct="0">
              <a:defRPr/>
            </a:pPr>
            <a:endParaRPr lang="en-US" sz="2000" dirty="0">
              <a:cs typeface="+mn-cs"/>
            </a:endParaRPr>
          </a:p>
          <a:p>
            <a:pPr marL="342900" indent="-342900" eaLnBrk="0" hangingPunct="0">
              <a:buFont typeface="Arial" pitchFamily="34" charset="0"/>
              <a:buChar char="•"/>
              <a:defRPr/>
            </a:pPr>
            <a:r>
              <a:rPr lang="en-US" b="1" dirty="0"/>
              <a:t>Buried Pipe Theory: </a:t>
            </a:r>
            <a:r>
              <a:rPr lang="en-US" b="1" dirty="0" smtClean="0">
                <a:cs typeface="+mn-cs"/>
              </a:rPr>
              <a:t>1970’s</a:t>
            </a:r>
            <a:endParaRPr lang="en-US" b="1" dirty="0">
              <a:cs typeface="+mn-cs"/>
            </a:endParaRPr>
          </a:p>
          <a:p>
            <a:pPr marL="800100" lvl="1" indent="-342900" eaLnBrk="0" hangingPunct="0">
              <a:buFont typeface="Arial" pitchFamily="34" charset="0"/>
              <a:buChar char="•"/>
              <a:defRPr/>
            </a:pPr>
            <a:r>
              <a:rPr lang="en-US" sz="2200" dirty="0" smtClean="0">
                <a:cs typeface="+mn-cs"/>
              </a:rPr>
              <a:t>ACPA initiated long term research on the interaction of buried pipe and the surrounding soil.</a:t>
            </a:r>
          </a:p>
          <a:p>
            <a:pPr lvl="1" eaLnBrk="0" hangingPunct="0">
              <a:defRPr/>
            </a:pPr>
            <a:endParaRPr lang="en-US" sz="2000" dirty="0"/>
          </a:p>
          <a:p>
            <a:pPr marL="342900" indent="-342900" eaLnBrk="0" hangingPunct="0">
              <a:buFont typeface="Arial" pitchFamily="34" charset="0"/>
              <a:buChar char="•"/>
              <a:defRPr/>
            </a:pPr>
            <a:r>
              <a:rPr lang="en-US" b="1" dirty="0"/>
              <a:t>Buried Pipe Theory: </a:t>
            </a:r>
            <a:r>
              <a:rPr lang="en-US" b="1" dirty="0" smtClean="0"/>
              <a:t>1980’s</a:t>
            </a:r>
            <a:endParaRPr lang="en-US" b="1" dirty="0"/>
          </a:p>
          <a:p>
            <a:pPr marL="800100" lvl="1" indent="-342900" eaLnBrk="0" hangingPunct="0">
              <a:buFont typeface="Arial" pitchFamily="34" charset="0"/>
              <a:buChar char="•"/>
              <a:defRPr/>
            </a:pPr>
            <a:r>
              <a:rPr lang="en-US" sz="2200" dirty="0" smtClean="0"/>
              <a:t>SPIDA-Soil Pipe Interaction Design &amp; Analysis computer software was used for finite element studies resulting in four new Standard Installations and a new Direct Design program call SIDD.</a:t>
            </a:r>
          </a:p>
          <a:p>
            <a:pPr lvl="1" eaLnBrk="0" hangingPunct="0">
              <a:defRPr/>
            </a:pPr>
            <a:endParaRPr lang="en-US" sz="2200" dirty="0" smtClean="0"/>
          </a:p>
          <a:p>
            <a:pPr marL="800100" lvl="1" indent="-342900" eaLnBrk="0" hangingPunct="0">
              <a:buFont typeface="Arial" pitchFamily="34" charset="0"/>
              <a:buChar char="•"/>
              <a:defRPr/>
            </a:pPr>
            <a:endParaRPr lang="en-US" sz="2000" dirty="0">
              <a:cs typeface="+mn-cs"/>
            </a:endParaRPr>
          </a:p>
        </p:txBody>
      </p:sp>
    </p:spTree>
    <p:extLst>
      <p:ext uri="{BB962C8B-B14F-4D97-AF65-F5344CB8AC3E}">
        <p14:creationId xmlns:p14="http://schemas.microsoft.com/office/powerpoint/2010/main" val="16018310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101" name="AutoShape 5"/>
          <p:cNvSpPr>
            <a:spLocks/>
          </p:cNvSpPr>
          <p:nvPr/>
        </p:nvSpPr>
        <p:spPr bwMode="auto">
          <a:xfrm>
            <a:off x="1203275" y="-2232"/>
            <a:ext cx="1553766" cy="6868046"/>
          </a:xfrm>
          <a:custGeom>
            <a:avLst/>
            <a:gdLst>
              <a:gd name="T0" fmla="*/ 10735 w 21471"/>
              <a:gd name="T1" fmla="+- 0 10802 5"/>
              <a:gd name="T2" fmla="*/ 10802 h 21595"/>
              <a:gd name="T3" fmla="*/ 10735 w 21471"/>
              <a:gd name="T4" fmla="+- 0 10802 5"/>
              <a:gd name="T5" fmla="*/ 10802 h 21595"/>
              <a:gd name="T6" fmla="*/ 10735 w 21471"/>
              <a:gd name="T7" fmla="+- 0 10802 5"/>
              <a:gd name="T8" fmla="*/ 10802 h 21595"/>
              <a:gd name="T9" fmla="*/ 10735 w 21471"/>
              <a:gd name="T10" fmla="+- 0 10802 5"/>
              <a:gd name="T11" fmla="*/ 10802 h 21595"/>
            </a:gdLst>
            <a:ahLst/>
            <a:cxnLst>
              <a:cxn ang="0">
                <a:pos x="T0" y="T2"/>
              </a:cxn>
              <a:cxn ang="0">
                <a:pos x="T3" y="T5"/>
              </a:cxn>
              <a:cxn ang="0">
                <a:pos x="T6" y="T8"/>
              </a:cxn>
              <a:cxn ang="0">
                <a:pos x="T9" y="T11"/>
              </a:cxn>
            </a:cxnLst>
            <a:rect l="0" t="0" r="r" b="b"/>
            <a:pathLst>
              <a:path w="21471" h="21595">
                <a:moveTo>
                  <a:pt x="350" y="21595"/>
                </a:moveTo>
                <a:lnTo>
                  <a:pt x="13683" y="21595"/>
                </a:lnTo>
                <a:cubicBezTo>
                  <a:pt x="17192" y="19758"/>
                  <a:pt x="21600" y="14183"/>
                  <a:pt x="21468" y="10585"/>
                </a:cubicBezTo>
                <a:cubicBezTo>
                  <a:pt x="20240" y="4646"/>
                  <a:pt x="16446" y="1736"/>
                  <a:pt x="12916" y="9"/>
                </a:cubicBezTo>
                <a:cubicBezTo>
                  <a:pt x="12960" y="-5"/>
                  <a:pt x="0" y="9"/>
                  <a:pt x="0" y="-1"/>
                </a:cubicBezTo>
                <a:cubicBezTo>
                  <a:pt x="1381" y="1821"/>
                  <a:pt x="6030" y="5869"/>
                  <a:pt x="6447" y="10775"/>
                </a:cubicBezTo>
                <a:cubicBezTo>
                  <a:pt x="5833" y="16434"/>
                  <a:pt x="350" y="21595"/>
                  <a:pt x="350" y="21595"/>
                </a:cubicBezTo>
                <a:close/>
              </a:path>
            </a:pathLst>
          </a:custGeom>
          <a:solidFill>
            <a:schemeClr val="bg1"/>
          </a:solidFill>
          <a:ln w="12700" cap="flat" cmpd="sng">
            <a:noFill/>
            <a:prstDash val="solid"/>
            <a:miter lim="0"/>
            <a:headEnd/>
            <a:tailEnd/>
          </a:ln>
          <a:effectLst/>
          <a:extLst/>
        </p:spPr>
        <p:txBody>
          <a:bodyPr lIns="0" tIns="0" rIns="0" bIns="0"/>
          <a:lstStyle/>
          <a:p>
            <a:pPr algn="ctr" defTabSz="913863" hangingPunct="0">
              <a:spcBef>
                <a:spcPts val="1687"/>
              </a:spcBef>
            </a:pPr>
            <a:endParaRPr lang="en-US" sz="3900" b="1">
              <a:solidFill>
                <a:srgbClr val="F08F49"/>
              </a:solidFill>
              <a:sym typeface="Arial" pitchFamily="34" charset="0"/>
            </a:endParaRPr>
          </a:p>
        </p:txBody>
      </p:sp>
      <p:grpSp>
        <p:nvGrpSpPr>
          <p:cNvPr id="85" name="Group 84"/>
          <p:cNvGrpSpPr/>
          <p:nvPr/>
        </p:nvGrpSpPr>
        <p:grpSpPr>
          <a:xfrm>
            <a:off x="3875629" y="5992985"/>
            <a:ext cx="2656967" cy="849016"/>
            <a:chOff x="3896232" y="5914329"/>
            <a:chExt cx="2656967" cy="849016"/>
          </a:xfrm>
        </p:grpSpPr>
        <p:grpSp>
          <p:nvGrpSpPr>
            <p:cNvPr id="86" name="Group 85"/>
            <p:cNvGrpSpPr/>
            <p:nvPr/>
          </p:nvGrpSpPr>
          <p:grpSpPr>
            <a:xfrm>
              <a:off x="3896232" y="5914329"/>
              <a:ext cx="2656967" cy="579025"/>
              <a:chOff x="9772650" y="8759825"/>
              <a:chExt cx="2763838" cy="593725"/>
            </a:xfrm>
          </p:grpSpPr>
          <p:sp>
            <p:nvSpPr>
              <p:cNvPr id="88" name="AutoShape 5"/>
              <p:cNvSpPr>
                <a:spLocks/>
              </p:cNvSpPr>
              <p:nvPr/>
            </p:nvSpPr>
            <p:spPr bwMode="auto">
              <a:xfrm>
                <a:off x="11218863" y="8820150"/>
                <a:ext cx="82550" cy="79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99" y="0"/>
                    </a:moveTo>
                    <a:lnTo>
                      <a:pt x="899" y="0"/>
                    </a:lnTo>
                    <a:lnTo>
                      <a:pt x="2400" y="626"/>
                    </a:lnTo>
                    <a:lnTo>
                      <a:pt x="5100" y="2191"/>
                    </a:lnTo>
                    <a:lnTo>
                      <a:pt x="9600" y="5008"/>
                    </a:lnTo>
                    <a:lnTo>
                      <a:pt x="11999" y="7200"/>
                    </a:lnTo>
                    <a:lnTo>
                      <a:pt x="13799" y="9704"/>
                    </a:lnTo>
                    <a:lnTo>
                      <a:pt x="17700" y="14086"/>
                    </a:lnTo>
                    <a:lnTo>
                      <a:pt x="20099" y="18156"/>
                    </a:lnTo>
                    <a:lnTo>
                      <a:pt x="21600" y="21600"/>
                    </a:lnTo>
                    <a:lnTo>
                      <a:pt x="4800" y="21600"/>
                    </a:lnTo>
                    <a:lnTo>
                      <a:pt x="0" y="17217"/>
                    </a:lnTo>
                    <a:lnTo>
                      <a:pt x="13799" y="17217"/>
                    </a:lnTo>
                    <a:lnTo>
                      <a:pt x="12600" y="14086"/>
                    </a:lnTo>
                    <a:lnTo>
                      <a:pt x="8999" y="8765"/>
                    </a:lnTo>
                    <a:lnTo>
                      <a:pt x="6299" y="5008"/>
                    </a:lnTo>
                    <a:lnTo>
                      <a:pt x="3599" y="2191"/>
                    </a:lnTo>
                    <a:lnTo>
                      <a:pt x="899"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89" name="AutoShape 6"/>
              <p:cNvSpPr>
                <a:spLocks/>
              </p:cNvSpPr>
              <p:nvPr/>
            </p:nvSpPr>
            <p:spPr bwMode="auto">
              <a:xfrm>
                <a:off x="11064875" y="9032875"/>
                <a:ext cx="236538"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0" y="0"/>
                    </a:moveTo>
                    <a:lnTo>
                      <a:pt x="21600" y="526"/>
                    </a:lnTo>
                    <a:lnTo>
                      <a:pt x="21085" y="2107"/>
                    </a:lnTo>
                    <a:lnTo>
                      <a:pt x="20777" y="4741"/>
                    </a:lnTo>
                    <a:lnTo>
                      <a:pt x="19954" y="7375"/>
                    </a:lnTo>
                    <a:lnTo>
                      <a:pt x="18925" y="10273"/>
                    </a:lnTo>
                    <a:lnTo>
                      <a:pt x="17794" y="13170"/>
                    </a:lnTo>
                    <a:lnTo>
                      <a:pt x="16148" y="16331"/>
                    </a:lnTo>
                    <a:lnTo>
                      <a:pt x="14194" y="18702"/>
                    </a:lnTo>
                    <a:lnTo>
                      <a:pt x="12651" y="20019"/>
                    </a:lnTo>
                    <a:lnTo>
                      <a:pt x="11314" y="20809"/>
                    </a:lnTo>
                    <a:lnTo>
                      <a:pt x="9874" y="21600"/>
                    </a:lnTo>
                    <a:lnTo>
                      <a:pt x="8537" y="21600"/>
                    </a:lnTo>
                    <a:lnTo>
                      <a:pt x="7302" y="21600"/>
                    </a:lnTo>
                    <a:lnTo>
                      <a:pt x="6171" y="21336"/>
                    </a:lnTo>
                    <a:lnTo>
                      <a:pt x="4011" y="20019"/>
                    </a:lnTo>
                    <a:lnTo>
                      <a:pt x="2365" y="18439"/>
                    </a:lnTo>
                    <a:lnTo>
                      <a:pt x="1028" y="16595"/>
                    </a:lnTo>
                    <a:lnTo>
                      <a:pt x="0" y="14487"/>
                    </a:lnTo>
                    <a:lnTo>
                      <a:pt x="1028" y="15804"/>
                    </a:lnTo>
                    <a:lnTo>
                      <a:pt x="2159" y="16595"/>
                    </a:lnTo>
                    <a:lnTo>
                      <a:pt x="3805" y="17121"/>
                    </a:lnTo>
                    <a:lnTo>
                      <a:pt x="5657" y="17385"/>
                    </a:lnTo>
                    <a:lnTo>
                      <a:pt x="7714" y="17385"/>
                    </a:lnTo>
                    <a:lnTo>
                      <a:pt x="9668" y="16331"/>
                    </a:lnTo>
                    <a:lnTo>
                      <a:pt x="10800" y="15278"/>
                    </a:lnTo>
                    <a:lnTo>
                      <a:pt x="11828" y="13960"/>
                    </a:lnTo>
                    <a:lnTo>
                      <a:pt x="13474" y="11590"/>
                    </a:lnTo>
                    <a:lnTo>
                      <a:pt x="14811" y="8956"/>
                    </a:lnTo>
                    <a:lnTo>
                      <a:pt x="15942" y="6848"/>
                    </a:lnTo>
                    <a:lnTo>
                      <a:pt x="16765" y="4741"/>
                    </a:lnTo>
                    <a:lnTo>
                      <a:pt x="17588" y="1317"/>
                    </a:lnTo>
                    <a:lnTo>
                      <a:pt x="1800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0" name="AutoShape 7"/>
              <p:cNvSpPr>
                <a:spLocks/>
              </p:cNvSpPr>
              <p:nvPr/>
            </p:nvSpPr>
            <p:spPr bwMode="auto">
              <a:xfrm>
                <a:off x="11163300" y="8759825"/>
                <a:ext cx="219075" cy="403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19" y="18780"/>
                    </a:moveTo>
                    <a:lnTo>
                      <a:pt x="14919" y="18780"/>
                    </a:lnTo>
                    <a:lnTo>
                      <a:pt x="13694" y="19380"/>
                    </a:lnTo>
                    <a:lnTo>
                      <a:pt x="12247" y="19860"/>
                    </a:lnTo>
                    <a:lnTo>
                      <a:pt x="11022" y="20340"/>
                    </a:lnTo>
                    <a:lnTo>
                      <a:pt x="9686" y="20639"/>
                    </a:lnTo>
                    <a:lnTo>
                      <a:pt x="7237" y="21120"/>
                    </a:lnTo>
                    <a:lnTo>
                      <a:pt x="4898" y="21420"/>
                    </a:lnTo>
                    <a:lnTo>
                      <a:pt x="2894" y="21600"/>
                    </a:lnTo>
                    <a:lnTo>
                      <a:pt x="1447" y="21600"/>
                    </a:lnTo>
                    <a:lnTo>
                      <a:pt x="0" y="21600"/>
                    </a:lnTo>
                    <a:lnTo>
                      <a:pt x="1447" y="21479"/>
                    </a:lnTo>
                    <a:lnTo>
                      <a:pt x="3117" y="21300"/>
                    </a:lnTo>
                    <a:lnTo>
                      <a:pt x="5010" y="20999"/>
                    </a:lnTo>
                    <a:lnTo>
                      <a:pt x="7237" y="20520"/>
                    </a:lnTo>
                    <a:lnTo>
                      <a:pt x="9686" y="19739"/>
                    </a:lnTo>
                    <a:lnTo>
                      <a:pt x="10800" y="19260"/>
                    </a:lnTo>
                    <a:lnTo>
                      <a:pt x="12024" y="18780"/>
                    </a:lnTo>
                    <a:lnTo>
                      <a:pt x="13360" y="18120"/>
                    </a:lnTo>
                    <a:lnTo>
                      <a:pt x="14362" y="17459"/>
                    </a:lnTo>
                    <a:lnTo>
                      <a:pt x="15253" y="16740"/>
                    </a:lnTo>
                    <a:lnTo>
                      <a:pt x="16032" y="16080"/>
                    </a:lnTo>
                    <a:lnTo>
                      <a:pt x="16701" y="15299"/>
                    </a:lnTo>
                    <a:lnTo>
                      <a:pt x="17257" y="14460"/>
                    </a:lnTo>
                    <a:lnTo>
                      <a:pt x="17814" y="13560"/>
                    </a:lnTo>
                    <a:lnTo>
                      <a:pt x="18148" y="12720"/>
                    </a:lnTo>
                    <a:lnTo>
                      <a:pt x="18371" y="11700"/>
                    </a:lnTo>
                    <a:lnTo>
                      <a:pt x="18593" y="10739"/>
                    </a:lnTo>
                    <a:lnTo>
                      <a:pt x="18371" y="9779"/>
                    </a:lnTo>
                    <a:lnTo>
                      <a:pt x="18148" y="8820"/>
                    </a:lnTo>
                    <a:lnTo>
                      <a:pt x="17814" y="7979"/>
                    </a:lnTo>
                    <a:lnTo>
                      <a:pt x="17480" y="7200"/>
                    </a:lnTo>
                    <a:lnTo>
                      <a:pt x="16701" y="6480"/>
                    </a:lnTo>
                    <a:lnTo>
                      <a:pt x="16255" y="5820"/>
                    </a:lnTo>
                    <a:lnTo>
                      <a:pt x="14808" y="4560"/>
                    </a:lnTo>
                    <a:lnTo>
                      <a:pt x="13694" y="3780"/>
                    </a:lnTo>
                    <a:lnTo>
                      <a:pt x="12470" y="3119"/>
                    </a:lnTo>
                    <a:lnTo>
                      <a:pt x="11356" y="2520"/>
                    </a:lnTo>
                    <a:lnTo>
                      <a:pt x="10131" y="2040"/>
                    </a:lnTo>
                    <a:lnTo>
                      <a:pt x="8795" y="1560"/>
                    </a:lnTo>
                    <a:lnTo>
                      <a:pt x="7571" y="1200"/>
                    </a:lnTo>
                    <a:lnTo>
                      <a:pt x="5232" y="720"/>
                    </a:lnTo>
                    <a:lnTo>
                      <a:pt x="3228" y="300"/>
                    </a:lnTo>
                    <a:lnTo>
                      <a:pt x="1670" y="120"/>
                    </a:lnTo>
                    <a:lnTo>
                      <a:pt x="0" y="0"/>
                    </a:lnTo>
                    <a:lnTo>
                      <a:pt x="1670" y="0"/>
                    </a:lnTo>
                    <a:lnTo>
                      <a:pt x="3228" y="0"/>
                    </a:lnTo>
                    <a:lnTo>
                      <a:pt x="5567" y="180"/>
                    </a:lnTo>
                    <a:lnTo>
                      <a:pt x="7905" y="600"/>
                    </a:lnTo>
                    <a:lnTo>
                      <a:pt x="9352" y="900"/>
                    </a:lnTo>
                    <a:lnTo>
                      <a:pt x="10577" y="1200"/>
                    </a:lnTo>
                    <a:lnTo>
                      <a:pt x="12024" y="1560"/>
                    </a:lnTo>
                    <a:lnTo>
                      <a:pt x="13472" y="2160"/>
                    </a:lnTo>
                    <a:lnTo>
                      <a:pt x="14808" y="2700"/>
                    </a:lnTo>
                    <a:lnTo>
                      <a:pt x="16032" y="3419"/>
                    </a:lnTo>
                    <a:lnTo>
                      <a:pt x="17814" y="4560"/>
                    </a:lnTo>
                    <a:lnTo>
                      <a:pt x="18705" y="5340"/>
                    </a:lnTo>
                    <a:lnTo>
                      <a:pt x="19595" y="6180"/>
                    </a:lnTo>
                    <a:lnTo>
                      <a:pt x="20375" y="7200"/>
                    </a:lnTo>
                    <a:lnTo>
                      <a:pt x="21043" y="8220"/>
                    </a:lnTo>
                    <a:lnTo>
                      <a:pt x="21377" y="9480"/>
                    </a:lnTo>
                    <a:lnTo>
                      <a:pt x="21600" y="10739"/>
                    </a:lnTo>
                    <a:lnTo>
                      <a:pt x="21377" y="12120"/>
                    </a:lnTo>
                    <a:lnTo>
                      <a:pt x="21043" y="13380"/>
                    </a:lnTo>
                    <a:lnTo>
                      <a:pt x="20375" y="14519"/>
                    </a:lnTo>
                    <a:lnTo>
                      <a:pt x="19484" y="15600"/>
                    </a:lnTo>
                    <a:lnTo>
                      <a:pt x="18593" y="16440"/>
                    </a:lnTo>
                    <a:lnTo>
                      <a:pt x="17480" y="17340"/>
                    </a:lnTo>
                    <a:lnTo>
                      <a:pt x="16255" y="18120"/>
                    </a:lnTo>
                    <a:lnTo>
                      <a:pt x="14919" y="187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1" name="AutoShape 8"/>
              <p:cNvSpPr>
                <a:spLocks/>
              </p:cNvSpPr>
              <p:nvPr/>
            </p:nvSpPr>
            <p:spPr bwMode="auto">
              <a:xfrm>
                <a:off x="11023600" y="8840788"/>
                <a:ext cx="163513" cy="204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492"/>
                    </a:moveTo>
                    <a:lnTo>
                      <a:pt x="21600" y="2492"/>
                    </a:lnTo>
                    <a:lnTo>
                      <a:pt x="20693" y="1898"/>
                    </a:lnTo>
                    <a:lnTo>
                      <a:pt x="19787" y="1305"/>
                    </a:lnTo>
                    <a:lnTo>
                      <a:pt x="18276" y="712"/>
                    </a:lnTo>
                    <a:lnTo>
                      <a:pt x="16313" y="118"/>
                    </a:lnTo>
                    <a:lnTo>
                      <a:pt x="14047" y="0"/>
                    </a:lnTo>
                    <a:lnTo>
                      <a:pt x="11630" y="118"/>
                    </a:lnTo>
                    <a:lnTo>
                      <a:pt x="10422" y="356"/>
                    </a:lnTo>
                    <a:lnTo>
                      <a:pt x="8911" y="712"/>
                    </a:lnTo>
                    <a:lnTo>
                      <a:pt x="7703" y="1186"/>
                    </a:lnTo>
                    <a:lnTo>
                      <a:pt x="6495" y="1661"/>
                    </a:lnTo>
                    <a:lnTo>
                      <a:pt x="4531" y="2848"/>
                    </a:lnTo>
                    <a:lnTo>
                      <a:pt x="2869" y="4391"/>
                    </a:lnTo>
                    <a:lnTo>
                      <a:pt x="1359" y="6052"/>
                    </a:lnTo>
                    <a:lnTo>
                      <a:pt x="755" y="8070"/>
                    </a:lnTo>
                    <a:lnTo>
                      <a:pt x="151" y="9969"/>
                    </a:lnTo>
                    <a:lnTo>
                      <a:pt x="0" y="11868"/>
                    </a:lnTo>
                    <a:lnTo>
                      <a:pt x="453" y="13529"/>
                    </a:lnTo>
                    <a:lnTo>
                      <a:pt x="1208" y="15665"/>
                    </a:lnTo>
                    <a:lnTo>
                      <a:pt x="2567" y="17446"/>
                    </a:lnTo>
                    <a:lnTo>
                      <a:pt x="3927" y="18989"/>
                    </a:lnTo>
                    <a:lnTo>
                      <a:pt x="5588" y="19938"/>
                    </a:lnTo>
                    <a:lnTo>
                      <a:pt x="6797" y="20650"/>
                    </a:lnTo>
                    <a:lnTo>
                      <a:pt x="8005" y="21243"/>
                    </a:lnTo>
                    <a:lnTo>
                      <a:pt x="9213" y="21600"/>
                    </a:lnTo>
                    <a:lnTo>
                      <a:pt x="8307" y="20887"/>
                    </a:lnTo>
                    <a:lnTo>
                      <a:pt x="7250" y="20057"/>
                    </a:lnTo>
                    <a:lnTo>
                      <a:pt x="6344" y="18989"/>
                    </a:lnTo>
                    <a:lnTo>
                      <a:pt x="5286" y="17446"/>
                    </a:lnTo>
                    <a:lnTo>
                      <a:pt x="4380" y="15665"/>
                    </a:lnTo>
                    <a:lnTo>
                      <a:pt x="4078" y="14004"/>
                    </a:lnTo>
                    <a:lnTo>
                      <a:pt x="4078" y="13054"/>
                    </a:lnTo>
                    <a:lnTo>
                      <a:pt x="4078" y="11868"/>
                    </a:lnTo>
                    <a:lnTo>
                      <a:pt x="4531" y="10087"/>
                    </a:lnTo>
                    <a:lnTo>
                      <a:pt x="5286" y="8426"/>
                    </a:lnTo>
                    <a:lnTo>
                      <a:pt x="6344" y="7120"/>
                    </a:lnTo>
                    <a:lnTo>
                      <a:pt x="7250" y="5934"/>
                    </a:lnTo>
                    <a:lnTo>
                      <a:pt x="8307" y="5103"/>
                    </a:lnTo>
                    <a:lnTo>
                      <a:pt x="9213" y="4391"/>
                    </a:lnTo>
                    <a:lnTo>
                      <a:pt x="10875" y="3441"/>
                    </a:lnTo>
                    <a:lnTo>
                      <a:pt x="13141" y="2492"/>
                    </a:lnTo>
                    <a:lnTo>
                      <a:pt x="15104" y="2136"/>
                    </a:lnTo>
                    <a:lnTo>
                      <a:pt x="16766" y="1898"/>
                    </a:lnTo>
                    <a:lnTo>
                      <a:pt x="18427" y="1898"/>
                    </a:lnTo>
                    <a:lnTo>
                      <a:pt x="20995" y="2136"/>
                    </a:lnTo>
                    <a:lnTo>
                      <a:pt x="21600" y="249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2" name="AutoShape 9"/>
              <p:cNvSpPr>
                <a:spLocks/>
              </p:cNvSpPr>
              <p:nvPr/>
            </p:nvSpPr>
            <p:spPr bwMode="auto">
              <a:xfrm>
                <a:off x="9772650" y="9226550"/>
                <a:ext cx="104775"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434" y="14804"/>
                    </a:moveTo>
                    <a:lnTo>
                      <a:pt x="5400" y="14804"/>
                    </a:lnTo>
                    <a:lnTo>
                      <a:pt x="2817" y="21600"/>
                    </a:lnTo>
                    <a:lnTo>
                      <a:pt x="0" y="21600"/>
                    </a:lnTo>
                    <a:lnTo>
                      <a:pt x="9626" y="0"/>
                    </a:lnTo>
                    <a:lnTo>
                      <a:pt x="12208" y="0"/>
                    </a:lnTo>
                    <a:lnTo>
                      <a:pt x="21600" y="21600"/>
                    </a:lnTo>
                    <a:lnTo>
                      <a:pt x="19017" y="21600"/>
                    </a:lnTo>
                    <a:lnTo>
                      <a:pt x="16434" y="14804"/>
                    </a:lnTo>
                    <a:close/>
                    <a:moveTo>
                      <a:pt x="11034" y="2426"/>
                    </a:moveTo>
                    <a:lnTo>
                      <a:pt x="6104" y="12862"/>
                    </a:lnTo>
                    <a:lnTo>
                      <a:pt x="15495" y="12862"/>
                    </a:lnTo>
                    <a:lnTo>
                      <a:pt x="11034" y="242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3" name="AutoShape 10"/>
              <p:cNvSpPr>
                <a:spLocks/>
              </p:cNvSpPr>
              <p:nvPr/>
            </p:nvSpPr>
            <p:spPr bwMode="auto">
              <a:xfrm>
                <a:off x="9883775" y="9251950"/>
                <a:ext cx="123825"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8382"/>
                    </a:moveTo>
                    <a:lnTo>
                      <a:pt x="19636" y="8382"/>
                    </a:lnTo>
                    <a:lnTo>
                      <a:pt x="19243" y="5802"/>
                    </a:lnTo>
                    <a:lnTo>
                      <a:pt x="18654" y="3868"/>
                    </a:lnTo>
                    <a:lnTo>
                      <a:pt x="17476" y="2579"/>
                    </a:lnTo>
                    <a:lnTo>
                      <a:pt x="15905" y="2579"/>
                    </a:lnTo>
                    <a:lnTo>
                      <a:pt x="13941" y="2579"/>
                    </a:lnTo>
                    <a:lnTo>
                      <a:pt x="12567" y="4191"/>
                    </a:lnTo>
                    <a:lnTo>
                      <a:pt x="11781" y="6447"/>
                    </a:lnTo>
                    <a:lnTo>
                      <a:pt x="11781" y="9026"/>
                    </a:lnTo>
                    <a:lnTo>
                      <a:pt x="11781" y="21600"/>
                    </a:lnTo>
                    <a:lnTo>
                      <a:pt x="9818" y="21600"/>
                    </a:lnTo>
                    <a:lnTo>
                      <a:pt x="9818" y="7414"/>
                    </a:lnTo>
                    <a:lnTo>
                      <a:pt x="9425" y="5480"/>
                    </a:lnTo>
                    <a:lnTo>
                      <a:pt x="8836" y="3868"/>
                    </a:lnTo>
                    <a:lnTo>
                      <a:pt x="7854" y="2579"/>
                    </a:lnTo>
                    <a:lnTo>
                      <a:pt x="6283" y="2579"/>
                    </a:lnTo>
                    <a:lnTo>
                      <a:pt x="4320" y="2579"/>
                    </a:lnTo>
                    <a:lnTo>
                      <a:pt x="2749" y="4191"/>
                    </a:lnTo>
                    <a:lnTo>
                      <a:pt x="2552" y="5480"/>
                    </a:lnTo>
                    <a:lnTo>
                      <a:pt x="1767" y="6447"/>
                    </a:lnTo>
                    <a:lnTo>
                      <a:pt x="1570" y="9349"/>
                    </a:lnTo>
                    <a:lnTo>
                      <a:pt x="1570" y="21600"/>
                    </a:lnTo>
                    <a:lnTo>
                      <a:pt x="0" y="21600"/>
                    </a:lnTo>
                    <a:lnTo>
                      <a:pt x="0" y="644"/>
                    </a:lnTo>
                    <a:lnTo>
                      <a:pt x="1570" y="644"/>
                    </a:lnTo>
                    <a:lnTo>
                      <a:pt x="1570" y="4191"/>
                    </a:lnTo>
                    <a:lnTo>
                      <a:pt x="1767" y="4191"/>
                    </a:lnTo>
                    <a:lnTo>
                      <a:pt x="2552" y="2579"/>
                    </a:lnTo>
                    <a:lnTo>
                      <a:pt x="3534" y="1611"/>
                    </a:lnTo>
                    <a:lnTo>
                      <a:pt x="4712" y="644"/>
                    </a:lnTo>
                    <a:lnTo>
                      <a:pt x="6676" y="0"/>
                    </a:lnTo>
                    <a:lnTo>
                      <a:pt x="8443" y="644"/>
                    </a:lnTo>
                    <a:lnTo>
                      <a:pt x="9818" y="1611"/>
                    </a:lnTo>
                    <a:lnTo>
                      <a:pt x="10800" y="3223"/>
                    </a:lnTo>
                    <a:lnTo>
                      <a:pt x="11389" y="4835"/>
                    </a:lnTo>
                    <a:lnTo>
                      <a:pt x="11978" y="3223"/>
                    </a:lnTo>
                    <a:lnTo>
                      <a:pt x="12960" y="1611"/>
                    </a:lnTo>
                    <a:lnTo>
                      <a:pt x="14530" y="644"/>
                    </a:lnTo>
                    <a:lnTo>
                      <a:pt x="16101" y="0"/>
                    </a:lnTo>
                    <a:lnTo>
                      <a:pt x="18654" y="644"/>
                    </a:lnTo>
                    <a:lnTo>
                      <a:pt x="19243" y="1289"/>
                    </a:lnTo>
                    <a:lnTo>
                      <a:pt x="20225" y="2256"/>
                    </a:lnTo>
                    <a:lnTo>
                      <a:pt x="20618" y="3223"/>
                    </a:lnTo>
                    <a:lnTo>
                      <a:pt x="21207" y="4191"/>
                    </a:lnTo>
                    <a:lnTo>
                      <a:pt x="21600" y="7414"/>
                    </a:lnTo>
                    <a:lnTo>
                      <a:pt x="21600" y="21600"/>
                    </a:lnTo>
                    <a:lnTo>
                      <a:pt x="19636" y="21600"/>
                    </a:lnTo>
                    <a:lnTo>
                      <a:pt x="19636" y="838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4" name="AutoShape 11"/>
              <p:cNvSpPr>
                <a:spLocks/>
              </p:cNvSpPr>
              <p:nvPr/>
            </p:nvSpPr>
            <p:spPr bwMode="auto">
              <a:xfrm>
                <a:off x="10018713" y="9251950"/>
                <a:ext cx="8255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1" y="14611"/>
                    </a:moveTo>
                    <a:lnTo>
                      <a:pt x="20991" y="14611"/>
                    </a:lnTo>
                    <a:lnTo>
                      <a:pt x="20078" y="17152"/>
                    </a:lnTo>
                    <a:lnTo>
                      <a:pt x="18253" y="19694"/>
                    </a:lnTo>
                    <a:lnTo>
                      <a:pt x="16732" y="20647"/>
                    </a:lnTo>
                    <a:lnTo>
                      <a:pt x="14602" y="21282"/>
                    </a:lnTo>
                    <a:lnTo>
                      <a:pt x="12777" y="21600"/>
                    </a:lnTo>
                    <a:lnTo>
                      <a:pt x="10952" y="21600"/>
                    </a:lnTo>
                    <a:lnTo>
                      <a:pt x="7909" y="21600"/>
                    </a:lnTo>
                    <a:lnTo>
                      <a:pt x="5780" y="20647"/>
                    </a:lnTo>
                    <a:lnTo>
                      <a:pt x="3954" y="19694"/>
                    </a:lnTo>
                    <a:lnTo>
                      <a:pt x="2433" y="18105"/>
                    </a:lnTo>
                    <a:lnTo>
                      <a:pt x="1521" y="16517"/>
                    </a:lnTo>
                    <a:lnTo>
                      <a:pt x="608" y="14611"/>
                    </a:lnTo>
                    <a:lnTo>
                      <a:pt x="0" y="10800"/>
                    </a:lnTo>
                    <a:lnTo>
                      <a:pt x="0" y="8894"/>
                    </a:lnTo>
                    <a:lnTo>
                      <a:pt x="608" y="6670"/>
                    </a:lnTo>
                    <a:lnTo>
                      <a:pt x="1521" y="4764"/>
                    </a:lnTo>
                    <a:lnTo>
                      <a:pt x="2433" y="3176"/>
                    </a:lnTo>
                    <a:lnTo>
                      <a:pt x="3954" y="2223"/>
                    </a:lnTo>
                    <a:lnTo>
                      <a:pt x="5780" y="1270"/>
                    </a:lnTo>
                    <a:lnTo>
                      <a:pt x="8214" y="0"/>
                    </a:lnTo>
                    <a:lnTo>
                      <a:pt x="10952" y="0"/>
                    </a:lnTo>
                    <a:lnTo>
                      <a:pt x="14602" y="635"/>
                    </a:lnTo>
                    <a:lnTo>
                      <a:pt x="16123" y="1270"/>
                    </a:lnTo>
                    <a:lnTo>
                      <a:pt x="18253" y="2223"/>
                    </a:lnTo>
                    <a:lnTo>
                      <a:pt x="19774" y="3811"/>
                    </a:lnTo>
                    <a:lnTo>
                      <a:pt x="20687" y="5717"/>
                    </a:lnTo>
                    <a:lnTo>
                      <a:pt x="21600" y="8258"/>
                    </a:lnTo>
                    <a:lnTo>
                      <a:pt x="21600" y="11435"/>
                    </a:lnTo>
                    <a:lnTo>
                      <a:pt x="3042" y="11435"/>
                    </a:lnTo>
                    <a:lnTo>
                      <a:pt x="3346" y="14611"/>
                    </a:lnTo>
                    <a:lnTo>
                      <a:pt x="4867" y="17152"/>
                    </a:lnTo>
                    <a:lnTo>
                      <a:pt x="5780" y="18105"/>
                    </a:lnTo>
                    <a:lnTo>
                      <a:pt x="7301" y="18741"/>
                    </a:lnTo>
                    <a:lnTo>
                      <a:pt x="8822" y="19058"/>
                    </a:lnTo>
                    <a:lnTo>
                      <a:pt x="10952" y="19058"/>
                    </a:lnTo>
                    <a:lnTo>
                      <a:pt x="13690" y="19058"/>
                    </a:lnTo>
                    <a:lnTo>
                      <a:pt x="16123" y="18105"/>
                    </a:lnTo>
                    <a:lnTo>
                      <a:pt x="17645" y="16517"/>
                    </a:lnTo>
                    <a:lnTo>
                      <a:pt x="18557" y="14611"/>
                    </a:lnTo>
                    <a:lnTo>
                      <a:pt x="20991" y="14611"/>
                    </a:lnTo>
                    <a:close/>
                    <a:moveTo>
                      <a:pt x="19166" y="9211"/>
                    </a:moveTo>
                    <a:lnTo>
                      <a:pt x="19166" y="9211"/>
                    </a:lnTo>
                    <a:lnTo>
                      <a:pt x="18557" y="7941"/>
                    </a:lnTo>
                    <a:lnTo>
                      <a:pt x="17645" y="6352"/>
                    </a:lnTo>
                    <a:lnTo>
                      <a:pt x="17340" y="4764"/>
                    </a:lnTo>
                    <a:lnTo>
                      <a:pt x="16123" y="4129"/>
                    </a:lnTo>
                    <a:lnTo>
                      <a:pt x="13690" y="2541"/>
                    </a:lnTo>
                    <a:lnTo>
                      <a:pt x="10952" y="2541"/>
                    </a:lnTo>
                    <a:lnTo>
                      <a:pt x="8214" y="2541"/>
                    </a:lnTo>
                    <a:lnTo>
                      <a:pt x="5780" y="4129"/>
                    </a:lnTo>
                    <a:lnTo>
                      <a:pt x="4867" y="5399"/>
                    </a:lnTo>
                    <a:lnTo>
                      <a:pt x="3954" y="6352"/>
                    </a:lnTo>
                    <a:lnTo>
                      <a:pt x="3346" y="7941"/>
                    </a:lnTo>
                    <a:lnTo>
                      <a:pt x="3042" y="9211"/>
                    </a:lnTo>
                    <a:lnTo>
                      <a:pt x="19166" y="921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5" name="AutoShape 12"/>
              <p:cNvSpPr>
                <a:spLocks/>
              </p:cNvSpPr>
              <p:nvPr/>
            </p:nvSpPr>
            <p:spPr bwMode="auto">
              <a:xfrm>
                <a:off x="10113963" y="9251950"/>
                <a:ext cx="46037"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4"/>
                    </a:moveTo>
                    <a:lnTo>
                      <a:pt x="5268" y="644"/>
                    </a:lnTo>
                    <a:lnTo>
                      <a:pt x="5268" y="5480"/>
                    </a:lnTo>
                    <a:lnTo>
                      <a:pt x="6848" y="3868"/>
                    </a:lnTo>
                    <a:lnTo>
                      <a:pt x="9482" y="1611"/>
                    </a:lnTo>
                    <a:lnTo>
                      <a:pt x="13170" y="644"/>
                    </a:lnTo>
                    <a:lnTo>
                      <a:pt x="17912" y="0"/>
                    </a:lnTo>
                    <a:lnTo>
                      <a:pt x="21600" y="0"/>
                    </a:lnTo>
                    <a:lnTo>
                      <a:pt x="21600" y="3223"/>
                    </a:lnTo>
                    <a:lnTo>
                      <a:pt x="17385" y="2579"/>
                    </a:lnTo>
                    <a:lnTo>
                      <a:pt x="13170" y="3223"/>
                    </a:lnTo>
                    <a:lnTo>
                      <a:pt x="8956" y="4835"/>
                    </a:lnTo>
                    <a:lnTo>
                      <a:pt x="7902" y="5802"/>
                    </a:lnTo>
                    <a:lnTo>
                      <a:pt x="6321" y="6770"/>
                    </a:lnTo>
                    <a:lnTo>
                      <a:pt x="5268" y="9026"/>
                    </a:lnTo>
                    <a:lnTo>
                      <a:pt x="5268" y="10961"/>
                    </a:lnTo>
                    <a:lnTo>
                      <a:pt x="5268" y="21600"/>
                    </a:lnTo>
                    <a:lnTo>
                      <a:pt x="0" y="21600"/>
                    </a:lnTo>
                    <a:lnTo>
                      <a:pt x="0" y="64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6" name="AutoShape 13"/>
              <p:cNvSpPr>
                <a:spLocks/>
              </p:cNvSpPr>
              <p:nvPr/>
            </p:nvSpPr>
            <p:spPr bwMode="auto">
              <a:xfrm>
                <a:off x="10166350" y="9226550"/>
                <a:ext cx="7938"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155"/>
                    </a:lnTo>
                    <a:lnTo>
                      <a:pt x="0" y="3155"/>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7" name="AutoShape 14"/>
              <p:cNvSpPr>
                <a:spLocks/>
              </p:cNvSpPr>
              <p:nvPr/>
            </p:nvSpPr>
            <p:spPr bwMode="auto">
              <a:xfrm>
                <a:off x="10188575" y="9251950"/>
                <a:ext cx="7620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976"/>
                    </a:moveTo>
                    <a:lnTo>
                      <a:pt x="21600" y="13976"/>
                    </a:lnTo>
                    <a:lnTo>
                      <a:pt x="21277" y="15882"/>
                    </a:lnTo>
                    <a:lnTo>
                      <a:pt x="19020" y="18741"/>
                    </a:lnTo>
                    <a:lnTo>
                      <a:pt x="18053" y="20011"/>
                    </a:lnTo>
                    <a:lnTo>
                      <a:pt x="16119" y="21282"/>
                    </a:lnTo>
                    <a:lnTo>
                      <a:pt x="13862" y="21600"/>
                    </a:lnTo>
                    <a:lnTo>
                      <a:pt x="11283" y="21600"/>
                    </a:lnTo>
                    <a:lnTo>
                      <a:pt x="8704" y="21600"/>
                    </a:lnTo>
                    <a:lnTo>
                      <a:pt x="6770" y="21282"/>
                    </a:lnTo>
                    <a:lnTo>
                      <a:pt x="4513" y="20011"/>
                    </a:lnTo>
                    <a:lnTo>
                      <a:pt x="2901" y="18741"/>
                    </a:lnTo>
                    <a:lnTo>
                      <a:pt x="1289" y="17152"/>
                    </a:lnTo>
                    <a:lnTo>
                      <a:pt x="322" y="15564"/>
                    </a:lnTo>
                    <a:lnTo>
                      <a:pt x="0" y="13341"/>
                    </a:lnTo>
                    <a:lnTo>
                      <a:pt x="0" y="10800"/>
                    </a:lnTo>
                    <a:lnTo>
                      <a:pt x="0" y="8894"/>
                    </a:lnTo>
                    <a:lnTo>
                      <a:pt x="322" y="6670"/>
                    </a:lnTo>
                    <a:lnTo>
                      <a:pt x="1289" y="4764"/>
                    </a:lnTo>
                    <a:lnTo>
                      <a:pt x="2579" y="3176"/>
                    </a:lnTo>
                    <a:lnTo>
                      <a:pt x="4191" y="1588"/>
                    </a:lnTo>
                    <a:lnTo>
                      <a:pt x="6125" y="635"/>
                    </a:lnTo>
                    <a:lnTo>
                      <a:pt x="8704" y="0"/>
                    </a:lnTo>
                    <a:lnTo>
                      <a:pt x="11283" y="0"/>
                    </a:lnTo>
                    <a:lnTo>
                      <a:pt x="13862" y="0"/>
                    </a:lnTo>
                    <a:lnTo>
                      <a:pt x="16119" y="635"/>
                    </a:lnTo>
                    <a:lnTo>
                      <a:pt x="17731" y="1588"/>
                    </a:lnTo>
                    <a:lnTo>
                      <a:pt x="19020" y="2541"/>
                    </a:lnTo>
                    <a:lnTo>
                      <a:pt x="21277" y="4764"/>
                    </a:lnTo>
                    <a:lnTo>
                      <a:pt x="21600" y="7305"/>
                    </a:lnTo>
                    <a:lnTo>
                      <a:pt x="18698" y="7305"/>
                    </a:lnTo>
                    <a:lnTo>
                      <a:pt x="17731" y="5399"/>
                    </a:lnTo>
                    <a:lnTo>
                      <a:pt x="16119" y="3811"/>
                    </a:lnTo>
                    <a:lnTo>
                      <a:pt x="13862" y="2541"/>
                    </a:lnTo>
                    <a:lnTo>
                      <a:pt x="11283" y="2541"/>
                    </a:lnTo>
                    <a:lnTo>
                      <a:pt x="9349" y="2541"/>
                    </a:lnTo>
                    <a:lnTo>
                      <a:pt x="7737" y="3176"/>
                    </a:lnTo>
                    <a:lnTo>
                      <a:pt x="6125" y="3811"/>
                    </a:lnTo>
                    <a:lnTo>
                      <a:pt x="5158" y="4764"/>
                    </a:lnTo>
                    <a:lnTo>
                      <a:pt x="4191" y="6352"/>
                    </a:lnTo>
                    <a:lnTo>
                      <a:pt x="2901" y="7941"/>
                    </a:lnTo>
                    <a:lnTo>
                      <a:pt x="2579" y="10800"/>
                    </a:lnTo>
                    <a:lnTo>
                      <a:pt x="2901" y="13023"/>
                    </a:lnTo>
                    <a:lnTo>
                      <a:pt x="3546" y="14611"/>
                    </a:lnTo>
                    <a:lnTo>
                      <a:pt x="4191" y="15882"/>
                    </a:lnTo>
                    <a:lnTo>
                      <a:pt x="5158" y="17152"/>
                    </a:lnTo>
                    <a:lnTo>
                      <a:pt x="6125" y="18105"/>
                    </a:lnTo>
                    <a:lnTo>
                      <a:pt x="7737" y="18741"/>
                    </a:lnTo>
                    <a:lnTo>
                      <a:pt x="9349" y="19058"/>
                    </a:lnTo>
                    <a:lnTo>
                      <a:pt x="11283" y="19058"/>
                    </a:lnTo>
                    <a:lnTo>
                      <a:pt x="14507" y="19058"/>
                    </a:lnTo>
                    <a:lnTo>
                      <a:pt x="16441" y="17470"/>
                    </a:lnTo>
                    <a:lnTo>
                      <a:pt x="18053" y="15882"/>
                    </a:lnTo>
                    <a:lnTo>
                      <a:pt x="19020" y="13976"/>
                    </a:lnTo>
                    <a:lnTo>
                      <a:pt x="21600" y="1397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8" name="AutoShape 15"/>
              <p:cNvSpPr>
                <a:spLocks/>
              </p:cNvSpPr>
              <p:nvPr/>
            </p:nvSpPr>
            <p:spPr bwMode="auto">
              <a:xfrm>
                <a:off x="10274300" y="9251950"/>
                <a:ext cx="80963"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9" y="6670"/>
                    </a:moveTo>
                    <a:lnTo>
                      <a:pt x="299" y="6670"/>
                    </a:lnTo>
                    <a:lnTo>
                      <a:pt x="1199" y="4129"/>
                    </a:lnTo>
                    <a:lnTo>
                      <a:pt x="1799" y="2541"/>
                    </a:lnTo>
                    <a:lnTo>
                      <a:pt x="2700" y="1588"/>
                    </a:lnTo>
                    <a:lnTo>
                      <a:pt x="4200" y="1270"/>
                    </a:lnTo>
                    <a:lnTo>
                      <a:pt x="5700" y="635"/>
                    </a:lnTo>
                    <a:lnTo>
                      <a:pt x="9600" y="0"/>
                    </a:lnTo>
                    <a:lnTo>
                      <a:pt x="13800" y="635"/>
                    </a:lnTo>
                    <a:lnTo>
                      <a:pt x="16800" y="1588"/>
                    </a:lnTo>
                    <a:lnTo>
                      <a:pt x="17400" y="2541"/>
                    </a:lnTo>
                    <a:lnTo>
                      <a:pt x="18300" y="3811"/>
                    </a:lnTo>
                    <a:lnTo>
                      <a:pt x="18900" y="6352"/>
                    </a:lnTo>
                    <a:lnTo>
                      <a:pt x="18900" y="17152"/>
                    </a:lnTo>
                    <a:lnTo>
                      <a:pt x="18900" y="18741"/>
                    </a:lnTo>
                    <a:lnTo>
                      <a:pt x="19200" y="19058"/>
                    </a:lnTo>
                    <a:lnTo>
                      <a:pt x="20100" y="19058"/>
                    </a:lnTo>
                    <a:lnTo>
                      <a:pt x="21600" y="19058"/>
                    </a:lnTo>
                    <a:lnTo>
                      <a:pt x="21600" y="21282"/>
                    </a:lnTo>
                    <a:lnTo>
                      <a:pt x="19200" y="21282"/>
                    </a:lnTo>
                    <a:lnTo>
                      <a:pt x="17700" y="21282"/>
                    </a:lnTo>
                    <a:lnTo>
                      <a:pt x="16800" y="20011"/>
                    </a:lnTo>
                    <a:lnTo>
                      <a:pt x="16500" y="19058"/>
                    </a:lnTo>
                    <a:lnTo>
                      <a:pt x="16500" y="17470"/>
                    </a:lnTo>
                    <a:lnTo>
                      <a:pt x="15300" y="19058"/>
                    </a:lnTo>
                    <a:lnTo>
                      <a:pt x="13800" y="20011"/>
                    </a:lnTo>
                    <a:lnTo>
                      <a:pt x="11100" y="21282"/>
                    </a:lnTo>
                    <a:lnTo>
                      <a:pt x="7200" y="21600"/>
                    </a:lnTo>
                    <a:lnTo>
                      <a:pt x="4800" y="21600"/>
                    </a:lnTo>
                    <a:lnTo>
                      <a:pt x="2400" y="20647"/>
                    </a:lnTo>
                    <a:lnTo>
                      <a:pt x="1199" y="19694"/>
                    </a:lnTo>
                    <a:lnTo>
                      <a:pt x="299" y="18741"/>
                    </a:lnTo>
                    <a:lnTo>
                      <a:pt x="0" y="17152"/>
                    </a:lnTo>
                    <a:lnTo>
                      <a:pt x="0" y="15564"/>
                    </a:lnTo>
                    <a:lnTo>
                      <a:pt x="0" y="13976"/>
                    </a:lnTo>
                    <a:lnTo>
                      <a:pt x="899" y="12388"/>
                    </a:lnTo>
                    <a:lnTo>
                      <a:pt x="1799" y="11435"/>
                    </a:lnTo>
                    <a:lnTo>
                      <a:pt x="2700" y="10482"/>
                    </a:lnTo>
                    <a:lnTo>
                      <a:pt x="6300" y="9211"/>
                    </a:lnTo>
                    <a:lnTo>
                      <a:pt x="9600" y="9211"/>
                    </a:lnTo>
                    <a:lnTo>
                      <a:pt x="12900" y="8894"/>
                    </a:lnTo>
                    <a:lnTo>
                      <a:pt x="15000" y="8258"/>
                    </a:lnTo>
                    <a:lnTo>
                      <a:pt x="15900" y="7941"/>
                    </a:lnTo>
                    <a:lnTo>
                      <a:pt x="15900" y="6352"/>
                    </a:lnTo>
                    <a:lnTo>
                      <a:pt x="15900" y="4764"/>
                    </a:lnTo>
                    <a:lnTo>
                      <a:pt x="14400" y="3176"/>
                    </a:lnTo>
                    <a:lnTo>
                      <a:pt x="12600" y="2541"/>
                    </a:lnTo>
                    <a:lnTo>
                      <a:pt x="9600" y="2541"/>
                    </a:lnTo>
                    <a:lnTo>
                      <a:pt x="6600" y="2541"/>
                    </a:lnTo>
                    <a:lnTo>
                      <a:pt x="4800" y="3811"/>
                    </a:lnTo>
                    <a:lnTo>
                      <a:pt x="3900" y="4764"/>
                    </a:lnTo>
                    <a:lnTo>
                      <a:pt x="3299" y="6670"/>
                    </a:lnTo>
                    <a:lnTo>
                      <a:pt x="299" y="6670"/>
                    </a:lnTo>
                    <a:close/>
                    <a:moveTo>
                      <a:pt x="15900" y="9847"/>
                    </a:moveTo>
                    <a:lnTo>
                      <a:pt x="15900" y="9847"/>
                    </a:lnTo>
                    <a:lnTo>
                      <a:pt x="15000" y="10482"/>
                    </a:lnTo>
                    <a:lnTo>
                      <a:pt x="13500" y="10800"/>
                    </a:lnTo>
                    <a:lnTo>
                      <a:pt x="7500" y="11435"/>
                    </a:lnTo>
                    <a:lnTo>
                      <a:pt x="5100" y="12070"/>
                    </a:lnTo>
                    <a:lnTo>
                      <a:pt x="3900" y="13023"/>
                    </a:lnTo>
                    <a:lnTo>
                      <a:pt x="2700" y="13976"/>
                    </a:lnTo>
                    <a:lnTo>
                      <a:pt x="2400" y="15564"/>
                    </a:lnTo>
                    <a:lnTo>
                      <a:pt x="2700" y="17470"/>
                    </a:lnTo>
                    <a:lnTo>
                      <a:pt x="4200" y="18741"/>
                    </a:lnTo>
                    <a:lnTo>
                      <a:pt x="5700" y="19694"/>
                    </a:lnTo>
                    <a:lnTo>
                      <a:pt x="8100" y="19694"/>
                    </a:lnTo>
                    <a:lnTo>
                      <a:pt x="11100" y="19058"/>
                    </a:lnTo>
                    <a:lnTo>
                      <a:pt x="13500" y="18105"/>
                    </a:lnTo>
                    <a:lnTo>
                      <a:pt x="14400" y="17152"/>
                    </a:lnTo>
                    <a:lnTo>
                      <a:pt x="15300" y="15882"/>
                    </a:lnTo>
                    <a:lnTo>
                      <a:pt x="15900" y="14611"/>
                    </a:lnTo>
                    <a:lnTo>
                      <a:pt x="15900" y="13341"/>
                    </a:lnTo>
                    <a:lnTo>
                      <a:pt x="15900" y="984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9" name="AutoShape 16"/>
              <p:cNvSpPr>
                <a:spLocks/>
              </p:cNvSpPr>
              <p:nvPr/>
            </p:nvSpPr>
            <p:spPr bwMode="auto">
              <a:xfrm>
                <a:off x="10363200" y="9251950"/>
                <a:ext cx="71438"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059"/>
                    </a:moveTo>
                    <a:lnTo>
                      <a:pt x="18857" y="8059"/>
                    </a:lnTo>
                    <a:lnTo>
                      <a:pt x="18171" y="5480"/>
                    </a:lnTo>
                    <a:lnTo>
                      <a:pt x="16457" y="3868"/>
                    </a:lnTo>
                    <a:lnTo>
                      <a:pt x="14400" y="2579"/>
                    </a:lnTo>
                    <a:lnTo>
                      <a:pt x="11999" y="2579"/>
                    </a:lnTo>
                    <a:lnTo>
                      <a:pt x="7542" y="3223"/>
                    </a:lnTo>
                    <a:lnTo>
                      <a:pt x="6171" y="3868"/>
                    </a:lnTo>
                    <a:lnTo>
                      <a:pt x="4800" y="4835"/>
                    </a:lnTo>
                    <a:lnTo>
                      <a:pt x="3771" y="5802"/>
                    </a:lnTo>
                    <a:lnTo>
                      <a:pt x="3085" y="6770"/>
                    </a:lnTo>
                    <a:lnTo>
                      <a:pt x="2742" y="9994"/>
                    </a:lnTo>
                    <a:lnTo>
                      <a:pt x="2742" y="21600"/>
                    </a:lnTo>
                    <a:lnTo>
                      <a:pt x="0" y="21600"/>
                    </a:lnTo>
                    <a:lnTo>
                      <a:pt x="0" y="644"/>
                    </a:lnTo>
                    <a:lnTo>
                      <a:pt x="2742" y="644"/>
                    </a:lnTo>
                    <a:lnTo>
                      <a:pt x="2742" y="4835"/>
                    </a:lnTo>
                    <a:lnTo>
                      <a:pt x="4457" y="3223"/>
                    </a:lnTo>
                    <a:lnTo>
                      <a:pt x="6171" y="1611"/>
                    </a:lnTo>
                    <a:lnTo>
                      <a:pt x="8914" y="644"/>
                    </a:lnTo>
                    <a:lnTo>
                      <a:pt x="11999" y="0"/>
                    </a:lnTo>
                    <a:lnTo>
                      <a:pt x="14742" y="0"/>
                    </a:lnTo>
                    <a:lnTo>
                      <a:pt x="16457" y="644"/>
                    </a:lnTo>
                    <a:lnTo>
                      <a:pt x="18171" y="1611"/>
                    </a:lnTo>
                    <a:lnTo>
                      <a:pt x="19885" y="2256"/>
                    </a:lnTo>
                    <a:lnTo>
                      <a:pt x="20571" y="3868"/>
                    </a:lnTo>
                    <a:lnTo>
                      <a:pt x="20914" y="5480"/>
                    </a:lnTo>
                    <a:lnTo>
                      <a:pt x="21600" y="8382"/>
                    </a:lnTo>
                    <a:lnTo>
                      <a:pt x="21600" y="21600"/>
                    </a:lnTo>
                    <a:lnTo>
                      <a:pt x="18857" y="21600"/>
                    </a:lnTo>
                    <a:lnTo>
                      <a:pt x="18857" y="805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0" name="AutoShape 17"/>
              <p:cNvSpPr>
                <a:spLocks/>
              </p:cNvSpPr>
              <p:nvPr/>
            </p:nvSpPr>
            <p:spPr bwMode="auto">
              <a:xfrm>
                <a:off x="10487025" y="9224963"/>
                <a:ext cx="117475" cy="106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51" y="8272"/>
                    </a:moveTo>
                    <a:lnTo>
                      <a:pt x="16251" y="8272"/>
                    </a:lnTo>
                    <a:lnTo>
                      <a:pt x="15634" y="6434"/>
                    </a:lnTo>
                    <a:lnTo>
                      <a:pt x="14605" y="4825"/>
                    </a:lnTo>
                    <a:lnTo>
                      <a:pt x="12960" y="4136"/>
                    </a:lnTo>
                    <a:lnTo>
                      <a:pt x="10902" y="3676"/>
                    </a:lnTo>
                    <a:lnTo>
                      <a:pt x="9668" y="4136"/>
                    </a:lnTo>
                    <a:lnTo>
                      <a:pt x="8228" y="4595"/>
                    </a:lnTo>
                    <a:lnTo>
                      <a:pt x="7405" y="5285"/>
                    </a:lnTo>
                    <a:lnTo>
                      <a:pt x="6582" y="6434"/>
                    </a:lnTo>
                    <a:lnTo>
                      <a:pt x="5965" y="7123"/>
                    </a:lnTo>
                    <a:lnTo>
                      <a:pt x="5554" y="8502"/>
                    </a:lnTo>
                    <a:lnTo>
                      <a:pt x="5348" y="10800"/>
                    </a:lnTo>
                    <a:lnTo>
                      <a:pt x="5554" y="13097"/>
                    </a:lnTo>
                    <a:lnTo>
                      <a:pt x="5965" y="14246"/>
                    </a:lnTo>
                    <a:lnTo>
                      <a:pt x="6582" y="15165"/>
                    </a:lnTo>
                    <a:lnTo>
                      <a:pt x="7405" y="16085"/>
                    </a:lnTo>
                    <a:lnTo>
                      <a:pt x="8228" y="16774"/>
                    </a:lnTo>
                    <a:lnTo>
                      <a:pt x="9668" y="17463"/>
                    </a:lnTo>
                    <a:lnTo>
                      <a:pt x="10902" y="17463"/>
                    </a:lnTo>
                    <a:lnTo>
                      <a:pt x="12960" y="17004"/>
                    </a:lnTo>
                    <a:lnTo>
                      <a:pt x="14194" y="16314"/>
                    </a:lnTo>
                    <a:lnTo>
                      <a:pt x="15634" y="14936"/>
                    </a:lnTo>
                    <a:lnTo>
                      <a:pt x="16045" y="14246"/>
                    </a:lnTo>
                    <a:lnTo>
                      <a:pt x="16251" y="13097"/>
                    </a:lnTo>
                    <a:lnTo>
                      <a:pt x="21600" y="13097"/>
                    </a:lnTo>
                    <a:lnTo>
                      <a:pt x="21188" y="14936"/>
                    </a:lnTo>
                    <a:lnTo>
                      <a:pt x="20571" y="16774"/>
                    </a:lnTo>
                    <a:lnTo>
                      <a:pt x="19542" y="18153"/>
                    </a:lnTo>
                    <a:lnTo>
                      <a:pt x="18308" y="19302"/>
                    </a:lnTo>
                    <a:lnTo>
                      <a:pt x="16662" y="20451"/>
                    </a:lnTo>
                    <a:lnTo>
                      <a:pt x="15017" y="20910"/>
                    </a:lnTo>
                    <a:lnTo>
                      <a:pt x="12960" y="21140"/>
                    </a:lnTo>
                    <a:lnTo>
                      <a:pt x="10902" y="21600"/>
                    </a:lnTo>
                    <a:lnTo>
                      <a:pt x="8640" y="21140"/>
                    </a:lnTo>
                    <a:lnTo>
                      <a:pt x="6377" y="20910"/>
                    </a:lnTo>
                    <a:lnTo>
                      <a:pt x="4731" y="19991"/>
                    </a:lnTo>
                    <a:lnTo>
                      <a:pt x="3085" y="19072"/>
                    </a:lnTo>
                    <a:lnTo>
                      <a:pt x="1645" y="17463"/>
                    </a:lnTo>
                    <a:lnTo>
                      <a:pt x="1028" y="15625"/>
                    </a:lnTo>
                    <a:lnTo>
                      <a:pt x="411" y="13327"/>
                    </a:lnTo>
                    <a:lnTo>
                      <a:pt x="0" y="10800"/>
                    </a:lnTo>
                    <a:lnTo>
                      <a:pt x="411" y="7812"/>
                    </a:lnTo>
                    <a:lnTo>
                      <a:pt x="1028" y="5514"/>
                    </a:lnTo>
                    <a:lnTo>
                      <a:pt x="1645" y="3676"/>
                    </a:lnTo>
                    <a:lnTo>
                      <a:pt x="3085" y="2297"/>
                    </a:lnTo>
                    <a:lnTo>
                      <a:pt x="4731" y="1148"/>
                    </a:lnTo>
                    <a:lnTo>
                      <a:pt x="6377" y="459"/>
                    </a:lnTo>
                    <a:lnTo>
                      <a:pt x="8640" y="0"/>
                    </a:lnTo>
                    <a:lnTo>
                      <a:pt x="10902" y="0"/>
                    </a:lnTo>
                    <a:lnTo>
                      <a:pt x="14194" y="0"/>
                    </a:lnTo>
                    <a:lnTo>
                      <a:pt x="16045" y="689"/>
                    </a:lnTo>
                    <a:lnTo>
                      <a:pt x="17691" y="1608"/>
                    </a:lnTo>
                    <a:lnTo>
                      <a:pt x="18925" y="2757"/>
                    </a:lnTo>
                    <a:lnTo>
                      <a:pt x="20365" y="3676"/>
                    </a:lnTo>
                    <a:lnTo>
                      <a:pt x="21188" y="5514"/>
                    </a:lnTo>
                    <a:lnTo>
                      <a:pt x="21600" y="8272"/>
                    </a:lnTo>
                    <a:lnTo>
                      <a:pt x="16251" y="827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1" name="AutoShape 18"/>
              <p:cNvSpPr>
                <a:spLocks/>
              </p:cNvSpPr>
              <p:nvPr/>
            </p:nvSpPr>
            <p:spPr bwMode="auto">
              <a:xfrm>
                <a:off x="10612438"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24" y="0"/>
                    </a:moveTo>
                    <a:lnTo>
                      <a:pt x="10924" y="0"/>
                    </a:lnTo>
                    <a:lnTo>
                      <a:pt x="13158" y="591"/>
                    </a:lnTo>
                    <a:lnTo>
                      <a:pt x="15393" y="887"/>
                    </a:lnTo>
                    <a:lnTo>
                      <a:pt x="17379" y="1479"/>
                    </a:lnTo>
                    <a:lnTo>
                      <a:pt x="18868" y="2958"/>
                    </a:lnTo>
                    <a:lnTo>
                      <a:pt x="20110" y="4438"/>
                    </a:lnTo>
                    <a:lnTo>
                      <a:pt x="20855" y="5917"/>
                    </a:lnTo>
                    <a:lnTo>
                      <a:pt x="21600" y="8284"/>
                    </a:lnTo>
                    <a:lnTo>
                      <a:pt x="21600" y="10652"/>
                    </a:lnTo>
                    <a:lnTo>
                      <a:pt x="21600" y="13315"/>
                    </a:lnTo>
                    <a:lnTo>
                      <a:pt x="20855" y="15386"/>
                    </a:lnTo>
                    <a:lnTo>
                      <a:pt x="20110" y="17161"/>
                    </a:lnTo>
                    <a:lnTo>
                      <a:pt x="18868" y="18641"/>
                    </a:lnTo>
                    <a:lnTo>
                      <a:pt x="17379" y="20120"/>
                    </a:lnTo>
                    <a:lnTo>
                      <a:pt x="15393" y="20712"/>
                    </a:lnTo>
                    <a:lnTo>
                      <a:pt x="13158" y="21008"/>
                    </a:lnTo>
                    <a:lnTo>
                      <a:pt x="10924" y="21600"/>
                    </a:lnTo>
                    <a:lnTo>
                      <a:pt x="8441" y="21008"/>
                    </a:lnTo>
                    <a:lnTo>
                      <a:pt x="6455" y="20712"/>
                    </a:lnTo>
                    <a:lnTo>
                      <a:pt x="4468" y="20120"/>
                    </a:lnTo>
                    <a:lnTo>
                      <a:pt x="2731" y="18641"/>
                    </a:lnTo>
                    <a:lnTo>
                      <a:pt x="1737" y="17161"/>
                    </a:lnTo>
                    <a:lnTo>
                      <a:pt x="744" y="15386"/>
                    </a:lnTo>
                    <a:lnTo>
                      <a:pt x="0" y="13315"/>
                    </a:lnTo>
                    <a:lnTo>
                      <a:pt x="0" y="10652"/>
                    </a:lnTo>
                    <a:lnTo>
                      <a:pt x="0" y="8284"/>
                    </a:lnTo>
                    <a:lnTo>
                      <a:pt x="744" y="5917"/>
                    </a:lnTo>
                    <a:lnTo>
                      <a:pt x="1737" y="4438"/>
                    </a:lnTo>
                    <a:lnTo>
                      <a:pt x="2731" y="2958"/>
                    </a:lnTo>
                    <a:lnTo>
                      <a:pt x="4468" y="1479"/>
                    </a:lnTo>
                    <a:lnTo>
                      <a:pt x="6455" y="887"/>
                    </a:lnTo>
                    <a:lnTo>
                      <a:pt x="8441" y="591"/>
                    </a:lnTo>
                    <a:lnTo>
                      <a:pt x="10924" y="0"/>
                    </a:lnTo>
                    <a:close/>
                    <a:moveTo>
                      <a:pt x="10924" y="16865"/>
                    </a:moveTo>
                    <a:lnTo>
                      <a:pt x="10924" y="16865"/>
                    </a:lnTo>
                    <a:lnTo>
                      <a:pt x="13158" y="16273"/>
                    </a:lnTo>
                    <a:lnTo>
                      <a:pt x="14896" y="15386"/>
                    </a:lnTo>
                    <a:lnTo>
                      <a:pt x="15641" y="13315"/>
                    </a:lnTo>
                    <a:lnTo>
                      <a:pt x="16137" y="10652"/>
                    </a:lnTo>
                    <a:lnTo>
                      <a:pt x="15641" y="8284"/>
                    </a:lnTo>
                    <a:lnTo>
                      <a:pt x="14896" y="6213"/>
                    </a:lnTo>
                    <a:lnTo>
                      <a:pt x="13158" y="5326"/>
                    </a:lnTo>
                    <a:lnTo>
                      <a:pt x="10924" y="4734"/>
                    </a:lnTo>
                    <a:lnTo>
                      <a:pt x="8937" y="5326"/>
                    </a:lnTo>
                    <a:lnTo>
                      <a:pt x="6951" y="6213"/>
                    </a:lnTo>
                    <a:lnTo>
                      <a:pt x="5958" y="8284"/>
                    </a:lnTo>
                    <a:lnTo>
                      <a:pt x="5710" y="10652"/>
                    </a:lnTo>
                    <a:lnTo>
                      <a:pt x="5958" y="13315"/>
                    </a:lnTo>
                    <a:lnTo>
                      <a:pt x="6951" y="15386"/>
                    </a:lnTo>
                    <a:lnTo>
                      <a:pt x="8937" y="16273"/>
                    </a:lnTo>
                    <a:lnTo>
                      <a:pt x="10924" y="1686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2" name="AutoShape 19"/>
              <p:cNvSpPr>
                <a:spLocks/>
              </p:cNvSpPr>
              <p:nvPr/>
            </p:nvSpPr>
            <p:spPr bwMode="auto">
              <a:xfrm>
                <a:off x="10725150" y="9248775"/>
                <a:ext cx="87313"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631" y="9529"/>
                    </a:moveTo>
                    <a:lnTo>
                      <a:pt x="15631" y="9529"/>
                    </a:lnTo>
                    <a:lnTo>
                      <a:pt x="15347" y="7623"/>
                    </a:lnTo>
                    <a:lnTo>
                      <a:pt x="14210" y="6035"/>
                    </a:lnTo>
                    <a:lnTo>
                      <a:pt x="13357" y="5717"/>
                    </a:lnTo>
                    <a:lnTo>
                      <a:pt x="11652" y="5082"/>
                    </a:lnTo>
                    <a:lnTo>
                      <a:pt x="9378" y="5717"/>
                    </a:lnTo>
                    <a:lnTo>
                      <a:pt x="7957" y="6670"/>
                    </a:lnTo>
                    <a:lnTo>
                      <a:pt x="6536" y="8576"/>
                    </a:lnTo>
                    <a:lnTo>
                      <a:pt x="5968" y="11117"/>
                    </a:lnTo>
                    <a:lnTo>
                      <a:pt x="5968" y="21600"/>
                    </a:lnTo>
                    <a:lnTo>
                      <a:pt x="0" y="21600"/>
                    </a:lnTo>
                    <a:lnTo>
                      <a:pt x="0" y="317"/>
                    </a:lnTo>
                    <a:lnTo>
                      <a:pt x="5968" y="317"/>
                    </a:lnTo>
                    <a:lnTo>
                      <a:pt x="5968" y="3494"/>
                    </a:lnTo>
                    <a:lnTo>
                      <a:pt x="7105" y="1905"/>
                    </a:lnTo>
                    <a:lnTo>
                      <a:pt x="8810" y="952"/>
                    </a:lnTo>
                    <a:lnTo>
                      <a:pt x="11084" y="0"/>
                    </a:lnTo>
                    <a:lnTo>
                      <a:pt x="13926" y="0"/>
                    </a:lnTo>
                    <a:lnTo>
                      <a:pt x="16200" y="0"/>
                    </a:lnTo>
                    <a:lnTo>
                      <a:pt x="19042" y="1588"/>
                    </a:lnTo>
                    <a:lnTo>
                      <a:pt x="20178" y="2541"/>
                    </a:lnTo>
                    <a:lnTo>
                      <a:pt x="20747" y="3494"/>
                    </a:lnTo>
                    <a:lnTo>
                      <a:pt x="21600" y="5082"/>
                    </a:lnTo>
                    <a:lnTo>
                      <a:pt x="21600" y="7623"/>
                    </a:lnTo>
                    <a:lnTo>
                      <a:pt x="21600" y="21600"/>
                    </a:lnTo>
                    <a:lnTo>
                      <a:pt x="15631" y="21600"/>
                    </a:lnTo>
                    <a:lnTo>
                      <a:pt x="15631" y="952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3" name="AutoShape 20"/>
              <p:cNvSpPr>
                <a:spLocks/>
              </p:cNvSpPr>
              <p:nvPr/>
            </p:nvSpPr>
            <p:spPr bwMode="auto">
              <a:xfrm>
                <a:off x="10826750" y="9248775"/>
                <a:ext cx="95250"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942" y="8284"/>
                    </a:moveTo>
                    <a:lnTo>
                      <a:pt x="15942" y="8284"/>
                    </a:lnTo>
                    <a:lnTo>
                      <a:pt x="14914" y="6805"/>
                    </a:lnTo>
                    <a:lnTo>
                      <a:pt x="14142" y="5326"/>
                    </a:lnTo>
                    <a:lnTo>
                      <a:pt x="12857" y="4734"/>
                    </a:lnTo>
                    <a:lnTo>
                      <a:pt x="11314" y="4734"/>
                    </a:lnTo>
                    <a:lnTo>
                      <a:pt x="8742" y="5326"/>
                    </a:lnTo>
                    <a:lnTo>
                      <a:pt x="7200" y="6213"/>
                    </a:lnTo>
                    <a:lnTo>
                      <a:pt x="5914" y="8284"/>
                    </a:lnTo>
                    <a:lnTo>
                      <a:pt x="5914" y="10652"/>
                    </a:lnTo>
                    <a:lnTo>
                      <a:pt x="5914" y="13315"/>
                    </a:lnTo>
                    <a:lnTo>
                      <a:pt x="7200" y="15386"/>
                    </a:lnTo>
                    <a:lnTo>
                      <a:pt x="8742" y="16273"/>
                    </a:lnTo>
                    <a:lnTo>
                      <a:pt x="11314" y="16865"/>
                    </a:lnTo>
                    <a:lnTo>
                      <a:pt x="12857" y="16273"/>
                    </a:lnTo>
                    <a:lnTo>
                      <a:pt x="14142" y="15682"/>
                    </a:lnTo>
                    <a:lnTo>
                      <a:pt x="15428" y="14498"/>
                    </a:lnTo>
                    <a:lnTo>
                      <a:pt x="15942" y="13019"/>
                    </a:lnTo>
                    <a:lnTo>
                      <a:pt x="21600" y="13019"/>
                    </a:lnTo>
                    <a:lnTo>
                      <a:pt x="21342" y="15386"/>
                    </a:lnTo>
                    <a:lnTo>
                      <a:pt x="20314" y="17161"/>
                    </a:lnTo>
                    <a:lnTo>
                      <a:pt x="19028" y="18641"/>
                    </a:lnTo>
                    <a:lnTo>
                      <a:pt x="18000" y="19528"/>
                    </a:lnTo>
                    <a:lnTo>
                      <a:pt x="16200" y="20712"/>
                    </a:lnTo>
                    <a:lnTo>
                      <a:pt x="14657" y="21008"/>
                    </a:lnTo>
                    <a:lnTo>
                      <a:pt x="10800" y="21600"/>
                    </a:lnTo>
                    <a:lnTo>
                      <a:pt x="8228" y="21008"/>
                    </a:lnTo>
                    <a:lnTo>
                      <a:pt x="6171" y="20712"/>
                    </a:lnTo>
                    <a:lnTo>
                      <a:pt x="4628" y="20120"/>
                    </a:lnTo>
                    <a:lnTo>
                      <a:pt x="2828" y="18641"/>
                    </a:lnTo>
                    <a:lnTo>
                      <a:pt x="1799" y="17161"/>
                    </a:lnTo>
                    <a:lnTo>
                      <a:pt x="514" y="15386"/>
                    </a:lnTo>
                    <a:lnTo>
                      <a:pt x="0" y="13315"/>
                    </a:lnTo>
                    <a:lnTo>
                      <a:pt x="0" y="10652"/>
                    </a:lnTo>
                    <a:lnTo>
                      <a:pt x="0" y="8284"/>
                    </a:lnTo>
                    <a:lnTo>
                      <a:pt x="771" y="5917"/>
                    </a:lnTo>
                    <a:lnTo>
                      <a:pt x="1799" y="4438"/>
                    </a:lnTo>
                    <a:lnTo>
                      <a:pt x="2828" y="2958"/>
                    </a:lnTo>
                    <a:lnTo>
                      <a:pt x="4628" y="1479"/>
                    </a:lnTo>
                    <a:lnTo>
                      <a:pt x="6685" y="887"/>
                    </a:lnTo>
                    <a:lnTo>
                      <a:pt x="8742" y="591"/>
                    </a:lnTo>
                    <a:lnTo>
                      <a:pt x="11314" y="0"/>
                    </a:lnTo>
                    <a:lnTo>
                      <a:pt x="14657" y="591"/>
                    </a:lnTo>
                    <a:lnTo>
                      <a:pt x="16200" y="887"/>
                    </a:lnTo>
                    <a:lnTo>
                      <a:pt x="17485" y="2071"/>
                    </a:lnTo>
                    <a:lnTo>
                      <a:pt x="19028" y="2958"/>
                    </a:lnTo>
                    <a:lnTo>
                      <a:pt x="20057" y="4438"/>
                    </a:lnTo>
                    <a:lnTo>
                      <a:pt x="21342" y="5917"/>
                    </a:lnTo>
                    <a:lnTo>
                      <a:pt x="21600" y="8284"/>
                    </a:lnTo>
                    <a:lnTo>
                      <a:pt x="15942" y="828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4" name="AutoShape 21"/>
              <p:cNvSpPr>
                <a:spLocks/>
              </p:cNvSpPr>
              <p:nvPr/>
            </p:nvSpPr>
            <p:spPr bwMode="auto">
              <a:xfrm>
                <a:off x="10931525" y="9248775"/>
                <a:ext cx="65088"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17"/>
                    </a:moveTo>
                    <a:lnTo>
                      <a:pt x="8100" y="317"/>
                    </a:lnTo>
                    <a:lnTo>
                      <a:pt x="8100" y="4447"/>
                    </a:lnTo>
                    <a:lnTo>
                      <a:pt x="8485" y="4447"/>
                    </a:lnTo>
                    <a:lnTo>
                      <a:pt x="10414" y="2541"/>
                    </a:lnTo>
                    <a:lnTo>
                      <a:pt x="13114" y="952"/>
                    </a:lnTo>
                    <a:lnTo>
                      <a:pt x="15428" y="0"/>
                    </a:lnTo>
                    <a:lnTo>
                      <a:pt x="18514" y="0"/>
                    </a:lnTo>
                    <a:lnTo>
                      <a:pt x="21600" y="0"/>
                    </a:lnTo>
                    <a:lnTo>
                      <a:pt x="21600" y="6670"/>
                    </a:lnTo>
                    <a:lnTo>
                      <a:pt x="19285" y="6035"/>
                    </a:lnTo>
                    <a:lnTo>
                      <a:pt x="16971" y="6035"/>
                    </a:lnTo>
                    <a:lnTo>
                      <a:pt x="13114" y="6035"/>
                    </a:lnTo>
                    <a:lnTo>
                      <a:pt x="10414" y="7623"/>
                    </a:lnTo>
                    <a:lnTo>
                      <a:pt x="9257" y="9529"/>
                    </a:lnTo>
                    <a:lnTo>
                      <a:pt x="8485" y="12388"/>
                    </a:lnTo>
                    <a:lnTo>
                      <a:pt x="8485" y="21600"/>
                    </a:lnTo>
                    <a:lnTo>
                      <a:pt x="0" y="21600"/>
                    </a:lnTo>
                    <a:lnTo>
                      <a:pt x="0" y="3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5" name="AutoShape 22"/>
              <p:cNvSpPr>
                <a:spLocks/>
              </p:cNvSpPr>
              <p:nvPr/>
            </p:nvSpPr>
            <p:spPr bwMode="auto">
              <a:xfrm>
                <a:off x="11001375" y="9248775"/>
                <a:ext cx="100013"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390" y="17753"/>
                    </a:lnTo>
                    <a:lnTo>
                      <a:pt x="18409" y="18641"/>
                    </a:lnTo>
                    <a:lnTo>
                      <a:pt x="17181" y="19528"/>
                    </a:lnTo>
                    <a:lnTo>
                      <a:pt x="14236" y="21008"/>
                    </a:lnTo>
                    <a:lnTo>
                      <a:pt x="10800" y="21600"/>
                    </a:lnTo>
                    <a:lnTo>
                      <a:pt x="8345" y="21008"/>
                    </a:lnTo>
                    <a:lnTo>
                      <a:pt x="6381" y="20712"/>
                    </a:lnTo>
                    <a:lnTo>
                      <a:pt x="4418" y="20120"/>
                    </a:lnTo>
                    <a:lnTo>
                      <a:pt x="2945" y="18641"/>
                    </a:lnTo>
                    <a:lnTo>
                      <a:pt x="1718" y="17161"/>
                    </a:lnTo>
                    <a:lnTo>
                      <a:pt x="981" y="15386"/>
                    </a:lnTo>
                    <a:lnTo>
                      <a:pt x="0" y="13315"/>
                    </a:lnTo>
                    <a:lnTo>
                      <a:pt x="0" y="10652"/>
                    </a:lnTo>
                    <a:lnTo>
                      <a:pt x="0" y="8284"/>
                    </a:lnTo>
                    <a:lnTo>
                      <a:pt x="981" y="5917"/>
                    </a:lnTo>
                    <a:lnTo>
                      <a:pt x="1718" y="4438"/>
                    </a:lnTo>
                    <a:lnTo>
                      <a:pt x="2945" y="2958"/>
                    </a:lnTo>
                    <a:lnTo>
                      <a:pt x="4418" y="1479"/>
                    </a:lnTo>
                    <a:lnTo>
                      <a:pt x="6381" y="887"/>
                    </a:lnTo>
                    <a:lnTo>
                      <a:pt x="8345" y="591"/>
                    </a:lnTo>
                    <a:lnTo>
                      <a:pt x="10800" y="0"/>
                    </a:lnTo>
                    <a:lnTo>
                      <a:pt x="13254" y="591"/>
                    </a:lnTo>
                    <a:lnTo>
                      <a:pt x="15463" y="887"/>
                    </a:lnTo>
                    <a:lnTo>
                      <a:pt x="17181"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218" y="14794"/>
                    </a:lnTo>
                    <a:lnTo>
                      <a:pt x="21109" y="14794"/>
                    </a:lnTo>
                    <a:close/>
                    <a:moveTo>
                      <a:pt x="15954" y="8580"/>
                    </a:moveTo>
                    <a:lnTo>
                      <a:pt x="15954" y="8580"/>
                    </a:lnTo>
                    <a:lnTo>
                      <a:pt x="15463" y="7101"/>
                    </a:lnTo>
                    <a:lnTo>
                      <a:pt x="14727" y="5917"/>
                    </a:lnTo>
                    <a:lnTo>
                      <a:pt x="13254" y="4734"/>
                    </a:lnTo>
                    <a:lnTo>
                      <a:pt x="12027" y="4438"/>
                    </a:lnTo>
                    <a:lnTo>
                      <a:pt x="10800" y="4438"/>
                    </a:lnTo>
                    <a:lnTo>
                      <a:pt x="9081" y="4438"/>
                    </a:lnTo>
                    <a:lnTo>
                      <a:pt x="8100" y="4734"/>
                    </a:lnTo>
                    <a:lnTo>
                      <a:pt x="6381" y="6213"/>
                    </a:lnTo>
                    <a:lnTo>
                      <a:pt x="5645"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6" name="AutoShape 23"/>
              <p:cNvSpPr>
                <a:spLocks/>
              </p:cNvSpPr>
              <p:nvPr/>
            </p:nvSpPr>
            <p:spPr bwMode="auto">
              <a:xfrm>
                <a:off x="11102975" y="9229725"/>
                <a:ext cx="60325"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705" y="0"/>
                    </a:moveTo>
                    <a:lnTo>
                      <a:pt x="14264" y="0"/>
                    </a:lnTo>
                    <a:lnTo>
                      <a:pt x="14264" y="5096"/>
                    </a:lnTo>
                    <a:lnTo>
                      <a:pt x="21600" y="5096"/>
                    </a:lnTo>
                    <a:lnTo>
                      <a:pt x="21600" y="8737"/>
                    </a:lnTo>
                    <a:lnTo>
                      <a:pt x="14264" y="8737"/>
                    </a:lnTo>
                    <a:lnTo>
                      <a:pt x="14264" y="16260"/>
                    </a:lnTo>
                    <a:lnTo>
                      <a:pt x="15079" y="16988"/>
                    </a:lnTo>
                    <a:lnTo>
                      <a:pt x="15079" y="17231"/>
                    </a:lnTo>
                    <a:lnTo>
                      <a:pt x="16301" y="17716"/>
                    </a:lnTo>
                    <a:lnTo>
                      <a:pt x="17524" y="17716"/>
                    </a:lnTo>
                    <a:lnTo>
                      <a:pt x="21600" y="17716"/>
                    </a:lnTo>
                    <a:lnTo>
                      <a:pt x="21600" y="21357"/>
                    </a:lnTo>
                    <a:lnTo>
                      <a:pt x="15079" y="21600"/>
                    </a:lnTo>
                    <a:lnTo>
                      <a:pt x="9781" y="21357"/>
                    </a:lnTo>
                    <a:lnTo>
                      <a:pt x="8558" y="20871"/>
                    </a:lnTo>
                    <a:lnTo>
                      <a:pt x="7335" y="20386"/>
                    </a:lnTo>
                    <a:lnTo>
                      <a:pt x="6520" y="19658"/>
                    </a:lnTo>
                    <a:lnTo>
                      <a:pt x="5705" y="18930"/>
                    </a:lnTo>
                    <a:lnTo>
                      <a:pt x="5705" y="16988"/>
                    </a:lnTo>
                    <a:lnTo>
                      <a:pt x="5705" y="8737"/>
                    </a:lnTo>
                    <a:lnTo>
                      <a:pt x="0" y="8737"/>
                    </a:lnTo>
                    <a:lnTo>
                      <a:pt x="0" y="5096"/>
                    </a:lnTo>
                    <a:lnTo>
                      <a:pt x="5705" y="5096"/>
                    </a:lnTo>
                    <a:lnTo>
                      <a:pt x="5705"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7" name="AutoShape 24"/>
              <p:cNvSpPr>
                <a:spLocks/>
              </p:cNvSpPr>
              <p:nvPr/>
            </p:nvSpPr>
            <p:spPr bwMode="auto">
              <a:xfrm>
                <a:off x="11168063"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1" y="14794"/>
                    </a:moveTo>
                    <a:lnTo>
                      <a:pt x="21351" y="14794"/>
                    </a:lnTo>
                    <a:lnTo>
                      <a:pt x="20358" y="16273"/>
                    </a:lnTo>
                    <a:lnTo>
                      <a:pt x="19613" y="17753"/>
                    </a:lnTo>
                    <a:lnTo>
                      <a:pt x="18372" y="18641"/>
                    </a:lnTo>
                    <a:lnTo>
                      <a:pt x="17131" y="19528"/>
                    </a:lnTo>
                    <a:lnTo>
                      <a:pt x="14400" y="21008"/>
                    </a:lnTo>
                    <a:lnTo>
                      <a:pt x="10924" y="21600"/>
                    </a:lnTo>
                    <a:lnTo>
                      <a:pt x="8689" y="21008"/>
                    </a:lnTo>
                    <a:lnTo>
                      <a:pt x="6455" y="20712"/>
                    </a:lnTo>
                    <a:lnTo>
                      <a:pt x="4717" y="20120"/>
                    </a:lnTo>
                    <a:lnTo>
                      <a:pt x="3227" y="18641"/>
                    </a:lnTo>
                    <a:lnTo>
                      <a:pt x="1986" y="17161"/>
                    </a:lnTo>
                    <a:lnTo>
                      <a:pt x="744" y="15386"/>
                    </a:lnTo>
                    <a:lnTo>
                      <a:pt x="496" y="13315"/>
                    </a:lnTo>
                    <a:lnTo>
                      <a:pt x="0" y="10652"/>
                    </a:lnTo>
                    <a:lnTo>
                      <a:pt x="496" y="8284"/>
                    </a:lnTo>
                    <a:lnTo>
                      <a:pt x="744" y="5917"/>
                    </a:lnTo>
                    <a:lnTo>
                      <a:pt x="1986" y="4438"/>
                    </a:lnTo>
                    <a:lnTo>
                      <a:pt x="3227" y="2958"/>
                    </a:lnTo>
                    <a:lnTo>
                      <a:pt x="4717" y="1479"/>
                    </a:lnTo>
                    <a:lnTo>
                      <a:pt x="6455" y="887"/>
                    </a:lnTo>
                    <a:lnTo>
                      <a:pt x="8689" y="591"/>
                    </a:lnTo>
                    <a:lnTo>
                      <a:pt x="10924" y="0"/>
                    </a:lnTo>
                    <a:lnTo>
                      <a:pt x="13655" y="591"/>
                    </a:lnTo>
                    <a:lnTo>
                      <a:pt x="15641" y="887"/>
                    </a:lnTo>
                    <a:lnTo>
                      <a:pt x="17627" y="2071"/>
                    </a:lnTo>
                    <a:lnTo>
                      <a:pt x="18868" y="3254"/>
                    </a:lnTo>
                    <a:lnTo>
                      <a:pt x="20110" y="4734"/>
                    </a:lnTo>
                    <a:lnTo>
                      <a:pt x="20855" y="6805"/>
                    </a:lnTo>
                    <a:lnTo>
                      <a:pt x="21351" y="9172"/>
                    </a:lnTo>
                    <a:lnTo>
                      <a:pt x="21600" y="12131"/>
                    </a:lnTo>
                    <a:lnTo>
                      <a:pt x="21600" y="12427"/>
                    </a:lnTo>
                    <a:lnTo>
                      <a:pt x="5710" y="12427"/>
                    </a:lnTo>
                    <a:lnTo>
                      <a:pt x="5958" y="13906"/>
                    </a:lnTo>
                    <a:lnTo>
                      <a:pt x="6703" y="15682"/>
                    </a:lnTo>
                    <a:lnTo>
                      <a:pt x="8441" y="16865"/>
                    </a:lnTo>
                    <a:lnTo>
                      <a:pt x="10924" y="17161"/>
                    </a:lnTo>
                    <a:lnTo>
                      <a:pt x="12413" y="17161"/>
                    </a:lnTo>
                    <a:lnTo>
                      <a:pt x="13655" y="16865"/>
                    </a:lnTo>
                    <a:lnTo>
                      <a:pt x="14896" y="15682"/>
                    </a:lnTo>
                    <a:lnTo>
                      <a:pt x="15641" y="14794"/>
                    </a:lnTo>
                    <a:lnTo>
                      <a:pt x="21351" y="14794"/>
                    </a:lnTo>
                    <a:close/>
                    <a:moveTo>
                      <a:pt x="16137" y="8580"/>
                    </a:moveTo>
                    <a:lnTo>
                      <a:pt x="16137" y="8580"/>
                    </a:lnTo>
                    <a:lnTo>
                      <a:pt x="15641" y="7101"/>
                    </a:lnTo>
                    <a:lnTo>
                      <a:pt x="14896" y="5917"/>
                    </a:lnTo>
                    <a:lnTo>
                      <a:pt x="13158" y="4734"/>
                    </a:lnTo>
                    <a:lnTo>
                      <a:pt x="11917" y="4438"/>
                    </a:lnTo>
                    <a:lnTo>
                      <a:pt x="10924" y="4438"/>
                    </a:lnTo>
                    <a:lnTo>
                      <a:pt x="9186" y="4438"/>
                    </a:lnTo>
                    <a:lnTo>
                      <a:pt x="8441" y="4734"/>
                    </a:lnTo>
                    <a:lnTo>
                      <a:pt x="6703" y="6213"/>
                    </a:lnTo>
                    <a:lnTo>
                      <a:pt x="5958" y="7693"/>
                    </a:lnTo>
                    <a:lnTo>
                      <a:pt x="5710" y="8580"/>
                    </a:lnTo>
                    <a:lnTo>
                      <a:pt x="16137"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8" name="AutoShape 25"/>
              <p:cNvSpPr>
                <a:spLocks/>
              </p:cNvSpPr>
              <p:nvPr/>
            </p:nvSpPr>
            <p:spPr bwMode="auto">
              <a:xfrm>
                <a:off x="11333163" y="9226550"/>
                <a:ext cx="101600"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4241" y="0"/>
                    </a:lnTo>
                    <a:lnTo>
                      <a:pt x="16140" y="242"/>
                    </a:lnTo>
                    <a:lnTo>
                      <a:pt x="17802" y="728"/>
                    </a:lnTo>
                    <a:lnTo>
                      <a:pt x="19226" y="1213"/>
                    </a:lnTo>
                    <a:lnTo>
                      <a:pt x="19938" y="2426"/>
                    </a:lnTo>
                    <a:lnTo>
                      <a:pt x="20887" y="3155"/>
                    </a:lnTo>
                    <a:lnTo>
                      <a:pt x="21125" y="4368"/>
                    </a:lnTo>
                    <a:lnTo>
                      <a:pt x="21600" y="6552"/>
                    </a:lnTo>
                    <a:lnTo>
                      <a:pt x="21600" y="8251"/>
                    </a:lnTo>
                    <a:lnTo>
                      <a:pt x="21125" y="9707"/>
                    </a:lnTo>
                    <a:lnTo>
                      <a:pt x="20413" y="10921"/>
                    </a:lnTo>
                    <a:lnTo>
                      <a:pt x="19701" y="11649"/>
                    </a:lnTo>
                    <a:lnTo>
                      <a:pt x="18989" y="12862"/>
                    </a:lnTo>
                    <a:lnTo>
                      <a:pt x="17802" y="13348"/>
                    </a:lnTo>
                    <a:lnTo>
                      <a:pt x="16140" y="13591"/>
                    </a:lnTo>
                    <a:lnTo>
                      <a:pt x="14716" y="13591"/>
                    </a:lnTo>
                    <a:lnTo>
                      <a:pt x="5934" y="13591"/>
                    </a:lnTo>
                    <a:lnTo>
                      <a:pt x="5934" y="21600"/>
                    </a:lnTo>
                    <a:lnTo>
                      <a:pt x="0" y="21600"/>
                    </a:lnTo>
                    <a:lnTo>
                      <a:pt x="0" y="0"/>
                    </a:lnTo>
                    <a:close/>
                    <a:moveTo>
                      <a:pt x="5934" y="9707"/>
                    </a:moveTo>
                    <a:lnTo>
                      <a:pt x="11868" y="9707"/>
                    </a:lnTo>
                    <a:lnTo>
                      <a:pt x="13054" y="9707"/>
                    </a:lnTo>
                    <a:lnTo>
                      <a:pt x="14241" y="9465"/>
                    </a:lnTo>
                    <a:lnTo>
                      <a:pt x="15428" y="8494"/>
                    </a:lnTo>
                    <a:lnTo>
                      <a:pt x="15903" y="7038"/>
                    </a:lnTo>
                    <a:lnTo>
                      <a:pt x="15428" y="5339"/>
                    </a:lnTo>
                    <a:lnTo>
                      <a:pt x="14716" y="4368"/>
                    </a:lnTo>
                    <a:lnTo>
                      <a:pt x="13529" y="3883"/>
                    </a:lnTo>
                    <a:lnTo>
                      <a:pt x="12342" y="3883"/>
                    </a:lnTo>
                    <a:lnTo>
                      <a:pt x="5934" y="3883"/>
                    </a:lnTo>
                    <a:lnTo>
                      <a:pt x="5934" y="970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9" name="AutoShape 26"/>
              <p:cNvSpPr>
                <a:spLocks/>
              </p:cNvSpPr>
              <p:nvPr/>
            </p:nvSpPr>
            <p:spPr bwMode="auto">
              <a:xfrm>
                <a:off x="11449050" y="9224963"/>
                <a:ext cx="23813"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696"/>
                    </a:moveTo>
                    <a:lnTo>
                      <a:pt x="21600" y="5696"/>
                    </a:lnTo>
                    <a:lnTo>
                      <a:pt x="21600" y="21600"/>
                    </a:lnTo>
                    <a:lnTo>
                      <a:pt x="0" y="21600"/>
                    </a:lnTo>
                    <a:lnTo>
                      <a:pt x="0" y="5696"/>
                    </a:lnTo>
                    <a:close/>
                    <a:moveTo>
                      <a:pt x="0" y="0"/>
                    </a:moveTo>
                    <a:lnTo>
                      <a:pt x="21600" y="0"/>
                    </a:lnTo>
                    <a:lnTo>
                      <a:pt x="21600" y="3797"/>
                    </a:lnTo>
                    <a:lnTo>
                      <a:pt x="0" y="3797"/>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0" name="AutoShape 27"/>
              <p:cNvSpPr>
                <a:spLocks/>
              </p:cNvSpPr>
              <p:nvPr/>
            </p:nvSpPr>
            <p:spPr bwMode="auto">
              <a:xfrm>
                <a:off x="11491913" y="9248775"/>
                <a:ext cx="93662" cy="104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34"/>
                    </a:moveTo>
                    <a:lnTo>
                      <a:pt x="5400" y="234"/>
                    </a:lnTo>
                    <a:lnTo>
                      <a:pt x="5400" y="2113"/>
                    </a:lnTo>
                    <a:lnTo>
                      <a:pt x="7200" y="1173"/>
                    </a:lnTo>
                    <a:lnTo>
                      <a:pt x="8485" y="234"/>
                    </a:lnTo>
                    <a:lnTo>
                      <a:pt x="10028" y="0"/>
                    </a:lnTo>
                    <a:lnTo>
                      <a:pt x="11828" y="0"/>
                    </a:lnTo>
                    <a:lnTo>
                      <a:pt x="13885" y="0"/>
                    </a:lnTo>
                    <a:lnTo>
                      <a:pt x="15942" y="234"/>
                    </a:lnTo>
                    <a:lnTo>
                      <a:pt x="17485" y="1173"/>
                    </a:lnTo>
                    <a:lnTo>
                      <a:pt x="18771" y="1878"/>
                    </a:lnTo>
                    <a:lnTo>
                      <a:pt x="20057" y="3052"/>
                    </a:lnTo>
                    <a:lnTo>
                      <a:pt x="20828" y="4460"/>
                    </a:lnTo>
                    <a:lnTo>
                      <a:pt x="21600" y="6104"/>
                    </a:lnTo>
                    <a:lnTo>
                      <a:pt x="21600" y="7982"/>
                    </a:lnTo>
                    <a:lnTo>
                      <a:pt x="21600" y="9860"/>
                    </a:lnTo>
                    <a:lnTo>
                      <a:pt x="20828" y="11269"/>
                    </a:lnTo>
                    <a:lnTo>
                      <a:pt x="20057" y="12913"/>
                    </a:lnTo>
                    <a:lnTo>
                      <a:pt x="19285" y="14086"/>
                    </a:lnTo>
                    <a:lnTo>
                      <a:pt x="17485" y="15026"/>
                    </a:lnTo>
                    <a:lnTo>
                      <a:pt x="15942" y="15965"/>
                    </a:lnTo>
                    <a:lnTo>
                      <a:pt x="14142" y="16199"/>
                    </a:lnTo>
                    <a:lnTo>
                      <a:pt x="12085" y="16669"/>
                    </a:lnTo>
                    <a:lnTo>
                      <a:pt x="10028" y="16199"/>
                    </a:lnTo>
                    <a:lnTo>
                      <a:pt x="8485" y="15965"/>
                    </a:lnTo>
                    <a:lnTo>
                      <a:pt x="6685" y="15026"/>
                    </a:lnTo>
                    <a:lnTo>
                      <a:pt x="5400" y="14086"/>
                    </a:lnTo>
                    <a:lnTo>
                      <a:pt x="5400" y="21600"/>
                    </a:lnTo>
                    <a:lnTo>
                      <a:pt x="0" y="21600"/>
                    </a:lnTo>
                    <a:lnTo>
                      <a:pt x="0" y="234"/>
                    </a:lnTo>
                    <a:close/>
                    <a:moveTo>
                      <a:pt x="10800" y="12913"/>
                    </a:moveTo>
                    <a:lnTo>
                      <a:pt x="10800" y="12913"/>
                    </a:lnTo>
                    <a:lnTo>
                      <a:pt x="12600" y="12443"/>
                    </a:lnTo>
                    <a:lnTo>
                      <a:pt x="14142" y="11739"/>
                    </a:lnTo>
                    <a:lnTo>
                      <a:pt x="15428" y="10095"/>
                    </a:lnTo>
                    <a:lnTo>
                      <a:pt x="15942" y="8217"/>
                    </a:lnTo>
                    <a:lnTo>
                      <a:pt x="15428" y="6104"/>
                    </a:lnTo>
                    <a:lnTo>
                      <a:pt x="14142" y="4930"/>
                    </a:lnTo>
                    <a:lnTo>
                      <a:pt x="12600" y="3756"/>
                    </a:lnTo>
                    <a:lnTo>
                      <a:pt x="10800" y="3756"/>
                    </a:lnTo>
                    <a:lnTo>
                      <a:pt x="8742" y="3756"/>
                    </a:lnTo>
                    <a:lnTo>
                      <a:pt x="7200" y="4930"/>
                    </a:lnTo>
                    <a:lnTo>
                      <a:pt x="5914" y="6104"/>
                    </a:lnTo>
                    <a:lnTo>
                      <a:pt x="5400" y="8217"/>
                    </a:lnTo>
                    <a:lnTo>
                      <a:pt x="5914" y="10095"/>
                    </a:lnTo>
                    <a:lnTo>
                      <a:pt x="7200" y="11739"/>
                    </a:lnTo>
                    <a:lnTo>
                      <a:pt x="8742" y="12443"/>
                    </a:lnTo>
                    <a:lnTo>
                      <a:pt x="10800" y="1291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1" name="AutoShape 28"/>
              <p:cNvSpPr>
                <a:spLocks/>
              </p:cNvSpPr>
              <p:nvPr/>
            </p:nvSpPr>
            <p:spPr bwMode="auto">
              <a:xfrm>
                <a:off x="11595100" y="9248775"/>
                <a:ext cx="96838"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636" y="17753"/>
                    </a:lnTo>
                    <a:lnTo>
                      <a:pt x="18409" y="18641"/>
                    </a:lnTo>
                    <a:lnTo>
                      <a:pt x="17181" y="19528"/>
                    </a:lnTo>
                    <a:lnTo>
                      <a:pt x="14481" y="21008"/>
                    </a:lnTo>
                    <a:lnTo>
                      <a:pt x="10800" y="21600"/>
                    </a:lnTo>
                    <a:lnTo>
                      <a:pt x="8836" y="21008"/>
                    </a:lnTo>
                    <a:lnTo>
                      <a:pt x="6381" y="20712"/>
                    </a:lnTo>
                    <a:lnTo>
                      <a:pt x="4909" y="20120"/>
                    </a:lnTo>
                    <a:lnTo>
                      <a:pt x="3190" y="18641"/>
                    </a:lnTo>
                    <a:lnTo>
                      <a:pt x="1963" y="17161"/>
                    </a:lnTo>
                    <a:lnTo>
                      <a:pt x="981" y="15386"/>
                    </a:lnTo>
                    <a:lnTo>
                      <a:pt x="490" y="13315"/>
                    </a:lnTo>
                    <a:lnTo>
                      <a:pt x="0" y="10652"/>
                    </a:lnTo>
                    <a:lnTo>
                      <a:pt x="490" y="8284"/>
                    </a:lnTo>
                    <a:lnTo>
                      <a:pt x="981" y="5917"/>
                    </a:lnTo>
                    <a:lnTo>
                      <a:pt x="1963" y="4438"/>
                    </a:lnTo>
                    <a:lnTo>
                      <a:pt x="3190" y="2958"/>
                    </a:lnTo>
                    <a:lnTo>
                      <a:pt x="4909" y="1479"/>
                    </a:lnTo>
                    <a:lnTo>
                      <a:pt x="6381" y="887"/>
                    </a:lnTo>
                    <a:lnTo>
                      <a:pt x="8836" y="591"/>
                    </a:lnTo>
                    <a:lnTo>
                      <a:pt x="10800" y="0"/>
                    </a:lnTo>
                    <a:lnTo>
                      <a:pt x="13500" y="591"/>
                    </a:lnTo>
                    <a:lnTo>
                      <a:pt x="15463" y="887"/>
                    </a:lnTo>
                    <a:lnTo>
                      <a:pt x="17672"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463" y="14794"/>
                    </a:lnTo>
                    <a:lnTo>
                      <a:pt x="21109" y="14794"/>
                    </a:lnTo>
                    <a:close/>
                    <a:moveTo>
                      <a:pt x="15954" y="8580"/>
                    </a:moveTo>
                    <a:lnTo>
                      <a:pt x="15954" y="8580"/>
                    </a:lnTo>
                    <a:lnTo>
                      <a:pt x="15463" y="7101"/>
                    </a:lnTo>
                    <a:lnTo>
                      <a:pt x="14727" y="5917"/>
                    </a:lnTo>
                    <a:lnTo>
                      <a:pt x="13254" y="4734"/>
                    </a:lnTo>
                    <a:lnTo>
                      <a:pt x="12272" y="4438"/>
                    </a:lnTo>
                    <a:lnTo>
                      <a:pt x="10800" y="4438"/>
                    </a:lnTo>
                    <a:lnTo>
                      <a:pt x="9327" y="4438"/>
                    </a:lnTo>
                    <a:lnTo>
                      <a:pt x="8345" y="4734"/>
                    </a:lnTo>
                    <a:lnTo>
                      <a:pt x="6872" y="6213"/>
                    </a:lnTo>
                    <a:lnTo>
                      <a:pt x="6136"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2" name="AutoShape 29"/>
              <p:cNvSpPr>
                <a:spLocks/>
              </p:cNvSpPr>
              <p:nvPr/>
            </p:nvSpPr>
            <p:spPr bwMode="auto">
              <a:xfrm>
                <a:off x="11739563" y="9231313"/>
                <a:ext cx="103187"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00" y="15144"/>
                    </a:moveTo>
                    <a:lnTo>
                      <a:pt x="5165" y="15144"/>
                    </a:lnTo>
                    <a:lnTo>
                      <a:pt x="2113" y="21600"/>
                    </a:lnTo>
                    <a:lnTo>
                      <a:pt x="0" y="21600"/>
                    </a:lnTo>
                    <a:lnTo>
                      <a:pt x="9391" y="0"/>
                    </a:lnTo>
                    <a:lnTo>
                      <a:pt x="11973" y="0"/>
                    </a:lnTo>
                    <a:lnTo>
                      <a:pt x="21600" y="21600"/>
                    </a:lnTo>
                    <a:lnTo>
                      <a:pt x="18782" y="21600"/>
                    </a:lnTo>
                    <a:lnTo>
                      <a:pt x="16200" y="15144"/>
                    </a:lnTo>
                    <a:close/>
                    <a:moveTo>
                      <a:pt x="10565" y="1986"/>
                    </a:moveTo>
                    <a:lnTo>
                      <a:pt x="6104" y="12662"/>
                    </a:lnTo>
                    <a:lnTo>
                      <a:pt x="15495" y="12662"/>
                    </a:lnTo>
                    <a:lnTo>
                      <a:pt x="10565" y="198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3" name="AutoShape 30"/>
              <p:cNvSpPr>
                <a:spLocks/>
              </p:cNvSpPr>
              <p:nvPr/>
            </p:nvSpPr>
            <p:spPr bwMode="auto">
              <a:xfrm>
                <a:off x="11845925" y="9256713"/>
                <a:ext cx="71438"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7142" y="4382"/>
                    </a:lnTo>
                    <a:lnTo>
                      <a:pt x="15771" y="3443"/>
                    </a:lnTo>
                    <a:lnTo>
                      <a:pt x="13371" y="2504"/>
                    </a:lnTo>
                    <a:lnTo>
                      <a:pt x="10628" y="2504"/>
                    </a:lnTo>
                    <a:lnTo>
                      <a:pt x="7885" y="2504"/>
                    </a:lnTo>
                    <a:lnTo>
                      <a:pt x="6171" y="2817"/>
                    </a:lnTo>
                    <a:lnTo>
                      <a:pt x="4457" y="4069"/>
                    </a:lnTo>
                    <a:lnTo>
                      <a:pt x="4114" y="5947"/>
                    </a:lnTo>
                    <a:lnTo>
                      <a:pt x="4457" y="6886"/>
                    </a:lnTo>
                    <a:lnTo>
                      <a:pt x="5828" y="7826"/>
                    </a:lnTo>
                    <a:lnTo>
                      <a:pt x="7885" y="8452"/>
                    </a:lnTo>
                    <a:lnTo>
                      <a:pt x="12342" y="9078"/>
                    </a:lnTo>
                    <a:lnTo>
                      <a:pt x="16800" y="10017"/>
                    </a:lnTo>
                    <a:lnTo>
                      <a:pt x="19542" y="10956"/>
                    </a:lnTo>
                    <a:lnTo>
                      <a:pt x="20571" y="11582"/>
                    </a:lnTo>
                    <a:lnTo>
                      <a:pt x="21257" y="12521"/>
                    </a:lnTo>
                    <a:lnTo>
                      <a:pt x="21600" y="15026"/>
                    </a:lnTo>
                    <a:lnTo>
                      <a:pt x="21600" y="16591"/>
                    </a:lnTo>
                    <a:lnTo>
                      <a:pt x="21257" y="17530"/>
                    </a:lnTo>
                    <a:lnTo>
                      <a:pt x="20228" y="18469"/>
                    </a:lnTo>
                    <a:lnTo>
                      <a:pt x="18857" y="19721"/>
                    </a:lnTo>
                    <a:lnTo>
                      <a:pt x="15771" y="20973"/>
                    </a:lnTo>
                    <a:lnTo>
                      <a:pt x="11314" y="21600"/>
                    </a:lnTo>
                    <a:lnTo>
                      <a:pt x="6857" y="20973"/>
                    </a:lnTo>
                    <a:lnTo>
                      <a:pt x="4457" y="20660"/>
                    </a:lnTo>
                    <a:lnTo>
                      <a:pt x="2742" y="19721"/>
                    </a:lnTo>
                    <a:lnTo>
                      <a:pt x="1714" y="18469"/>
                    </a:lnTo>
                    <a:lnTo>
                      <a:pt x="685" y="17530"/>
                    </a:lnTo>
                    <a:lnTo>
                      <a:pt x="0" y="15965"/>
                    </a:lnTo>
                    <a:lnTo>
                      <a:pt x="0" y="14400"/>
                    </a:lnTo>
                    <a:lnTo>
                      <a:pt x="2742" y="14400"/>
                    </a:lnTo>
                    <a:lnTo>
                      <a:pt x="4114" y="16591"/>
                    </a:lnTo>
                    <a:lnTo>
                      <a:pt x="5142" y="18156"/>
                    </a:lnTo>
                    <a:lnTo>
                      <a:pt x="7885" y="18469"/>
                    </a:lnTo>
                    <a:lnTo>
                      <a:pt x="11314" y="19095"/>
                    </a:lnTo>
                    <a:lnTo>
                      <a:pt x="14400" y="18469"/>
                    </a:lnTo>
                    <a:lnTo>
                      <a:pt x="16800" y="18156"/>
                    </a:lnTo>
                    <a:lnTo>
                      <a:pt x="18514" y="17217"/>
                    </a:lnTo>
                    <a:lnTo>
                      <a:pt x="18514" y="15026"/>
                    </a:lnTo>
                    <a:lnTo>
                      <a:pt x="18514" y="14086"/>
                    </a:lnTo>
                    <a:lnTo>
                      <a:pt x="17142" y="13147"/>
                    </a:lnTo>
                    <a:lnTo>
                      <a:pt x="14400" y="11895"/>
                    </a:lnTo>
                    <a:lnTo>
                      <a:pt x="9942" y="11582"/>
                    </a:lnTo>
                    <a:lnTo>
                      <a:pt x="5828" y="10956"/>
                    </a:lnTo>
                    <a:lnTo>
                      <a:pt x="2742" y="10017"/>
                    </a:lnTo>
                    <a:lnTo>
                      <a:pt x="1714" y="9078"/>
                    </a:lnTo>
                    <a:lnTo>
                      <a:pt x="1371" y="8452"/>
                    </a:lnTo>
                    <a:lnTo>
                      <a:pt x="685" y="5947"/>
                    </a:lnTo>
                    <a:lnTo>
                      <a:pt x="1371" y="3443"/>
                    </a:lnTo>
                    <a:lnTo>
                      <a:pt x="2399" y="2504"/>
                    </a:lnTo>
                    <a:lnTo>
                      <a:pt x="3428" y="1878"/>
                    </a:lnTo>
                    <a:lnTo>
                      <a:pt x="6171" y="313"/>
                    </a:lnTo>
                    <a:lnTo>
                      <a:pt x="10628" y="0"/>
                    </a:lnTo>
                    <a:lnTo>
                      <a:pt x="15085" y="313"/>
                    </a:lnTo>
                    <a:lnTo>
                      <a:pt x="16800" y="939"/>
                    </a:lnTo>
                    <a:lnTo>
                      <a:pt x="18514" y="1878"/>
                    </a:lnTo>
                    <a:lnTo>
                      <a:pt x="19542" y="2504"/>
                    </a:lnTo>
                    <a:lnTo>
                      <a:pt x="20228" y="4069"/>
                    </a:lnTo>
                    <a:lnTo>
                      <a:pt x="21257"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4" name="AutoShape 31"/>
              <p:cNvSpPr>
                <a:spLocks/>
              </p:cNvSpPr>
              <p:nvPr/>
            </p:nvSpPr>
            <p:spPr bwMode="auto">
              <a:xfrm>
                <a:off x="11925300" y="9256713"/>
                <a:ext cx="69850"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6457" y="4382"/>
                    </a:lnTo>
                    <a:lnTo>
                      <a:pt x="15428" y="3443"/>
                    </a:lnTo>
                    <a:lnTo>
                      <a:pt x="13371" y="2504"/>
                    </a:lnTo>
                    <a:lnTo>
                      <a:pt x="9942" y="2504"/>
                    </a:lnTo>
                    <a:lnTo>
                      <a:pt x="7542" y="2504"/>
                    </a:lnTo>
                    <a:lnTo>
                      <a:pt x="5485" y="2817"/>
                    </a:lnTo>
                    <a:lnTo>
                      <a:pt x="4457" y="4069"/>
                    </a:lnTo>
                    <a:lnTo>
                      <a:pt x="3771" y="5947"/>
                    </a:lnTo>
                    <a:lnTo>
                      <a:pt x="3771" y="6886"/>
                    </a:lnTo>
                    <a:lnTo>
                      <a:pt x="5485" y="7826"/>
                    </a:lnTo>
                    <a:lnTo>
                      <a:pt x="7542" y="8452"/>
                    </a:lnTo>
                    <a:lnTo>
                      <a:pt x="12000" y="9078"/>
                    </a:lnTo>
                    <a:lnTo>
                      <a:pt x="16114" y="10017"/>
                    </a:lnTo>
                    <a:lnTo>
                      <a:pt x="19199" y="10956"/>
                    </a:lnTo>
                    <a:lnTo>
                      <a:pt x="20571" y="11582"/>
                    </a:lnTo>
                    <a:lnTo>
                      <a:pt x="20914" y="12521"/>
                    </a:lnTo>
                    <a:lnTo>
                      <a:pt x="21600" y="15026"/>
                    </a:lnTo>
                    <a:lnTo>
                      <a:pt x="21600" y="16591"/>
                    </a:lnTo>
                    <a:lnTo>
                      <a:pt x="20914" y="17530"/>
                    </a:lnTo>
                    <a:lnTo>
                      <a:pt x="19885" y="18469"/>
                    </a:lnTo>
                    <a:lnTo>
                      <a:pt x="18857" y="19721"/>
                    </a:lnTo>
                    <a:lnTo>
                      <a:pt x="15428" y="20973"/>
                    </a:lnTo>
                    <a:lnTo>
                      <a:pt x="10971" y="21600"/>
                    </a:lnTo>
                    <a:lnTo>
                      <a:pt x="6171" y="20973"/>
                    </a:lnTo>
                    <a:lnTo>
                      <a:pt x="4457" y="20660"/>
                    </a:lnTo>
                    <a:lnTo>
                      <a:pt x="2742" y="19721"/>
                    </a:lnTo>
                    <a:lnTo>
                      <a:pt x="1714" y="18469"/>
                    </a:lnTo>
                    <a:lnTo>
                      <a:pt x="342" y="17530"/>
                    </a:lnTo>
                    <a:lnTo>
                      <a:pt x="0" y="15965"/>
                    </a:lnTo>
                    <a:lnTo>
                      <a:pt x="0" y="14400"/>
                    </a:lnTo>
                    <a:lnTo>
                      <a:pt x="2742" y="14400"/>
                    </a:lnTo>
                    <a:lnTo>
                      <a:pt x="3428" y="16591"/>
                    </a:lnTo>
                    <a:lnTo>
                      <a:pt x="4799" y="18156"/>
                    </a:lnTo>
                    <a:lnTo>
                      <a:pt x="7200" y="18469"/>
                    </a:lnTo>
                    <a:lnTo>
                      <a:pt x="10971" y="19095"/>
                    </a:lnTo>
                    <a:lnTo>
                      <a:pt x="13714" y="18469"/>
                    </a:lnTo>
                    <a:lnTo>
                      <a:pt x="16457" y="18156"/>
                    </a:lnTo>
                    <a:lnTo>
                      <a:pt x="17828" y="17217"/>
                    </a:lnTo>
                    <a:lnTo>
                      <a:pt x="18171" y="15026"/>
                    </a:lnTo>
                    <a:lnTo>
                      <a:pt x="18171" y="14086"/>
                    </a:lnTo>
                    <a:lnTo>
                      <a:pt x="16457" y="13147"/>
                    </a:lnTo>
                    <a:lnTo>
                      <a:pt x="14399" y="11895"/>
                    </a:lnTo>
                    <a:lnTo>
                      <a:pt x="9942" y="11582"/>
                    </a:lnTo>
                    <a:lnTo>
                      <a:pt x="5485" y="10956"/>
                    </a:lnTo>
                    <a:lnTo>
                      <a:pt x="2742" y="10017"/>
                    </a:lnTo>
                    <a:lnTo>
                      <a:pt x="1714" y="9078"/>
                    </a:lnTo>
                    <a:lnTo>
                      <a:pt x="1028" y="8452"/>
                    </a:lnTo>
                    <a:lnTo>
                      <a:pt x="342" y="5947"/>
                    </a:lnTo>
                    <a:lnTo>
                      <a:pt x="1028" y="3443"/>
                    </a:lnTo>
                    <a:lnTo>
                      <a:pt x="1714" y="2504"/>
                    </a:lnTo>
                    <a:lnTo>
                      <a:pt x="2742" y="1878"/>
                    </a:lnTo>
                    <a:lnTo>
                      <a:pt x="6171" y="313"/>
                    </a:lnTo>
                    <a:lnTo>
                      <a:pt x="9942" y="0"/>
                    </a:lnTo>
                    <a:lnTo>
                      <a:pt x="14742" y="313"/>
                    </a:lnTo>
                    <a:lnTo>
                      <a:pt x="16457" y="939"/>
                    </a:lnTo>
                    <a:lnTo>
                      <a:pt x="17828" y="1878"/>
                    </a:lnTo>
                    <a:lnTo>
                      <a:pt x="18857" y="2504"/>
                    </a:lnTo>
                    <a:lnTo>
                      <a:pt x="19885" y="4069"/>
                    </a:lnTo>
                    <a:lnTo>
                      <a:pt x="20571"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5" name="AutoShape 32"/>
              <p:cNvSpPr>
                <a:spLocks/>
              </p:cNvSpPr>
              <p:nvPr/>
            </p:nvSpPr>
            <p:spPr bwMode="auto">
              <a:xfrm>
                <a:off x="120030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2" y="0"/>
                    </a:moveTo>
                    <a:lnTo>
                      <a:pt x="10652" y="0"/>
                    </a:lnTo>
                    <a:lnTo>
                      <a:pt x="13315" y="313"/>
                    </a:lnTo>
                    <a:lnTo>
                      <a:pt x="15386" y="939"/>
                    </a:lnTo>
                    <a:lnTo>
                      <a:pt x="17161" y="1878"/>
                    </a:lnTo>
                    <a:lnTo>
                      <a:pt x="18641" y="3443"/>
                    </a:lnTo>
                    <a:lnTo>
                      <a:pt x="20120" y="5008"/>
                    </a:lnTo>
                    <a:lnTo>
                      <a:pt x="21008" y="6573"/>
                    </a:lnTo>
                    <a:lnTo>
                      <a:pt x="21600" y="8452"/>
                    </a:lnTo>
                    <a:lnTo>
                      <a:pt x="21600" y="10643"/>
                    </a:lnTo>
                    <a:lnTo>
                      <a:pt x="21600" y="13147"/>
                    </a:lnTo>
                    <a:lnTo>
                      <a:pt x="21008" y="14400"/>
                    </a:lnTo>
                    <a:lnTo>
                      <a:pt x="20120" y="16591"/>
                    </a:lnTo>
                    <a:lnTo>
                      <a:pt x="18641" y="18156"/>
                    </a:lnTo>
                    <a:lnTo>
                      <a:pt x="17161" y="19721"/>
                    </a:lnTo>
                    <a:lnTo>
                      <a:pt x="15386" y="20660"/>
                    </a:lnTo>
                    <a:lnTo>
                      <a:pt x="13315" y="20973"/>
                    </a:lnTo>
                    <a:lnTo>
                      <a:pt x="10652" y="21600"/>
                    </a:lnTo>
                    <a:lnTo>
                      <a:pt x="7989" y="20973"/>
                    </a:lnTo>
                    <a:lnTo>
                      <a:pt x="5621" y="20660"/>
                    </a:lnTo>
                    <a:lnTo>
                      <a:pt x="3846" y="19721"/>
                    </a:lnTo>
                    <a:lnTo>
                      <a:pt x="2367" y="18156"/>
                    </a:lnTo>
                    <a:lnTo>
                      <a:pt x="1479" y="16591"/>
                    </a:lnTo>
                    <a:lnTo>
                      <a:pt x="591" y="14400"/>
                    </a:lnTo>
                    <a:lnTo>
                      <a:pt x="0" y="13147"/>
                    </a:lnTo>
                    <a:lnTo>
                      <a:pt x="0" y="10643"/>
                    </a:lnTo>
                    <a:lnTo>
                      <a:pt x="0" y="8452"/>
                    </a:lnTo>
                    <a:lnTo>
                      <a:pt x="591" y="6573"/>
                    </a:lnTo>
                    <a:lnTo>
                      <a:pt x="1479" y="5008"/>
                    </a:lnTo>
                    <a:lnTo>
                      <a:pt x="2367" y="3443"/>
                    </a:lnTo>
                    <a:lnTo>
                      <a:pt x="3846" y="1878"/>
                    </a:lnTo>
                    <a:lnTo>
                      <a:pt x="5621" y="939"/>
                    </a:lnTo>
                    <a:lnTo>
                      <a:pt x="7989" y="313"/>
                    </a:lnTo>
                    <a:lnTo>
                      <a:pt x="10652" y="0"/>
                    </a:lnTo>
                    <a:close/>
                    <a:moveTo>
                      <a:pt x="10652" y="19095"/>
                    </a:moveTo>
                    <a:lnTo>
                      <a:pt x="10652" y="19095"/>
                    </a:lnTo>
                    <a:lnTo>
                      <a:pt x="12427" y="19095"/>
                    </a:lnTo>
                    <a:lnTo>
                      <a:pt x="13906" y="18469"/>
                    </a:lnTo>
                    <a:lnTo>
                      <a:pt x="15386" y="17530"/>
                    </a:lnTo>
                    <a:lnTo>
                      <a:pt x="16865" y="16591"/>
                    </a:lnTo>
                    <a:lnTo>
                      <a:pt x="17753" y="15652"/>
                    </a:lnTo>
                    <a:lnTo>
                      <a:pt x="18049" y="14086"/>
                    </a:lnTo>
                    <a:lnTo>
                      <a:pt x="18641" y="12521"/>
                    </a:lnTo>
                    <a:lnTo>
                      <a:pt x="18641" y="10643"/>
                    </a:lnTo>
                    <a:lnTo>
                      <a:pt x="18641" y="9078"/>
                    </a:lnTo>
                    <a:lnTo>
                      <a:pt x="18049" y="7513"/>
                    </a:lnTo>
                    <a:lnTo>
                      <a:pt x="17753" y="5947"/>
                    </a:lnTo>
                    <a:lnTo>
                      <a:pt x="16865" y="5008"/>
                    </a:lnTo>
                    <a:lnTo>
                      <a:pt x="15386" y="4069"/>
                    </a:lnTo>
                    <a:lnTo>
                      <a:pt x="13906" y="2817"/>
                    </a:lnTo>
                    <a:lnTo>
                      <a:pt x="12427" y="2504"/>
                    </a:lnTo>
                    <a:lnTo>
                      <a:pt x="10652" y="2504"/>
                    </a:lnTo>
                    <a:lnTo>
                      <a:pt x="8580" y="2504"/>
                    </a:lnTo>
                    <a:lnTo>
                      <a:pt x="7101" y="2817"/>
                    </a:lnTo>
                    <a:lnTo>
                      <a:pt x="5621" y="4069"/>
                    </a:lnTo>
                    <a:lnTo>
                      <a:pt x="4734" y="5008"/>
                    </a:lnTo>
                    <a:lnTo>
                      <a:pt x="3846" y="5947"/>
                    </a:lnTo>
                    <a:lnTo>
                      <a:pt x="2958" y="7513"/>
                    </a:lnTo>
                    <a:lnTo>
                      <a:pt x="2958" y="9078"/>
                    </a:lnTo>
                    <a:lnTo>
                      <a:pt x="2367" y="10643"/>
                    </a:lnTo>
                    <a:lnTo>
                      <a:pt x="2958" y="12521"/>
                    </a:lnTo>
                    <a:lnTo>
                      <a:pt x="2958" y="14086"/>
                    </a:lnTo>
                    <a:lnTo>
                      <a:pt x="3846" y="15652"/>
                    </a:lnTo>
                    <a:lnTo>
                      <a:pt x="4734" y="16591"/>
                    </a:lnTo>
                    <a:lnTo>
                      <a:pt x="5621" y="17530"/>
                    </a:lnTo>
                    <a:lnTo>
                      <a:pt x="7101" y="18469"/>
                    </a:lnTo>
                    <a:lnTo>
                      <a:pt x="8580" y="19095"/>
                    </a:lnTo>
                    <a:lnTo>
                      <a:pt x="10652"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6" name="AutoShape 33"/>
              <p:cNvSpPr>
                <a:spLocks/>
              </p:cNvSpPr>
              <p:nvPr/>
            </p:nvSpPr>
            <p:spPr bwMode="auto">
              <a:xfrm>
                <a:off x="12096750" y="9256713"/>
                <a:ext cx="79375"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460"/>
                    </a:moveTo>
                    <a:lnTo>
                      <a:pt x="21600" y="13460"/>
                    </a:lnTo>
                    <a:lnTo>
                      <a:pt x="20660" y="15965"/>
                    </a:lnTo>
                    <a:lnTo>
                      <a:pt x="19095" y="18469"/>
                    </a:lnTo>
                    <a:lnTo>
                      <a:pt x="17530" y="19721"/>
                    </a:lnTo>
                    <a:lnTo>
                      <a:pt x="15965" y="20660"/>
                    </a:lnTo>
                    <a:lnTo>
                      <a:pt x="14086" y="20973"/>
                    </a:lnTo>
                    <a:lnTo>
                      <a:pt x="11582" y="21600"/>
                    </a:lnTo>
                    <a:lnTo>
                      <a:pt x="9078" y="20973"/>
                    </a:lnTo>
                    <a:lnTo>
                      <a:pt x="6573" y="20660"/>
                    </a:lnTo>
                    <a:lnTo>
                      <a:pt x="4382" y="19721"/>
                    </a:lnTo>
                    <a:lnTo>
                      <a:pt x="2817" y="18469"/>
                    </a:lnTo>
                    <a:lnTo>
                      <a:pt x="1878" y="17217"/>
                    </a:lnTo>
                    <a:lnTo>
                      <a:pt x="939" y="15026"/>
                    </a:lnTo>
                    <a:lnTo>
                      <a:pt x="313" y="13147"/>
                    </a:lnTo>
                    <a:lnTo>
                      <a:pt x="0" y="10643"/>
                    </a:lnTo>
                    <a:lnTo>
                      <a:pt x="313" y="8452"/>
                    </a:lnTo>
                    <a:lnTo>
                      <a:pt x="939" y="6573"/>
                    </a:lnTo>
                    <a:lnTo>
                      <a:pt x="1565" y="4382"/>
                    </a:lnTo>
                    <a:lnTo>
                      <a:pt x="2817" y="2817"/>
                    </a:lnTo>
                    <a:lnTo>
                      <a:pt x="4382" y="1878"/>
                    </a:lnTo>
                    <a:lnTo>
                      <a:pt x="6573" y="939"/>
                    </a:lnTo>
                    <a:lnTo>
                      <a:pt x="8452" y="313"/>
                    </a:lnTo>
                    <a:lnTo>
                      <a:pt x="11582" y="0"/>
                    </a:lnTo>
                    <a:lnTo>
                      <a:pt x="13460" y="313"/>
                    </a:lnTo>
                    <a:lnTo>
                      <a:pt x="15652" y="939"/>
                    </a:lnTo>
                    <a:lnTo>
                      <a:pt x="17530" y="1252"/>
                    </a:lnTo>
                    <a:lnTo>
                      <a:pt x="18782" y="2504"/>
                    </a:lnTo>
                    <a:lnTo>
                      <a:pt x="20660" y="5008"/>
                    </a:lnTo>
                    <a:lnTo>
                      <a:pt x="21600" y="7513"/>
                    </a:lnTo>
                    <a:lnTo>
                      <a:pt x="18782" y="7513"/>
                    </a:lnTo>
                    <a:lnTo>
                      <a:pt x="17530" y="5008"/>
                    </a:lnTo>
                    <a:lnTo>
                      <a:pt x="15965" y="3443"/>
                    </a:lnTo>
                    <a:lnTo>
                      <a:pt x="14086" y="2817"/>
                    </a:lnTo>
                    <a:lnTo>
                      <a:pt x="11582" y="2504"/>
                    </a:lnTo>
                    <a:lnTo>
                      <a:pt x="9391" y="2504"/>
                    </a:lnTo>
                    <a:lnTo>
                      <a:pt x="7513" y="2817"/>
                    </a:lnTo>
                    <a:lnTo>
                      <a:pt x="5947" y="4069"/>
                    </a:lnTo>
                    <a:lnTo>
                      <a:pt x="5008" y="5008"/>
                    </a:lnTo>
                    <a:lnTo>
                      <a:pt x="4069" y="5947"/>
                    </a:lnTo>
                    <a:lnTo>
                      <a:pt x="3443" y="7513"/>
                    </a:lnTo>
                    <a:lnTo>
                      <a:pt x="2817" y="10643"/>
                    </a:lnTo>
                    <a:lnTo>
                      <a:pt x="2817" y="12521"/>
                    </a:lnTo>
                    <a:lnTo>
                      <a:pt x="3443" y="14086"/>
                    </a:lnTo>
                    <a:lnTo>
                      <a:pt x="4069" y="15652"/>
                    </a:lnTo>
                    <a:lnTo>
                      <a:pt x="5008" y="16591"/>
                    </a:lnTo>
                    <a:lnTo>
                      <a:pt x="6573" y="17530"/>
                    </a:lnTo>
                    <a:lnTo>
                      <a:pt x="8139" y="18469"/>
                    </a:lnTo>
                    <a:lnTo>
                      <a:pt x="9391" y="19095"/>
                    </a:lnTo>
                    <a:lnTo>
                      <a:pt x="11582" y="19095"/>
                    </a:lnTo>
                    <a:lnTo>
                      <a:pt x="14086" y="18469"/>
                    </a:lnTo>
                    <a:lnTo>
                      <a:pt x="16591" y="17530"/>
                    </a:lnTo>
                    <a:lnTo>
                      <a:pt x="18156" y="15652"/>
                    </a:lnTo>
                    <a:lnTo>
                      <a:pt x="18782" y="13460"/>
                    </a:lnTo>
                    <a:lnTo>
                      <a:pt x="21600" y="1346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7" name="AutoShape 34"/>
              <p:cNvSpPr>
                <a:spLocks/>
              </p:cNvSpPr>
              <p:nvPr/>
            </p:nvSpPr>
            <p:spPr bwMode="auto">
              <a:xfrm>
                <a:off x="12184063" y="9231313"/>
                <a:ext cx="11112"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8" name="AutoShape 35"/>
              <p:cNvSpPr>
                <a:spLocks/>
              </p:cNvSpPr>
              <p:nvPr/>
            </p:nvSpPr>
            <p:spPr bwMode="auto">
              <a:xfrm>
                <a:off x="122062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52" y="6886"/>
                    </a:moveTo>
                    <a:lnTo>
                      <a:pt x="1152" y="6886"/>
                    </a:lnTo>
                    <a:lnTo>
                      <a:pt x="1439" y="4069"/>
                    </a:lnTo>
                    <a:lnTo>
                      <a:pt x="2303" y="2817"/>
                    </a:lnTo>
                    <a:lnTo>
                      <a:pt x="3456" y="1878"/>
                    </a:lnTo>
                    <a:lnTo>
                      <a:pt x="4320" y="939"/>
                    </a:lnTo>
                    <a:lnTo>
                      <a:pt x="5759" y="313"/>
                    </a:lnTo>
                    <a:lnTo>
                      <a:pt x="9792" y="0"/>
                    </a:lnTo>
                    <a:lnTo>
                      <a:pt x="14112" y="313"/>
                    </a:lnTo>
                    <a:lnTo>
                      <a:pt x="16416" y="1252"/>
                    </a:lnTo>
                    <a:lnTo>
                      <a:pt x="17280" y="2504"/>
                    </a:lnTo>
                    <a:lnTo>
                      <a:pt x="17856" y="3443"/>
                    </a:lnTo>
                    <a:lnTo>
                      <a:pt x="18144" y="5947"/>
                    </a:lnTo>
                    <a:lnTo>
                      <a:pt x="18144" y="16591"/>
                    </a:lnTo>
                    <a:lnTo>
                      <a:pt x="18720" y="18156"/>
                    </a:lnTo>
                    <a:lnTo>
                      <a:pt x="19296" y="18469"/>
                    </a:lnTo>
                    <a:lnTo>
                      <a:pt x="20160" y="18469"/>
                    </a:lnTo>
                    <a:lnTo>
                      <a:pt x="21600" y="18469"/>
                    </a:lnTo>
                    <a:lnTo>
                      <a:pt x="21600" y="20660"/>
                    </a:lnTo>
                    <a:lnTo>
                      <a:pt x="19296" y="20973"/>
                    </a:lnTo>
                    <a:lnTo>
                      <a:pt x="17280" y="20660"/>
                    </a:lnTo>
                    <a:lnTo>
                      <a:pt x="16704" y="19721"/>
                    </a:lnTo>
                    <a:lnTo>
                      <a:pt x="16416" y="18469"/>
                    </a:lnTo>
                    <a:lnTo>
                      <a:pt x="16416" y="17530"/>
                    </a:lnTo>
                    <a:lnTo>
                      <a:pt x="15840" y="17530"/>
                    </a:lnTo>
                    <a:lnTo>
                      <a:pt x="15552" y="18469"/>
                    </a:lnTo>
                    <a:lnTo>
                      <a:pt x="13536" y="20034"/>
                    </a:lnTo>
                    <a:lnTo>
                      <a:pt x="11232" y="20973"/>
                    </a:lnTo>
                    <a:lnTo>
                      <a:pt x="7487" y="21600"/>
                    </a:lnTo>
                    <a:lnTo>
                      <a:pt x="4608" y="20973"/>
                    </a:lnTo>
                    <a:lnTo>
                      <a:pt x="2303" y="20034"/>
                    </a:lnTo>
                    <a:lnTo>
                      <a:pt x="1439" y="19095"/>
                    </a:lnTo>
                    <a:lnTo>
                      <a:pt x="1152" y="18156"/>
                    </a:lnTo>
                    <a:lnTo>
                      <a:pt x="575" y="17217"/>
                    </a:lnTo>
                    <a:lnTo>
                      <a:pt x="0" y="15652"/>
                    </a:lnTo>
                    <a:lnTo>
                      <a:pt x="575" y="13460"/>
                    </a:lnTo>
                    <a:lnTo>
                      <a:pt x="1152" y="11895"/>
                    </a:lnTo>
                    <a:lnTo>
                      <a:pt x="2016" y="10956"/>
                    </a:lnTo>
                    <a:lnTo>
                      <a:pt x="3456" y="10017"/>
                    </a:lnTo>
                    <a:lnTo>
                      <a:pt x="6048" y="9391"/>
                    </a:lnTo>
                    <a:lnTo>
                      <a:pt x="9504" y="9078"/>
                    </a:lnTo>
                    <a:lnTo>
                      <a:pt x="13248" y="9078"/>
                    </a:lnTo>
                    <a:lnTo>
                      <a:pt x="14976" y="8452"/>
                    </a:lnTo>
                    <a:lnTo>
                      <a:pt x="15840" y="7513"/>
                    </a:lnTo>
                    <a:lnTo>
                      <a:pt x="15840" y="6573"/>
                    </a:lnTo>
                    <a:lnTo>
                      <a:pt x="15552" y="4382"/>
                    </a:lnTo>
                    <a:lnTo>
                      <a:pt x="14399" y="3443"/>
                    </a:lnTo>
                    <a:lnTo>
                      <a:pt x="12672" y="2504"/>
                    </a:lnTo>
                    <a:lnTo>
                      <a:pt x="9792" y="2504"/>
                    </a:lnTo>
                    <a:lnTo>
                      <a:pt x="7200" y="2504"/>
                    </a:lnTo>
                    <a:lnTo>
                      <a:pt x="5184" y="3443"/>
                    </a:lnTo>
                    <a:lnTo>
                      <a:pt x="3744" y="5008"/>
                    </a:lnTo>
                    <a:lnTo>
                      <a:pt x="3456" y="6886"/>
                    </a:lnTo>
                    <a:lnTo>
                      <a:pt x="1152" y="6886"/>
                    </a:lnTo>
                    <a:close/>
                    <a:moveTo>
                      <a:pt x="15840" y="10017"/>
                    </a:moveTo>
                    <a:lnTo>
                      <a:pt x="15840" y="10017"/>
                    </a:lnTo>
                    <a:lnTo>
                      <a:pt x="14976" y="10643"/>
                    </a:lnTo>
                    <a:lnTo>
                      <a:pt x="13536" y="10956"/>
                    </a:lnTo>
                    <a:lnTo>
                      <a:pt x="7487" y="11582"/>
                    </a:lnTo>
                    <a:lnTo>
                      <a:pt x="5759" y="11895"/>
                    </a:lnTo>
                    <a:lnTo>
                      <a:pt x="4320" y="12521"/>
                    </a:lnTo>
                    <a:lnTo>
                      <a:pt x="3456" y="13460"/>
                    </a:lnTo>
                    <a:lnTo>
                      <a:pt x="2880" y="15026"/>
                    </a:lnTo>
                    <a:lnTo>
                      <a:pt x="3456" y="17217"/>
                    </a:lnTo>
                    <a:lnTo>
                      <a:pt x="4320" y="18469"/>
                    </a:lnTo>
                    <a:lnTo>
                      <a:pt x="6048" y="19095"/>
                    </a:lnTo>
                    <a:lnTo>
                      <a:pt x="8064" y="19095"/>
                    </a:lnTo>
                    <a:lnTo>
                      <a:pt x="10656" y="19095"/>
                    </a:lnTo>
                    <a:lnTo>
                      <a:pt x="13536" y="17530"/>
                    </a:lnTo>
                    <a:lnTo>
                      <a:pt x="14399" y="16591"/>
                    </a:lnTo>
                    <a:lnTo>
                      <a:pt x="15552" y="15652"/>
                    </a:lnTo>
                    <a:lnTo>
                      <a:pt x="15840" y="14400"/>
                    </a:lnTo>
                    <a:lnTo>
                      <a:pt x="15840" y="13147"/>
                    </a:lnTo>
                    <a:lnTo>
                      <a:pt x="15840" y="100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9" name="AutoShape 36"/>
              <p:cNvSpPr>
                <a:spLocks/>
              </p:cNvSpPr>
              <p:nvPr/>
            </p:nvSpPr>
            <p:spPr bwMode="auto">
              <a:xfrm>
                <a:off x="12288838" y="9236075"/>
                <a:ext cx="47625" cy="96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714" y="0"/>
                    </a:moveTo>
                    <a:lnTo>
                      <a:pt x="12857" y="0"/>
                    </a:lnTo>
                    <a:lnTo>
                      <a:pt x="12857" y="4828"/>
                    </a:lnTo>
                    <a:lnTo>
                      <a:pt x="21600" y="4828"/>
                    </a:lnTo>
                    <a:lnTo>
                      <a:pt x="21600" y="6861"/>
                    </a:lnTo>
                    <a:lnTo>
                      <a:pt x="12857" y="6861"/>
                    </a:lnTo>
                    <a:lnTo>
                      <a:pt x="12857" y="17534"/>
                    </a:lnTo>
                    <a:lnTo>
                      <a:pt x="12857" y="18550"/>
                    </a:lnTo>
                    <a:lnTo>
                      <a:pt x="13371" y="19312"/>
                    </a:lnTo>
                    <a:lnTo>
                      <a:pt x="14914" y="19567"/>
                    </a:lnTo>
                    <a:lnTo>
                      <a:pt x="16971" y="19567"/>
                    </a:lnTo>
                    <a:lnTo>
                      <a:pt x="21600" y="19567"/>
                    </a:lnTo>
                    <a:lnTo>
                      <a:pt x="21600" y="21600"/>
                    </a:lnTo>
                    <a:lnTo>
                      <a:pt x="16971" y="21600"/>
                    </a:lnTo>
                    <a:lnTo>
                      <a:pt x="11828" y="21345"/>
                    </a:lnTo>
                    <a:lnTo>
                      <a:pt x="9257" y="20583"/>
                    </a:lnTo>
                    <a:lnTo>
                      <a:pt x="8742" y="19312"/>
                    </a:lnTo>
                    <a:lnTo>
                      <a:pt x="7714" y="17534"/>
                    </a:lnTo>
                    <a:lnTo>
                      <a:pt x="7714" y="6861"/>
                    </a:lnTo>
                    <a:lnTo>
                      <a:pt x="0" y="6861"/>
                    </a:lnTo>
                    <a:lnTo>
                      <a:pt x="0" y="4828"/>
                    </a:lnTo>
                    <a:lnTo>
                      <a:pt x="7714" y="4828"/>
                    </a:lnTo>
                    <a:lnTo>
                      <a:pt x="7714"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0" name="AutoShape 37"/>
              <p:cNvSpPr>
                <a:spLocks/>
              </p:cNvSpPr>
              <p:nvPr/>
            </p:nvSpPr>
            <p:spPr bwMode="auto">
              <a:xfrm>
                <a:off x="12347575" y="9231313"/>
                <a:ext cx="7938"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1" name="AutoShape 38"/>
              <p:cNvSpPr>
                <a:spLocks/>
              </p:cNvSpPr>
              <p:nvPr/>
            </p:nvSpPr>
            <p:spPr bwMode="auto">
              <a:xfrm>
                <a:off x="12369800" y="9256713"/>
                <a:ext cx="80963"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47" y="0"/>
                    </a:moveTo>
                    <a:lnTo>
                      <a:pt x="10947" y="0"/>
                    </a:lnTo>
                    <a:lnTo>
                      <a:pt x="13315" y="313"/>
                    </a:lnTo>
                    <a:lnTo>
                      <a:pt x="15682" y="939"/>
                    </a:lnTo>
                    <a:lnTo>
                      <a:pt x="17753" y="1878"/>
                    </a:lnTo>
                    <a:lnTo>
                      <a:pt x="19232" y="3443"/>
                    </a:lnTo>
                    <a:lnTo>
                      <a:pt x="20120" y="5008"/>
                    </a:lnTo>
                    <a:lnTo>
                      <a:pt x="21008" y="6573"/>
                    </a:lnTo>
                    <a:lnTo>
                      <a:pt x="21600" y="8452"/>
                    </a:lnTo>
                    <a:lnTo>
                      <a:pt x="21600" y="10643"/>
                    </a:lnTo>
                    <a:lnTo>
                      <a:pt x="21600" y="13147"/>
                    </a:lnTo>
                    <a:lnTo>
                      <a:pt x="21008" y="14400"/>
                    </a:lnTo>
                    <a:lnTo>
                      <a:pt x="20120" y="16591"/>
                    </a:lnTo>
                    <a:lnTo>
                      <a:pt x="19232" y="18156"/>
                    </a:lnTo>
                    <a:lnTo>
                      <a:pt x="17753" y="19721"/>
                    </a:lnTo>
                    <a:lnTo>
                      <a:pt x="15682" y="20660"/>
                    </a:lnTo>
                    <a:lnTo>
                      <a:pt x="13315" y="20973"/>
                    </a:lnTo>
                    <a:lnTo>
                      <a:pt x="10947" y="21600"/>
                    </a:lnTo>
                    <a:lnTo>
                      <a:pt x="8284" y="20973"/>
                    </a:lnTo>
                    <a:lnTo>
                      <a:pt x="6213" y="20660"/>
                    </a:lnTo>
                    <a:lnTo>
                      <a:pt x="4438" y="19721"/>
                    </a:lnTo>
                    <a:lnTo>
                      <a:pt x="2958" y="18156"/>
                    </a:lnTo>
                    <a:lnTo>
                      <a:pt x="1479" y="16591"/>
                    </a:lnTo>
                    <a:lnTo>
                      <a:pt x="591" y="14400"/>
                    </a:lnTo>
                    <a:lnTo>
                      <a:pt x="0" y="13147"/>
                    </a:lnTo>
                    <a:lnTo>
                      <a:pt x="0" y="10643"/>
                    </a:lnTo>
                    <a:lnTo>
                      <a:pt x="0" y="8452"/>
                    </a:lnTo>
                    <a:lnTo>
                      <a:pt x="591" y="6573"/>
                    </a:lnTo>
                    <a:lnTo>
                      <a:pt x="1479" y="5008"/>
                    </a:lnTo>
                    <a:lnTo>
                      <a:pt x="2958" y="3443"/>
                    </a:lnTo>
                    <a:lnTo>
                      <a:pt x="4438" y="1878"/>
                    </a:lnTo>
                    <a:lnTo>
                      <a:pt x="6213" y="939"/>
                    </a:lnTo>
                    <a:lnTo>
                      <a:pt x="8284" y="313"/>
                    </a:lnTo>
                    <a:lnTo>
                      <a:pt x="10947" y="0"/>
                    </a:lnTo>
                    <a:close/>
                    <a:moveTo>
                      <a:pt x="10947" y="19095"/>
                    </a:moveTo>
                    <a:lnTo>
                      <a:pt x="10947" y="19095"/>
                    </a:lnTo>
                    <a:lnTo>
                      <a:pt x="12427" y="19095"/>
                    </a:lnTo>
                    <a:lnTo>
                      <a:pt x="14498" y="18469"/>
                    </a:lnTo>
                    <a:lnTo>
                      <a:pt x="15682" y="17530"/>
                    </a:lnTo>
                    <a:lnTo>
                      <a:pt x="16865" y="16591"/>
                    </a:lnTo>
                    <a:lnTo>
                      <a:pt x="17753" y="15652"/>
                    </a:lnTo>
                    <a:lnTo>
                      <a:pt x="18345" y="14086"/>
                    </a:lnTo>
                    <a:lnTo>
                      <a:pt x="18641" y="12521"/>
                    </a:lnTo>
                    <a:lnTo>
                      <a:pt x="19232" y="10643"/>
                    </a:lnTo>
                    <a:lnTo>
                      <a:pt x="18641" y="9078"/>
                    </a:lnTo>
                    <a:lnTo>
                      <a:pt x="18345" y="7513"/>
                    </a:lnTo>
                    <a:lnTo>
                      <a:pt x="17753" y="5947"/>
                    </a:lnTo>
                    <a:lnTo>
                      <a:pt x="16865" y="5008"/>
                    </a:lnTo>
                    <a:lnTo>
                      <a:pt x="15682" y="4069"/>
                    </a:lnTo>
                    <a:lnTo>
                      <a:pt x="14498" y="2817"/>
                    </a:lnTo>
                    <a:lnTo>
                      <a:pt x="12427" y="2504"/>
                    </a:lnTo>
                    <a:lnTo>
                      <a:pt x="10947" y="2504"/>
                    </a:lnTo>
                    <a:lnTo>
                      <a:pt x="9172" y="2504"/>
                    </a:lnTo>
                    <a:lnTo>
                      <a:pt x="7101" y="2817"/>
                    </a:lnTo>
                    <a:lnTo>
                      <a:pt x="6213" y="4069"/>
                    </a:lnTo>
                    <a:lnTo>
                      <a:pt x="4734" y="5008"/>
                    </a:lnTo>
                    <a:lnTo>
                      <a:pt x="3846" y="5947"/>
                    </a:lnTo>
                    <a:lnTo>
                      <a:pt x="3254" y="7513"/>
                    </a:lnTo>
                    <a:lnTo>
                      <a:pt x="2958" y="9078"/>
                    </a:lnTo>
                    <a:lnTo>
                      <a:pt x="2958" y="10643"/>
                    </a:lnTo>
                    <a:lnTo>
                      <a:pt x="2958" y="12521"/>
                    </a:lnTo>
                    <a:lnTo>
                      <a:pt x="3254" y="14086"/>
                    </a:lnTo>
                    <a:lnTo>
                      <a:pt x="3846" y="15652"/>
                    </a:lnTo>
                    <a:lnTo>
                      <a:pt x="4734" y="16591"/>
                    </a:lnTo>
                    <a:lnTo>
                      <a:pt x="6213" y="17530"/>
                    </a:lnTo>
                    <a:lnTo>
                      <a:pt x="7101" y="18469"/>
                    </a:lnTo>
                    <a:lnTo>
                      <a:pt x="9172" y="19095"/>
                    </a:lnTo>
                    <a:lnTo>
                      <a:pt x="10947"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2" name="AutoShape 39"/>
              <p:cNvSpPr>
                <a:spLocks/>
              </p:cNvSpPr>
              <p:nvPr/>
            </p:nvSpPr>
            <p:spPr bwMode="auto">
              <a:xfrm>
                <a:off x="12466638" y="9256713"/>
                <a:ext cx="69850" cy="74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181"/>
                    </a:moveTo>
                    <a:lnTo>
                      <a:pt x="18857" y="8181"/>
                    </a:lnTo>
                    <a:lnTo>
                      <a:pt x="18171" y="5563"/>
                    </a:lnTo>
                    <a:lnTo>
                      <a:pt x="16457" y="3600"/>
                    </a:lnTo>
                    <a:lnTo>
                      <a:pt x="14742" y="2945"/>
                    </a:lnTo>
                    <a:lnTo>
                      <a:pt x="12000" y="2618"/>
                    </a:lnTo>
                    <a:lnTo>
                      <a:pt x="7542" y="2945"/>
                    </a:lnTo>
                    <a:lnTo>
                      <a:pt x="6514" y="3600"/>
                    </a:lnTo>
                    <a:lnTo>
                      <a:pt x="4799" y="4581"/>
                    </a:lnTo>
                    <a:lnTo>
                      <a:pt x="4457" y="5563"/>
                    </a:lnTo>
                    <a:lnTo>
                      <a:pt x="3085" y="7200"/>
                    </a:lnTo>
                    <a:lnTo>
                      <a:pt x="2742" y="10472"/>
                    </a:lnTo>
                    <a:lnTo>
                      <a:pt x="2742" y="21600"/>
                    </a:lnTo>
                    <a:lnTo>
                      <a:pt x="0" y="21600"/>
                    </a:lnTo>
                    <a:lnTo>
                      <a:pt x="0" y="327"/>
                    </a:lnTo>
                    <a:lnTo>
                      <a:pt x="2742" y="327"/>
                    </a:lnTo>
                    <a:lnTo>
                      <a:pt x="2742" y="4581"/>
                    </a:lnTo>
                    <a:lnTo>
                      <a:pt x="3085" y="4581"/>
                    </a:lnTo>
                    <a:lnTo>
                      <a:pt x="4457" y="2945"/>
                    </a:lnTo>
                    <a:lnTo>
                      <a:pt x="6171" y="1309"/>
                    </a:lnTo>
                    <a:lnTo>
                      <a:pt x="8914" y="327"/>
                    </a:lnTo>
                    <a:lnTo>
                      <a:pt x="12000" y="0"/>
                    </a:lnTo>
                    <a:lnTo>
                      <a:pt x="14742" y="327"/>
                    </a:lnTo>
                    <a:lnTo>
                      <a:pt x="16457" y="327"/>
                    </a:lnTo>
                    <a:lnTo>
                      <a:pt x="18171" y="1309"/>
                    </a:lnTo>
                    <a:lnTo>
                      <a:pt x="19885" y="2618"/>
                    </a:lnTo>
                    <a:lnTo>
                      <a:pt x="20571" y="3600"/>
                    </a:lnTo>
                    <a:lnTo>
                      <a:pt x="20914" y="5236"/>
                    </a:lnTo>
                    <a:lnTo>
                      <a:pt x="21600" y="8836"/>
                    </a:lnTo>
                    <a:lnTo>
                      <a:pt x="21600" y="21600"/>
                    </a:lnTo>
                    <a:lnTo>
                      <a:pt x="18857" y="21600"/>
                    </a:lnTo>
                    <a:lnTo>
                      <a:pt x="18857" y="818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grpSp>
        <p:sp>
          <p:nvSpPr>
            <p:cNvPr id="87" name="AutoShape 41"/>
            <p:cNvSpPr>
              <a:spLocks/>
            </p:cNvSpPr>
            <p:nvPr/>
          </p:nvSpPr>
          <p:spPr bwMode="auto">
            <a:xfrm>
              <a:off x="4498285" y="6525034"/>
              <a:ext cx="1447725" cy="2383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913863" hangingPunct="0"/>
              <a:r>
                <a:rPr lang="en-US" sz="1000" dirty="0">
                  <a:solidFill>
                    <a:srgbClr val="FFFFFF"/>
                  </a:solidFill>
                  <a:sym typeface="Arial" pitchFamily="34" charset="0"/>
                </a:rPr>
                <a:t>www.concrete-pipe.org</a:t>
              </a:r>
              <a:endParaRPr lang="en-US" sz="3000" dirty="0">
                <a:solidFill>
                  <a:srgbClr val="FFFFFF"/>
                </a:solidFill>
                <a:latin typeface="Helvetica Light" charset="0"/>
                <a:cs typeface="+mn-cs"/>
                <a:sym typeface="Helvetica Light" charset="0"/>
              </a:endParaRPr>
            </a:p>
          </p:txBody>
        </p:sp>
      </p:grpSp>
      <p:sp>
        <p:nvSpPr>
          <p:cNvPr id="124" name="Slide Number Placeholder 46"/>
          <p:cNvSpPr txBox="1">
            <a:spLocks/>
          </p:cNvSpPr>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effectLst>
                  <a:outerShdw blurRad="38100" dist="38100" dir="2700000" algn="tl">
                    <a:srgbClr val="000000"/>
                  </a:outerShdw>
                </a:effectLst>
                <a:latin typeface="Arial" charset="0"/>
                <a:ea typeface="+mn-ea"/>
                <a:cs typeface="+mn-cs"/>
              </a:defRPr>
            </a:lvl1pPr>
            <a:lvl2pPr marL="457130" algn="l" rtl="0" eaLnBrk="0" fontAlgn="base" hangingPunct="0">
              <a:spcBef>
                <a:spcPct val="0"/>
              </a:spcBef>
              <a:spcAft>
                <a:spcPct val="0"/>
              </a:spcAft>
              <a:defRPr kern="1200">
                <a:solidFill>
                  <a:schemeClr val="tx1"/>
                </a:solidFill>
                <a:latin typeface="Arial" charset="0"/>
                <a:ea typeface="+mn-ea"/>
                <a:cs typeface="+mn-cs"/>
              </a:defRPr>
            </a:lvl2pPr>
            <a:lvl3pPr marL="914259" algn="l" rtl="0" eaLnBrk="0" fontAlgn="base" hangingPunct="0">
              <a:spcBef>
                <a:spcPct val="0"/>
              </a:spcBef>
              <a:spcAft>
                <a:spcPct val="0"/>
              </a:spcAft>
              <a:defRPr kern="1200">
                <a:solidFill>
                  <a:schemeClr val="tx1"/>
                </a:solidFill>
                <a:latin typeface="Arial" charset="0"/>
                <a:ea typeface="+mn-ea"/>
                <a:cs typeface="+mn-cs"/>
              </a:defRPr>
            </a:lvl3pPr>
            <a:lvl4pPr marL="1371390" algn="l" rtl="0" eaLnBrk="0" fontAlgn="base" hangingPunct="0">
              <a:spcBef>
                <a:spcPct val="0"/>
              </a:spcBef>
              <a:spcAft>
                <a:spcPct val="0"/>
              </a:spcAft>
              <a:defRPr kern="1200">
                <a:solidFill>
                  <a:schemeClr val="tx1"/>
                </a:solidFill>
                <a:latin typeface="Arial" charset="0"/>
                <a:ea typeface="+mn-ea"/>
                <a:cs typeface="+mn-cs"/>
              </a:defRPr>
            </a:lvl4pPr>
            <a:lvl5pPr marL="1828519" algn="l" rtl="0" eaLnBrk="0" fontAlgn="base" hangingPunct="0">
              <a:spcBef>
                <a:spcPct val="0"/>
              </a:spcBef>
              <a:spcAft>
                <a:spcPct val="0"/>
              </a:spcAft>
              <a:defRPr kern="1200">
                <a:solidFill>
                  <a:schemeClr val="tx1"/>
                </a:solidFill>
                <a:latin typeface="Arial" charset="0"/>
                <a:ea typeface="+mn-ea"/>
                <a:cs typeface="+mn-cs"/>
              </a:defRPr>
            </a:lvl5pPr>
            <a:lvl6pPr marL="2285649" algn="l" defTabSz="914259" rtl="0" eaLnBrk="1" latinLnBrk="0" hangingPunct="1">
              <a:defRPr kern="1200">
                <a:solidFill>
                  <a:schemeClr val="tx1"/>
                </a:solidFill>
                <a:latin typeface="Arial" charset="0"/>
                <a:ea typeface="+mn-ea"/>
                <a:cs typeface="+mn-cs"/>
              </a:defRPr>
            </a:lvl6pPr>
            <a:lvl7pPr marL="2742780" algn="l" defTabSz="914259" rtl="0" eaLnBrk="1" latinLnBrk="0" hangingPunct="1">
              <a:defRPr kern="1200">
                <a:solidFill>
                  <a:schemeClr val="tx1"/>
                </a:solidFill>
                <a:latin typeface="Arial" charset="0"/>
                <a:ea typeface="+mn-ea"/>
                <a:cs typeface="+mn-cs"/>
              </a:defRPr>
            </a:lvl7pPr>
            <a:lvl8pPr marL="3199908" algn="l" defTabSz="914259" rtl="0" eaLnBrk="1" latinLnBrk="0" hangingPunct="1">
              <a:defRPr kern="1200">
                <a:solidFill>
                  <a:schemeClr val="tx1"/>
                </a:solidFill>
                <a:latin typeface="Arial" charset="0"/>
                <a:ea typeface="+mn-ea"/>
                <a:cs typeface="+mn-cs"/>
              </a:defRPr>
            </a:lvl8pPr>
            <a:lvl9pPr marL="3657039" algn="l" defTabSz="914259" rtl="0" eaLnBrk="1" latinLnBrk="0" hangingPunct="1">
              <a:defRPr kern="1200">
                <a:solidFill>
                  <a:schemeClr val="tx1"/>
                </a:solidFill>
                <a:latin typeface="Arial" charset="0"/>
                <a:ea typeface="+mn-ea"/>
                <a:cs typeface="+mn-cs"/>
              </a:defRPr>
            </a:lvl9pPr>
          </a:lstStyle>
          <a:p>
            <a:pPr>
              <a:defRPr/>
            </a:pPr>
            <a:fld id="{1B73624D-C9D5-42DA-AF29-6A886602944E}" type="slidenum">
              <a:rPr lang="en-US" smtClean="0">
                <a:solidFill>
                  <a:srgbClr val="FFFFFF"/>
                </a:solidFill>
              </a:rPr>
              <a:pPr>
                <a:defRPr/>
              </a:pPr>
              <a:t>54</a:t>
            </a:fld>
            <a:endParaRPr lang="en-US" dirty="0">
              <a:solidFill>
                <a:srgbClr val="FFFFFF"/>
              </a:solidFill>
            </a:endParaRPr>
          </a:p>
        </p:txBody>
      </p:sp>
      <p:sp>
        <p:nvSpPr>
          <p:cNvPr id="82" name="Rectangle 120"/>
          <p:cNvSpPr>
            <a:spLocks noChangeArrowheads="1"/>
          </p:cNvSpPr>
          <p:nvPr/>
        </p:nvSpPr>
        <p:spPr bwMode="auto">
          <a:xfrm>
            <a:off x="1676400" y="-2232"/>
            <a:ext cx="7467600" cy="905416"/>
          </a:xfrm>
          <a:prstGeom prst="rect">
            <a:avLst/>
          </a:prstGeom>
          <a:solidFill>
            <a:schemeClr val="bg1"/>
          </a:solidFill>
          <a:ln>
            <a:noFill/>
          </a:ln>
          <a:extLst/>
        </p:spPr>
        <p:txBody>
          <a:bodyPr lIns="92060" tIns="46031" rIns="92060" bIns="46031" anchor="ctr"/>
          <a:lstStyle/>
          <a:p>
            <a:pPr algn="ctr" eaLnBrk="0" hangingPunct="0"/>
            <a:r>
              <a:rPr lang="en-US" altLang="en-US" sz="4000" b="1" dirty="0" smtClean="0">
                <a:solidFill>
                  <a:srgbClr val="FF6600"/>
                </a:solidFill>
                <a:latin typeface="Arial" charset="0"/>
                <a:cs typeface="+mn-cs"/>
              </a:rPr>
              <a:t>Standard Installations</a:t>
            </a:r>
            <a:endParaRPr lang="en-US" altLang="en-US" sz="4000" b="1" dirty="0">
              <a:solidFill>
                <a:srgbClr val="FF6600"/>
              </a:solidFill>
              <a:latin typeface="Arial" charset="0"/>
              <a:cs typeface="+mn-cs"/>
            </a:endParaRPr>
          </a:p>
        </p:txBody>
      </p:sp>
      <p:sp>
        <p:nvSpPr>
          <p:cNvPr id="84" name="Rectangle 3"/>
          <p:cNvSpPr txBox="1">
            <a:spLocks noChangeArrowheads="1"/>
          </p:cNvSpPr>
          <p:nvPr/>
        </p:nvSpPr>
        <p:spPr>
          <a:xfrm>
            <a:off x="1723039" y="903184"/>
            <a:ext cx="7428458" cy="5962630"/>
          </a:xfrm>
          <a:prstGeom prst="rect">
            <a:avLst/>
          </a:prstGeom>
          <a:solidFill>
            <a:schemeClr val="bg1"/>
          </a:solidFill>
        </p:spPr>
        <p:txBody>
          <a:bodyPr lIns="64274" tIns="32137" rIns="64274" bIns="32137"/>
          <a:lstStyle>
            <a:lvl1pPr algn="l" defTabSz="410646" rtl="0" fontAlgn="base" hangingPunct="0">
              <a:spcBef>
                <a:spcPts val="2953"/>
              </a:spcBef>
              <a:spcAft>
                <a:spcPct val="0"/>
              </a:spcAft>
              <a:defRPr sz="2700">
                <a:solidFill>
                  <a:srgbClr val="FFFFFF"/>
                </a:solidFill>
                <a:latin typeface="+mn-lt"/>
                <a:ea typeface="+mn-ea"/>
                <a:cs typeface="+mn-cs"/>
                <a:sym typeface="Helvetica Light" charset="0"/>
              </a:defRPr>
            </a:lvl1pPr>
            <a:lvl2pPr marL="241032" algn="l" defTabSz="410646" rtl="0" fontAlgn="base" hangingPunct="0">
              <a:spcBef>
                <a:spcPts val="2953"/>
              </a:spcBef>
              <a:spcAft>
                <a:spcPct val="0"/>
              </a:spcAft>
              <a:defRPr sz="2700">
                <a:solidFill>
                  <a:srgbClr val="FFFFFF"/>
                </a:solidFill>
                <a:latin typeface="+mn-lt"/>
                <a:ea typeface="+mn-ea"/>
                <a:cs typeface="+mn-cs"/>
                <a:sym typeface="Helvetica Light" charset="0"/>
              </a:defRPr>
            </a:lvl2pPr>
            <a:lvl3pPr marL="482062" algn="l" defTabSz="410646" rtl="0" fontAlgn="base" hangingPunct="0">
              <a:spcBef>
                <a:spcPts val="2953"/>
              </a:spcBef>
              <a:spcAft>
                <a:spcPct val="0"/>
              </a:spcAft>
              <a:defRPr sz="2700">
                <a:solidFill>
                  <a:srgbClr val="FFFFFF"/>
                </a:solidFill>
                <a:latin typeface="+mn-lt"/>
                <a:ea typeface="+mn-ea"/>
                <a:cs typeface="+mn-cs"/>
                <a:sym typeface="Helvetica Light" charset="0"/>
              </a:defRPr>
            </a:lvl3pPr>
            <a:lvl4pPr marL="723094" algn="l" defTabSz="410646" rtl="0" fontAlgn="base" hangingPunct="0">
              <a:spcBef>
                <a:spcPts val="2953"/>
              </a:spcBef>
              <a:spcAft>
                <a:spcPct val="0"/>
              </a:spcAft>
              <a:defRPr sz="2700">
                <a:solidFill>
                  <a:srgbClr val="FFFFFF"/>
                </a:solidFill>
                <a:latin typeface="+mn-lt"/>
                <a:ea typeface="+mn-ea"/>
                <a:cs typeface="+mn-cs"/>
                <a:sym typeface="Helvetica Light" charset="0"/>
              </a:defRPr>
            </a:lvl4pPr>
            <a:lvl5pPr marL="964124" algn="l" defTabSz="410646" rtl="0" fontAlgn="base" hangingPunct="0">
              <a:spcBef>
                <a:spcPts val="2953"/>
              </a:spcBef>
              <a:spcAft>
                <a:spcPct val="0"/>
              </a:spcAft>
              <a:defRPr sz="2700">
                <a:solidFill>
                  <a:srgbClr val="FFFFFF"/>
                </a:solidFill>
                <a:latin typeface="+mn-lt"/>
                <a:ea typeface="+mn-ea"/>
                <a:cs typeface="+mn-cs"/>
                <a:sym typeface="Helvetica Light" charset="0"/>
              </a:defRPr>
            </a:lvl5pPr>
            <a:lvl6pPr marL="1285500" algn="l" defTabSz="410646" rtl="0" fontAlgn="base" hangingPunct="0">
              <a:spcBef>
                <a:spcPts val="2953"/>
              </a:spcBef>
              <a:spcAft>
                <a:spcPct val="0"/>
              </a:spcAft>
              <a:defRPr sz="2700">
                <a:solidFill>
                  <a:srgbClr val="FFFFFF"/>
                </a:solidFill>
                <a:latin typeface="+mn-lt"/>
                <a:ea typeface="+mn-ea"/>
                <a:cs typeface="+mn-cs"/>
                <a:sym typeface="Helvetica Light" charset="0"/>
              </a:defRPr>
            </a:lvl6pPr>
            <a:lvl7pPr marL="1606877" algn="l" defTabSz="410646" rtl="0" fontAlgn="base" hangingPunct="0">
              <a:spcBef>
                <a:spcPts val="2953"/>
              </a:spcBef>
              <a:spcAft>
                <a:spcPct val="0"/>
              </a:spcAft>
              <a:defRPr sz="2700">
                <a:solidFill>
                  <a:srgbClr val="FFFFFF"/>
                </a:solidFill>
                <a:latin typeface="+mn-lt"/>
                <a:ea typeface="+mn-ea"/>
                <a:cs typeface="+mn-cs"/>
                <a:sym typeface="Helvetica Light" charset="0"/>
              </a:defRPr>
            </a:lvl7pPr>
            <a:lvl8pPr marL="1928250" algn="l" defTabSz="410646" rtl="0" fontAlgn="base" hangingPunct="0">
              <a:spcBef>
                <a:spcPts val="2953"/>
              </a:spcBef>
              <a:spcAft>
                <a:spcPct val="0"/>
              </a:spcAft>
              <a:defRPr sz="2700">
                <a:solidFill>
                  <a:srgbClr val="FFFFFF"/>
                </a:solidFill>
                <a:latin typeface="+mn-lt"/>
                <a:ea typeface="+mn-ea"/>
                <a:cs typeface="+mn-cs"/>
                <a:sym typeface="Helvetica Light" charset="0"/>
              </a:defRPr>
            </a:lvl8pPr>
            <a:lvl9pPr marL="2249626" algn="l" defTabSz="410646" rtl="0" fontAlgn="base" hangingPunct="0">
              <a:spcBef>
                <a:spcPts val="2953"/>
              </a:spcBef>
              <a:spcAft>
                <a:spcPct val="0"/>
              </a:spcAft>
              <a:defRPr sz="2700">
                <a:solidFill>
                  <a:srgbClr val="FFFFFF"/>
                </a:solidFill>
                <a:latin typeface="+mn-lt"/>
                <a:ea typeface="+mn-ea"/>
                <a:cs typeface="+mn-cs"/>
                <a:sym typeface="Helvetica Light" charset="0"/>
              </a:defRPr>
            </a:lvl9pPr>
          </a:lstStyle>
          <a:p>
            <a:pPr defTabSz="913863">
              <a:lnSpc>
                <a:spcPct val="80000"/>
              </a:lnSpc>
              <a:spcBef>
                <a:spcPts val="492"/>
              </a:spcBef>
            </a:pPr>
            <a:r>
              <a:rPr lang="en-US" sz="2400" i="1" dirty="0" smtClean="0">
                <a:solidFill>
                  <a:schemeClr val="tx1"/>
                </a:solidFill>
                <a:cs typeface="Arial" pitchFamily="34" charset="0"/>
                <a:sym typeface="Arial" pitchFamily="34" charset="0"/>
              </a:rPr>
              <a:t>Using suggested AASHTO installation techniques, how should the contractor be preparing the </a:t>
            </a:r>
            <a:r>
              <a:rPr lang="en-US" sz="2400" b="1" i="1" dirty="0" smtClean="0">
                <a:solidFill>
                  <a:schemeClr val="tx1"/>
                </a:solidFill>
                <a:cs typeface="Arial" pitchFamily="34" charset="0"/>
                <a:sym typeface="Arial" pitchFamily="34" charset="0"/>
              </a:rPr>
              <a:t>bedding</a:t>
            </a:r>
            <a:r>
              <a:rPr lang="en-US" sz="2400" i="1" dirty="0" smtClean="0">
                <a:solidFill>
                  <a:schemeClr val="tx1"/>
                </a:solidFill>
                <a:cs typeface="Arial" pitchFamily="34" charset="0"/>
                <a:sym typeface="Arial" pitchFamily="34" charset="0"/>
              </a:rPr>
              <a:t>?</a:t>
            </a:r>
          </a:p>
          <a:p>
            <a:pPr defTabSz="913863">
              <a:lnSpc>
                <a:spcPct val="80000"/>
              </a:lnSpc>
              <a:spcBef>
                <a:spcPts val="492"/>
              </a:spcBef>
            </a:pPr>
            <a:endParaRPr lang="en-US" sz="2400" i="1" dirty="0" smtClean="0">
              <a:solidFill>
                <a:schemeClr val="tx1"/>
              </a:solidFill>
              <a:cs typeface="Arial" pitchFamily="34" charset="0"/>
              <a:sym typeface="Arial" pitchFamily="34" charset="0"/>
            </a:endParaRPr>
          </a:p>
          <a:p>
            <a:pPr defTabSz="913863">
              <a:lnSpc>
                <a:spcPct val="80000"/>
              </a:lnSpc>
              <a:spcBef>
                <a:spcPts val="492"/>
              </a:spcBef>
            </a:pPr>
            <a:endParaRPr lang="en-US" sz="2400" i="1" dirty="0">
              <a:solidFill>
                <a:schemeClr val="tx1"/>
              </a:solidFill>
              <a:cs typeface="Arial" pitchFamily="34" charset="0"/>
              <a:sym typeface="Arial" pitchFamily="34" charset="0"/>
            </a:endParaRPr>
          </a:p>
          <a:p>
            <a:pPr marL="1828800" indent="-457200" defTabSz="913863">
              <a:lnSpc>
                <a:spcPct val="80000"/>
              </a:lnSpc>
              <a:spcBef>
                <a:spcPts val="492"/>
              </a:spcBef>
              <a:buAutoNum type="alphaLcParenR"/>
            </a:pPr>
            <a:r>
              <a:rPr lang="en-US" sz="2400" i="1" dirty="0" smtClean="0">
                <a:solidFill>
                  <a:schemeClr val="tx1"/>
                </a:solidFill>
                <a:cs typeface="Arial" pitchFamily="34" charset="0"/>
                <a:sym typeface="Arial" pitchFamily="34" charset="0"/>
              </a:rPr>
              <a:t>Granular material, compacted to a smooth firm finish throughout the trench.</a:t>
            </a:r>
          </a:p>
          <a:p>
            <a:pPr marL="1828800" indent="-457200" defTabSz="913863">
              <a:lnSpc>
                <a:spcPct val="80000"/>
              </a:lnSpc>
              <a:spcBef>
                <a:spcPts val="492"/>
              </a:spcBef>
              <a:buAutoNum type="alphaLcParenR"/>
            </a:pPr>
            <a:endParaRPr lang="en-US" sz="2400" i="1" dirty="0">
              <a:solidFill>
                <a:schemeClr val="tx1"/>
              </a:solidFill>
              <a:cs typeface="Arial" pitchFamily="34" charset="0"/>
              <a:sym typeface="Arial" pitchFamily="34" charset="0"/>
            </a:endParaRPr>
          </a:p>
          <a:p>
            <a:pPr marL="1828800" indent="-457200" defTabSz="913863">
              <a:lnSpc>
                <a:spcPct val="80000"/>
              </a:lnSpc>
              <a:spcBef>
                <a:spcPts val="492"/>
              </a:spcBef>
              <a:buAutoNum type="alphaLcParenR"/>
            </a:pPr>
            <a:endParaRPr lang="en-US" sz="2400" i="1" dirty="0" smtClean="0">
              <a:solidFill>
                <a:schemeClr val="tx1"/>
              </a:solidFill>
              <a:cs typeface="Arial" pitchFamily="34" charset="0"/>
              <a:sym typeface="Arial" pitchFamily="34" charset="0"/>
            </a:endParaRPr>
          </a:p>
          <a:p>
            <a:pPr marL="1828800" indent="-457200" defTabSz="913863">
              <a:lnSpc>
                <a:spcPct val="80000"/>
              </a:lnSpc>
              <a:spcBef>
                <a:spcPts val="492"/>
              </a:spcBef>
              <a:buAutoNum type="alphaLcParenR"/>
            </a:pPr>
            <a:endParaRPr lang="en-US" sz="2400" i="1" dirty="0">
              <a:solidFill>
                <a:schemeClr val="tx1"/>
              </a:solidFill>
              <a:cs typeface="Arial" pitchFamily="34" charset="0"/>
              <a:sym typeface="Arial" pitchFamily="34" charset="0"/>
            </a:endParaRPr>
          </a:p>
          <a:p>
            <a:pPr marL="1828800" indent="-457200" defTabSz="913863">
              <a:lnSpc>
                <a:spcPct val="80000"/>
              </a:lnSpc>
              <a:spcBef>
                <a:spcPts val="492"/>
              </a:spcBef>
              <a:buAutoNum type="alphaLcParenR"/>
            </a:pPr>
            <a:r>
              <a:rPr lang="en-US" sz="2400" i="1" dirty="0" smtClean="0">
                <a:solidFill>
                  <a:schemeClr val="tx1"/>
                </a:solidFill>
                <a:cs typeface="Arial" pitchFamily="34" charset="0"/>
                <a:sym typeface="Arial" pitchFamily="34" charset="0"/>
              </a:rPr>
              <a:t>Loosely placed granular material directly under the pipe.</a:t>
            </a:r>
          </a:p>
          <a:p>
            <a:pPr marL="1828800" indent="-457200" defTabSz="913863">
              <a:lnSpc>
                <a:spcPct val="80000"/>
              </a:lnSpc>
              <a:spcBef>
                <a:spcPts val="492"/>
              </a:spcBef>
              <a:buAutoNum type="alphaLcParenR"/>
            </a:pPr>
            <a:endParaRPr lang="en-US" sz="2400" i="1" dirty="0">
              <a:solidFill>
                <a:schemeClr val="tx1"/>
              </a:solidFill>
              <a:latin typeface="Helvetica Light" charset="0"/>
              <a:cs typeface="Arial" pitchFamily="34" charset="0"/>
              <a:sym typeface="Arial" pitchFamily="34" charset="0"/>
            </a:endParaRPr>
          </a:p>
          <a:p>
            <a:pPr marL="1828800" indent="-457200" defTabSz="913863">
              <a:lnSpc>
                <a:spcPct val="80000"/>
              </a:lnSpc>
              <a:spcBef>
                <a:spcPts val="492"/>
              </a:spcBef>
              <a:buAutoNum type="alphaLcParenR"/>
            </a:pPr>
            <a:endParaRPr lang="en-US" sz="2400" i="1" dirty="0" smtClean="0">
              <a:solidFill>
                <a:schemeClr val="tx1"/>
              </a:solidFill>
              <a:latin typeface="Helvetica Light" charset="0"/>
              <a:cs typeface="Arial" pitchFamily="34" charset="0"/>
              <a:sym typeface="Arial" pitchFamily="34" charset="0"/>
            </a:endParaRPr>
          </a:p>
          <a:p>
            <a:pPr marL="1828800" indent="-457200" defTabSz="913863">
              <a:lnSpc>
                <a:spcPct val="80000"/>
              </a:lnSpc>
              <a:spcBef>
                <a:spcPts val="492"/>
              </a:spcBef>
              <a:buAutoNum type="alphaLcParenR"/>
            </a:pPr>
            <a:endParaRPr lang="en-US" sz="2400" i="1" dirty="0" smtClean="0">
              <a:solidFill>
                <a:schemeClr val="tx1"/>
              </a:solidFill>
              <a:latin typeface="Helvetica Light" charset="0"/>
              <a:cs typeface="Arial" pitchFamily="34" charset="0"/>
              <a:sym typeface="Arial" pitchFamily="34" charset="0"/>
            </a:endParaRPr>
          </a:p>
          <a:p>
            <a:pPr marL="1828800" indent="-457200" defTabSz="913863">
              <a:lnSpc>
                <a:spcPct val="80000"/>
              </a:lnSpc>
              <a:spcBef>
                <a:spcPts val="492"/>
              </a:spcBef>
              <a:buAutoNum type="alphaLcParenR"/>
            </a:pPr>
            <a:r>
              <a:rPr lang="en-US" sz="2400" i="1" dirty="0" smtClean="0">
                <a:solidFill>
                  <a:schemeClr val="tx1"/>
                </a:solidFill>
                <a:latin typeface="Helvetica Light" charset="0"/>
                <a:cs typeface="Arial" pitchFamily="34" charset="0"/>
                <a:sym typeface="Arial" pitchFamily="34" charset="0"/>
              </a:rPr>
              <a:t>Granular material contoured to match the curve of the pipe.</a:t>
            </a:r>
            <a:endParaRPr lang="en-US" sz="1400" dirty="0">
              <a:solidFill>
                <a:schemeClr val="tx1"/>
              </a:solidFill>
              <a:latin typeface="Helvetica Light" charset="0"/>
            </a:endParaRPr>
          </a:p>
        </p:txBody>
      </p:sp>
      <p:sp>
        <p:nvSpPr>
          <p:cNvPr id="2" name="TextBox 1"/>
          <p:cNvSpPr txBox="1"/>
          <p:nvPr/>
        </p:nvSpPr>
        <p:spPr>
          <a:xfrm>
            <a:off x="24338" y="5582"/>
            <a:ext cx="986937" cy="6860232"/>
          </a:xfrm>
          <a:prstGeom prst="rect">
            <a:avLst/>
          </a:prstGeom>
          <a:noFill/>
        </p:spPr>
        <p:txBody>
          <a:bodyPr vert="wordArtVert" wrap="square" rtlCol="0" anchor="ctr">
            <a:spAutoFit/>
          </a:bodyPr>
          <a:lstStyle/>
          <a:p>
            <a:pPr algn="ctr"/>
            <a:r>
              <a:rPr lang="en-US" sz="4800" b="1" dirty="0" smtClean="0">
                <a:solidFill>
                  <a:srgbClr val="FF0000"/>
                </a:solidFill>
                <a:latin typeface="Times New Roman" pitchFamily="18" charset="0"/>
                <a:cs typeface="Times New Roman" pitchFamily="18" charset="0"/>
              </a:rPr>
              <a:t>POP</a:t>
            </a:r>
            <a:r>
              <a:rPr lang="en-US" sz="4800" b="1" dirty="0" smtClean="0">
                <a:solidFill>
                  <a:srgbClr val="FF0000"/>
                </a:solidFill>
              </a:rPr>
              <a:t> </a:t>
            </a:r>
            <a:r>
              <a:rPr lang="en-US" sz="4800" b="1" dirty="0" smtClean="0">
                <a:solidFill>
                  <a:srgbClr val="FF0000"/>
                </a:solidFill>
                <a:latin typeface="Times New Roman" pitchFamily="18" charset="0"/>
                <a:cs typeface="Times New Roman" pitchFamily="18" charset="0"/>
              </a:rPr>
              <a:t>QUIZ</a:t>
            </a:r>
            <a:endParaRPr lang="en-US" sz="4800" b="1" dirty="0">
              <a:solidFill>
                <a:srgbClr val="FF0000"/>
              </a:solidFill>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16" y="3808299"/>
            <a:ext cx="2533723" cy="14508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16" y="2166705"/>
            <a:ext cx="2533724" cy="14826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16" y="5400363"/>
            <a:ext cx="2533723" cy="14349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01269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xEl>
                                              <p:pRg st="3" end="3"/>
                                            </p:txEl>
                                          </p:spTgt>
                                        </p:tgtEl>
                                        <p:attrNameLst>
                                          <p:attrName>style.visibility</p:attrName>
                                        </p:attrNameLst>
                                      </p:cBhvr>
                                      <p:to>
                                        <p:strVal val="visible"/>
                                      </p:to>
                                    </p:set>
                                    <p:animEffect transition="in" filter="fade">
                                      <p:cBhvr>
                                        <p:cTn id="7" dur="500"/>
                                        <p:tgtEl>
                                          <p:spTgt spid="84">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fade">
                                      <p:cBhvr>
                                        <p:cTn id="10" dur="500"/>
                                        <p:tgtEl>
                                          <p:spTgt spid="14339"/>
                                        </p:tgtEl>
                                      </p:cBhvr>
                                    </p:animEffect>
                                  </p:childTnLst>
                                </p:cTn>
                              </p:par>
                              <p:par>
                                <p:cTn id="11" presetID="10" presetClass="exit" presetSubtype="0" fill="hold" grpId="0" nodeType="with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4">
                                            <p:txEl>
                                              <p:pRg st="7" end="7"/>
                                            </p:txEl>
                                          </p:spTgt>
                                        </p:tgtEl>
                                        <p:attrNameLst>
                                          <p:attrName>style.visibility</p:attrName>
                                        </p:attrNameLst>
                                      </p:cBhvr>
                                      <p:to>
                                        <p:strVal val="visible"/>
                                      </p:to>
                                    </p:set>
                                    <p:animEffect transition="in" filter="fade">
                                      <p:cBhvr>
                                        <p:cTn id="18" dur="500"/>
                                        <p:tgtEl>
                                          <p:spTgt spid="84">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4338"/>
                                        </p:tgtEl>
                                        <p:attrNameLst>
                                          <p:attrName>style.visibility</p:attrName>
                                        </p:attrNameLst>
                                      </p:cBhvr>
                                      <p:to>
                                        <p:strVal val="visible"/>
                                      </p:to>
                                    </p:set>
                                    <p:animEffect transition="in" filter="fade">
                                      <p:cBhvr>
                                        <p:cTn id="21" dur="500"/>
                                        <p:tgtEl>
                                          <p:spTgt spid="143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4">
                                            <p:txEl>
                                              <p:pRg st="11" end="11"/>
                                            </p:txEl>
                                          </p:spTgt>
                                        </p:tgtEl>
                                        <p:attrNameLst>
                                          <p:attrName>style.visibility</p:attrName>
                                        </p:attrNameLst>
                                      </p:cBhvr>
                                      <p:to>
                                        <p:strVal val="visible"/>
                                      </p:to>
                                    </p:set>
                                    <p:animEffect transition="in" filter="fade">
                                      <p:cBhvr>
                                        <p:cTn id="26" dur="500"/>
                                        <p:tgtEl>
                                          <p:spTgt spid="84">
                                            <p:txEl>
                                              <p:pRg st="11" end="1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4342"/>
                                        </p:tgtEl>
                                        <p:attrNameLst>
                                          <p:attrName>style.visibility</p:attrName>
                                        </p:attrNameLst>
                                      </p:cBhvr>
                                      <p:to>
                                        <p:strVal val="visible"/>
                                      </p:to>
                                    </p:set>
                                    <p:animEffect transition="in" filter="fade">
                                      <p:cBhvr>
                                        <p:cTn id="29" dur="500"/>
                                        <p:tgtEl>
                                          <p:spTgt spid="14342"/>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mph" presetSubtype="2" fill="hold" nodeType="clickEffect">
                                  <p:stCondLst>
                                    <p:cond delay="0"/>
                                  </p:stCondLst>
                                  <p:childTnLst>
                                    <p:animClr clrSpc="rgb" dir="cw">
                                      <p:cBhvr override="childStyle">
                                        <p:cTn id="33" dur="1000" fill="hold"/>
                                        <p:tgtEl>
                                          <p:spTgt spid="84">
                                            <p:txEl>
                                              <p:pRg st="7" end="7"/>
                                            </p:txEl>
                                          </p:spTgt>
                                        </p:tgtEl>
                                        <p:attrNameLst>
                                          <p:attrName>style.color</p:attrName>
                                        </p:attrNameLst>
                                      </p:cBhvr>
                                      <p:to>
                                        <a:srgbClr val="990000"/>
                                      </p:to>
                                    </p:animClr>
                                  </p:childTnLst>
                                </p:cTn>
                              </p:par>
                              <p:par>
                                <p:cTn id="34" presetID="7" presetClass="emph" presetSubtype="1" nodeType="withEffect">
                                  <p:stCondLst>
                                    <p:cond delay="1000"/>
                                  </p:stCondLst>
                                  <p:childTnLst>
                                    <p:set>
                                      <p:cBhvr>
                                        <p:cTn id="35" dur="indefinite"/>
                                        <p:tgtEl>
                                          <p:spTgt spid="14338"/>
                                        </p:tgtEl>
                                        <p:attrNameLst>
                                          <p:attrName>stroke.color</p:attrName>
                                        </p:attrNameLst>
                                      </p:cBhvr>
                                      <p:to>
                                        <p:clrVal>
                                          <a:srgbClr val="990000"/>
                                        </p:clrVal>
                                      </p:to>
                                    </p:set>
                                    <p:set>
                                      <p:cBhvr>
                                        <p:cTn id="36" dur="indefinite"/>
                                        <p:tgtEl>
                                          <p:spTgt spid="14338"/>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5" name="Group 84"/>
          <p:cNvGrpSpPr/>
          <p:nvPr/>
        </p:nvGrpSpPr>
        <p:grpSpPr>
          <a:xfrm>
            <a:off x="3209876" y="5914897"/>
            <a:ext cx="2656967" cy="849016"/>
            <a:chOff x="3896232" y="5914329"/>
            <a:chExt cx="2656967" cy="849016"/>
          </a:xfrm>
        </p:grpSpPr>
        <p:grpSp>
          <p:nvGrpSpPr>
            <p:cNvPr id="86" name="Group 85"/>
            <p:cNvGrpSpPr/>
            <p:nvPr/>
          </p:nvGrpSpPr>
          <p:grpSpPr>
            <a:xfrm>
              <a:off x="3896232" y="5914329"/>
              <a:ext cx="2656967" cy="579025"/>
              <a:chOff x="9772650" y="8759825"/>
              <a:chExt cx="2763838" cy="593725"/>
            </a:xfrm>
          </p:grpSpPr>
          <p:sp>
            <p:nvSpPr>
              <p:cNvPr id="88" name="AutoShape 5"/>
              <p:cNvSpPr>
                <a:spLocks/>
              </p:cNvSpPr>
              <p:nvPr/>
            </p:nvSpPr>
            <p:spPr bwMode="auto">
              <a:xfrm>
                <a:off x="11218863" y="8820150"/>
                <a:ext cx="82550" cy="79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99" y="0"/>
                    </a:moveTo>
                    <a:lnTo>
                      <a:pt x="899" y="0"/>
                    </a:lnTo>
                    <a:lnTo>
                      <a:pt x="2400" y="626"/>
                    </a:lnTo>
                    <a:lnTo>
                      <a:pt x="5100" y="2191"/>
                    </a:lnTo>
                    <a:lnTo>
                      <a:pt x="9600" y="5008"/>
                    </a:lnTo>
                    <a:lnTo>
                      <a:pt x="11999" y="7200"/>
                    </a:lnTo>
                    <a:lnTo>
                      <a:pt x="13799" y="9704"/>
                    </a:lnTo>
                    <a:lnTo>
                      <a:pt x="17700" y="14086"/>
                    </a:lnTo>
                    <a:lnTo>
                      <a:pt x="20099" y="18156"/>
                    </a:lnTo>
                    <a:lnTo>
                      <a:pt x="21600" y="21600"/>
                    </a:lnTo>
                    <a:lnTo>
                      <a:pt x="4800" y="21600"/>
                    </a:lnTo>
                    <a:lnTo>
                      <a:pt x="0" y="17217"/>
                    </a:lnTo>
                    <a:lnTo>
                      <a:pt x="13799" y="17217"/>
                    </a:lnTo>
                    <a:lnTo>
                      <a:pt x="12600" y="14086"/>
                    </a:lnTo>
                    <a:lnTo>
                      <a:pt x="8999" y="8765"/>
                    </a:lnTo>
                    <a:lnTo>
                      <a:pt x="6299" y="5008"/>
                    </a:lnTo>
                    <a:lnTo>
                      <a:pt x="3599" y="2191"/>
                    </a:lnTo>
                    <a:lnTo>
                      <a:pt x="899"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89" name="AutoShape 6"/>
              <p:cNvSpPr>
                <a:spLocks/>
              </p:cNvSpPr>
              <p:nvPr/>
            </p:nvSpPr>
            <p:spPr bwMode="auto">
              <a:xfrm>
                <a:off x="11064875" y="9032875"/>
                <a:ext cx="236538"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0" y="0"/>
                    </a:moveTo>
                    <a:lnTo>
                      <a:pt x="21600" y="526"/>
                    </a:lnTo>
                    <a:lnTo>
                      <a:pt x="21085" y="2107"/>
                    </a:lnTo>
                    <a:lnTo>
                      <a:pt x="20777" y="4741"/>
                    </a:lnTo>
                    <a:lnTo>
                      <a:pt x="19954" y="7375"/>
                    </a:lnTo>
                    <a:lnTo>
                      <a:pt x="18925" y="10273"/>
                    </a:lnTo>
                    <a:lnTo>
                      <a:pt x="17794" y="13170"/>
                    </a:lnTo>
                    <a:lnTo>
                      <a:pt x="16148" y="16331"/>
                    </a:lnTo>
                    <a:lnTo>
                      <a:pt x="14194" y="18702"/>
                    </a:lnTo>
                    <a:lnTo>
                      <a:pt x="12651" y="20019"/>
                    </a:lnTo>
                    <a:lnTo>
                      <a:pt x="11314" y="20809"/>
                    </a:lnTo>
                    <a:lnTo>
                      <a:pt x="9874" y="21600"/>
                    </a:lnTo>
                    <a:lnTo>
                      <a:pt x="8537" y="21600"/>
                    </a:lnTo>
                    <a:lnTo>
                      <a:pt x="7302" y="21600"/>
                    </a:lnTo>
                    <a:lnTo>
                      <a:pt x="6171" y="21336"/>
                    </a:lnTo>
                    <a:lnTo>
                      <a:pt x="4011" y="20019"/>
                    </a:lnTo>
                    <a:lnTo>
                      <a:pt x="2365" y="18439"/>
                    </a:lnTo>
                    <a:lnTo>
                      <a:pt x="1028" y="16595"/>
                    </a:lnTo>
                    <a:lnTo>
                      <a:pt x="0" y="14487"/>
                    </a:lnTo>
                    <a:lnTo>
                      <a:pt x="1028" y="15804"/>
                    </a:lnTo>
                    <a:lnTo>
                      <a:pt x="2159" y="16595"/>
                    </a:lnTo>
                    <a:lnTo>
                      <a:pt x="3805" y="17121"/>
                    </a:lnTo>
                    <a:lnTo>
                      <a:pt x="5657" y="17385"/>
                    </a:lnTo>
                    <a:lnTo>
                      <a:pt x="7714" y="17385"/>
                    </a:lnTo>
                    <a:lnTo>
                      <a:pt x="9668" y="16331"/>
                    </a:lnTo>
                    <a:lnTo>
                      <a:pt x="10800" y="15278"/>
                    </a:lnTo>
                    <a:lnTo>
                      <a:pt x="11828" y="13960"/>
                    </a:lnTo>
                    <a:lnTo>
                      <a:pt x="13474" y="11590"/>
                    </a:lnTo>
                    <a:lnTo>
                      <a:pt x="14811" y="8956"/>
                    </a:lnTo>
                    <a:lnTo>
                      <a:pt x="15942" y="6848"/>
                    </a:lnTo>
                    <a:lnTo>
                      <a:pt x="16765" y="4741"/>
                    </a:lnTo>
                    <a:lnTo>
                      <a:pt x="17588" y="1317"/>
                    </a:lnTo>
                    <a:lnTo>
                      <a:pt x="1800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0" name="AutoShape 7"/>
              <p:cNvSpPr>
                <a:spLocks/>
              </p:cNvSpPr>
              <p:nvPr/>
            </p:nvSpPr>
            <p:spPr bwMode="auto">
              <a:xfrm>
                <a:off x="11163300" y="8759825"/>
                <a:ext cx="219075" cy="403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19" y="18780"/>
                    </a:moveTo>
                    <a:lnTo>
                      <a:pt x="14919" y="18780"/>
                    </a:lnTo>
                    <a:lnTo>
                      <a:pt x="13694" y="19380"/>
                    </a:lnTo>
                    <a:lnTo>
                      <a:pt x="12247" y="19860"/>
                    </a:lnTo>
                    <a:lnTo>
                      <a:pt x="11022" y="20340"/>
                    </a:lnTo>
                    <a:lnTo>
                      <a:pt x="9686" y="20639"/>
                    </a:lnTo>
                    <a:lnTo>
                      <a:pt x="7237" y="21120"/>
                    </a:lnTo>
                    <a:lnTo>
                      <a:pt x="4898" y="21420"/>
                    </a:lnTo>
                    <a:lnTo>
                      <a:pt x="2894" y="21600"/>
                    </a:lnTo>
                    <a:lnTo>
                      <a:pt x="1447" y="21600"/>
                    </a:lnTo>
                    <a:lnTo>
                      <a:pt x="0" y="21600"/>
                    </a:lnTo>
                    <a:lnTo>
                      <a:pt x="1447" y="21479"/>
                    </a:lnTo>
                    <a:lnTo>
                      <a:pt x="3117" y="21300"/>
                    </a:lnTo>
                    <a:lnTo>
                      <a:pt x="5010" y="20999"/>
                    </a:lnTo>
                    <a:lnTo>
                      <a:pt x="7237" y="20520"/>
                    </a:lnTo>
                    <a:lnTo>
                      <a:pt x="9686" y="19739"/>
                    </a:lnTo>
                    <a:lnTo>
                      <a:pt x="10800" y="19260"/>
                    </a:lnTo>
                    <a:lnTo>
                      <a:pt x="12024" y="18780"/>
                    </a:lnTo>
                    <a:lnTo>
                      <a:pt x="13360" y="18120"/>
                    </a:lnTo>
                    <a:lnTo>
                      <a:pt x="14362" y="17459"/>
                    </a:lnTo>
                    <a:lnTo>
                      <a:pt x="15253" y="16740"/>
                    </a:lnTo>
                    <a:lnTo>
                      <a:pt x="16032" y="16080"/>
                    </a:lnTo>
                    <a:lnTo>
                      <a:pt x="16701" y="15299"/>
                    </a:lnTo>
                    <a:lnTo>
                      <a:pt x="17257" y="14460"/>
                    </a:lnTo>
                    <a:lnTo>
                      <a:pt x="17814" y="13560"/>
                    </a:lnTo>
                    <a:lnTo>
                      <a:pt x="18148" y="12720"/>
                    </a:lnTo>
                    <a:lnTo>
                      <a:pt x="18371" y="11700"/>
                    </a:lnTo>
                    <a:lnTo>
                      <a:pt x="18593" y="10739"/>
                    </a:lnTo>
                    <a:lnTo>
                      <a:pt x="18371" y="9779"/>
                    </a:lnTo>
                    <a:lnTo>
                      <a:pt x="18148" y="8820"/>
                    </a:lnTo>
                    <a:lnTo>
                      <a:pt x="17814" y="7979"/>
                    </a:lnTo>
                    <a:lnTo>
                      <a:pt x="17480" y="7200"/>
                    </a:lnTo>
                    <a:lnTo>
                      <a:pt x="16701" y="6480"/>
                    </a:lnTo>
                    <a:lnTo>
                      <a:pt x="16255" y="5820"/>
                    </a:lnTo>
                    <a:lnTo>
                      <a:pt x="14808" y="4560"/>
                    </a:lnTo>
                    <a:lnTo>
                      <a:pt x="13694" y="3780"/>
                    </a:lnTo>
                    <a:lnTo>
                      <a:pt x="12470" y="3119"/>
                    </a:lnTo>
                    <a:lnTo>
                      <a:pt x="11356" y="2520"/>
                    </a:lnTo>
                    <a:lnTo>
                      <a:pt x="10131" y="2040"/>
                    </a:lnTo>
                    <a:lnTo>
                      <a:pt x="8795" y="1560"/>
                    </a:lnTo>
                    <a:lnTo>
                      <a:pt x="7571" y="1200"/>
                    </a:lnTo>
                    <a:lnTo>
                      <a:pt x="5232" y="720"/>
                    </a:lnTo>
                    <a:lnTo>
                      <a:pt x="3228" y="300"/>
                    </a:lnTo>
                    <a:lnTo>
                      <a:pt x="1670" y="120"/>
                    </a:lnTo>
                    <a:lnTo>
                      <a:pt x="0" y="0"/>
                    </a:lnTo>
                    <a:lnTo>
                      <a:pt x="1670" y="0"/>
                    </a:lnTo>
                    <a:lnTo>
                      <a:pt x="3228" y="0"/>
                    </a:lnTo>
                    <a:lnTo>
                      <a:pt x="5567" y="180"/>
                    </a:lnTo>
                    <a:lnTo>
                      <a:pt x="7905" y="600"/>
                    </a:lnTo>
                    <a:lnTo>
                      <a:pt x="9352" y="900"/>
                    </a:lnTo>
                    <a:lnTo>
                      <a:pt x="10577" y="1200"/>
                    </a:lnTo>
                    <a:lnTo>
                      <a:pt x="12024" y="1560"/>
                    </a:lnTo>
                    <a:lnTo>
                      <a:pt x="13472" y="2160"/>
                    </a:lnTo>
                    <a:lnTo>
                      <a:pt x="14808" y="2700"/>
                    </a:lnTo>
                    <a:lnTo>
                      <a:pt x="16032" y="3419"/>
                    </a:lnTo>
                    <a:lnTo>
                      <a:pt x="17814" y="4560"/>
                    </a:lnTo>
                    <a:lnTo>
                      <a:pt x="18705" y="5340"/>
                    </a:lnTo>
                    <a:lnTo>
                      <a:pt x="19595" y="6180"/>
                    </a:lnTo>
                    <a:lnTo>
                      <a:pt x="20375" y="7200"/>
                    </a:lnTo>
                    <a:lnTo>
                      <a:pt x="21043" y="8220"/>
                    </a:lnTo>
                    <a:lnTo>
                      <a:pt x="21377" y="9480"/>
                    </a:lnTo>
                    <a:lnTo>
                      <a:pt x="21600" y="10739"/>
                    </a:lnTo>
                    <a:lnTo>
                      <a:pt x="21377" y="12120"/>
                    </a:lnTo>
                    <a:lnTo>
                      <a:pt x="21043" y="13380"/>
                    </a:lnTo>
                    <a:lnTo>
                      <a:pt x="20375" y="14519"/>
                    </a:lnTo>
                    <a:lnTo>
                      <a:pt x="19484" y="15600"/>
                    </a:lnTo>
                    <a:lnTo>
                      <a:pt x="18593" y="16440"/>
                    </a:lnTo>
                    <a:lnTo>
                      <a:pt x="17480" y="17340"/>
                    </a:lnTo>
                    <a:lnTo>
                      <a:pt x="16255" y="18120"/>
                    </a:lnTo>
                    <a:lnTo>
                      <a:pt x="14919" y="187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1" name="AutoShape 8"/>
              <p:cNvSpPr>
                <a:spLocks/>
              </p:cNvSpPr>
              <p:nvPr/>
            </p:nvSpPr>
            <p:spPr bwMode="auto">
              <a:xfrm>
                <a:off x="11023600" y="8840788"/>
                <a:ext cx="163513" cy="204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492"/>
                    </a:moveTo>
                    <a:lnTo>
                      <a:pt x="21600" y="2492"/>
                    </a:lnTo>
                    <a:lnTo>
                      <a:pt x="20693" y="1898"/>
                    </a:lnTo>
                    <a:lnTo>
                      <a:pt x="19787" y="1305"/>
                    </a:lnTo>
                    <a:lnTo>
                      <a:pt x="18276" y="712"/>
                    </a:lnTo>
                    <a:lnTo>
                      <a:pt x="16313" y="118"/>
                    </a:lnTo>
                    <a:lnTo>
                      <a:pt x="14047" y="0"/>
                    </a:lnTo>
                    <a:lnTo>
                      <a:pt x="11630" y="118"/>
                    </a:lnTo>
                    <a:lnTo>
                      <a:pt x="10422" y="356"/>
                    </a:lnTo>
                    <a:lnTo>
                      <a:pt x="8911" y="712"/>
                    </a:lnTo>
                    <a:lnTo>
                      <a:pt x="7703" y="1186"/>
                    </a:lnTo>
                    <a:lnTo>
                      <a:pt x="6495" y="1661"/>
                    </a:lnTo>
                    <a:lnTo>
                      <a:pt x="4531" y="2848"/>
                    </a:lnTo>
                    <a:lnTo>
                      <a:pt x="2869" y="4391"/>
                    </a:lnTo>
                    <a:lnTo>
                      <a:pt x="1359" y="6052"/>
                    </a:lnTo>
                    <a:lnTo>
                      <a:pt x="755" y="8070"/>
                    </a:lnTo>
                    <a:lnTo>
                      <a:pt x="151" y="9969"/>
                    </a:lnTo>
                    <a:lnTo>
                      <a:pt x="0" y="11868"/>
                    </a:lnTo>
                    <a:lnTo>
                      <a:pt x="453" y="13529"/>
                    </a:lnTo>
                    <a:lnTo>
                      <a:pt x="1208" y="15665"/>
                    </a:lnTo>
                    <a:lnTo>
                      <a:pt x="2567" y="17446"/>
                    </a:lnTo>
                    <a:lnTo>
                      <a:pt x="3927" y="18989"/>
                    </a:lnTo>
                    <a:lnTo>
                      <a:pt x="5588" y="19938"/>
                    </a:lnTo>
                    <a:lnTo>
                      <a:pt x="6797" y="20650"/>
                    </a:lnTo>
                    <a:lnTo>
                      <a:pt x="8005" y="21243"/>
                    </a:lnTo>
                    <a:lnTo>
                      <a:pt x="9213" y="21600"/>
                    </a:lnTo>
                    <a:lnTo>
                      <a:pt x="8307" y="20887"/>
                    </a:lnTo>
                    <a:lnTo>
                      <a:pt x="7250" y="20057"/>
                    </a:lnTo>
                    <a:lnTo>
                      <a:pt x="6344" y="18989"/>
                    </a:lnTo>
                    <a:lnTo>
                      <a:pt x="5286" y="17446"/>
                    </a:lnTo>
                    <a:lnTo>
                      <a:pt x="4380" y="15665"/>
                    </a:lnTo>
                    <a:lnTo>
                      <a:pt x="4078" y="14004"/>
                    </a:lnTo>
                    <a:lnTo>
                      <a:pt x="4078" y="13054"/>
                    </a:lnTo>
                    <a:lnTo>
                      <a:pt x="4078" y="11868"/>
                    </a:lnTo>
                    <a:lnTo>
                      <a:pt x="4531" y="10087"/>
                    </a:lnTo>
                    <a:lnTo>
                      <a:pt x="5286" y="8426"/>
                    </a:lnTo>
                    <a:lnTo>
                      <a:pt x="6344" y="7120"/>
                    </a:lnTo>
                    <a:lnTo>
                      <a:pt x="7250" y="5934"/>
                    </a:lnTo>
                    <a:lnTo>
                      <a:pt x="8307" y="5103"/>
                    </a:lnTo>
                    <a:lnTo>
                      <a:pt x="9213" y="4391"/>
                    </a:lnTo>
                    <a:lnTo>
                      <a:pt x="10875" y="3441"/>
                    </a:lnTo>
                    <a:lnTo>
                      <a:pt x="13141" y="2492"/>
                    </a:lnTo>
                    <a:lnTo>
                      <a:pt x="15104" y="2136"/>
                    </a:lnTo>
                    <a:lnTo>
                      <a:pt x="16766" y="1898"/>
                    </a:lnTo>
                    <a:lnTo>
                      <a:pt x="18427" y="1898"/>
                    </a:lnTo>
                    <a:lnTo>
                      <a:pt x="20995" y="2136"/>
                    </a:lnTo>
                    <a:lnTo>
                      <a:pt x="21600" y="249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2" name="AutoShape 9"/>
              <p:cNvSpPr>
                <a:spLocks/>
              </p:cNvSpPr>
              <p:nvPr/>
            </p:nvSpPr>
            <p:spPr bwMode="auto">
              <a:xfrm>
                <a:off x="9772650" y="9226550"/>
                <a:ext cx="104775"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434" y="14804"/>
                    </a:moveTo>
                    <a:lnTo>
                      <a:pt x="5400" y="14804"/>
                    </a:lnTo>
                    <a:lnTo>
                      <a:pt x="2817" y="21600"/>
                    </a:lnTo>
                    <a:lnTo>
                      <a:pt x="0" y="21600"/>
                    </a:lnTo>
                    <a:lnTo>
                      <a:pt x="9626" y="0"/>
                    </a:lnTo>
                    <a:lnTo>
                      <a:pt x="12208" y="0"/>
                    </a:lnTo>
                    <a:lnTo>
                      <a:pt x="21600" y="21600"/>
                    </a:lnTo>
                    <a:lnTo>
                      <a:pt x="19017" y="21600"/>
                    </a:lnTo>
                    <a:lnTo>
                      <a:pt x="16434" y="14804"/>
                    </a:lnTo>
                    <a:close/>
                    <a:moveTo>
                      <a:pt x="11034" y="2426"/>
                    </a:moveTo>
                    <a:lnTo>
                      <a:pt x="6104" y="12862"/>
                    </a:lnTo>
                    <a:lnTo>
                      <a:pt x="15495" y="12862"/>
                    </a:lnTo>
                    <a:lnTo>
                      <a:pt x="11034" y="242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3" name="AutoShape 10"/>
              <p:cNvSpPr>
                <a:spLocks/>
              </p:cNvSpPr>
              <p:nvPr/>
            </p:nvSpPr>
            <p:spPr bwMode="auto">
              <a:xfrm>
                <a:off x="9883775" y="9251950"/>
                <a:ext cx="123825"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8382"/>
                    </a:moveTo>
                    <a:lnTo>
                      <a:pt x="19636" y="8382"/>
                    </a:lnTo>
                    <a:lnTo>
                      <a:pt x="19243" y="5802"/>
                    </a:lnTo>
                    <a:lnTo>
                      <a:pt x="18654" y="3868"/>
                    </a:lnTo>
                    <a:lnTo>
                      <a:pt x="17476" y="2579"/>
                    </a:lnTo>
                    <a:lnTo>
                      <a:pt x="15905" y="2579"/>
                    </a:lnTo>
                    <a:lnTo>
                      <a:pt x="13941" y="2579"/>
                    </a:lnTo>
                    <a:lnTo>
                      <a:pt x="12567" y="4191"/>
                    </a:lnTo>
                    <a:lnTo>
                      <a:pt x="11781" y="6447"/>
                    </a:lnTo>
                    <a:lnTo>
                      <a:pt x="11781" y="9026"/>
                    </a:lnTo>
                    <a:lnTo>
                      <a:pt x="11781" y="21600"/>
                    </a:lnTo>
                    <a:lnTo>
                      <a:pt x="9818" y="21600"/>
                    </a:lnTo>
                    <a:lnTo>
                      <a:pt x="9818" y="7414"/>
                    </a:lnTo>
                    <a:lnTo>
                      <a:pt x="9425" y="5480"/>
                    </a:lnTo>
                    <a:lnTo>
                      <a:pt x="8836" y="3868"/>
                    </a:lnTo>
                    <a:lnTo>
                      <a:pt x="7854" y="2579"/>
                    </a:lnTo>
                    <a:lnTo>
                      <a:pt x="6283" y="2579"/>
                    </a:lnTo>
                    <a:lnTo>
                      <a:pt x="4320" y="2579"/>
                    </a:lnTo>
                    <a:lnTo>
                      <a:pt x="2749" y="4191"/>
                    </a:lnTo>
                    <a:lnTo>
                      <a:pt x="2552" y="5480"/>
                    </a:lnTo>
                    <a:lnTo>
                      <a:pt x="1767" y="6447"/>
                    </a:lnTo>
                    <a:lnTo>
                      <a:pt x="1570" y="9349"/>
                    </a:lnTo>
                    <a:lnTo>
                      <a:pt x="1570" y="21600"/>
                    </a:lnTo>
                    <a:lnTo>
                      <a:pt x="0" y="21600"/>
                    </a:lnTo>
                    <a:lnTo>
                      <a:pt x="0" y="644"/>
                    </a:lnTo>
                    <a:lnTo>
                      <a:pt x="1570" y="644"/>
                    </a:lnTo>
                    <a:lnTo>
                      <a:pt x="1570" y="4191"/>
                    </a:lnTo>
                    <a:lnTo>
                      <a:pt x="1767" y="4191"/>
                    </a:lnTo>
                    <a:lnTo>
                      <a:pt x="2552" y="2579"/>
                    </a:lnTo>
                    <a:lnTo>
                      <a:pt x="3534" y="1611"/>
                    </a:lnTo>
                    <a:lnTo>
                      <a:pt x="4712" y="644"/>
                    </a:lnTo>
                    <a:lnTo>
                      <a:pt x="6676" y="0"/>
                    </a:lnTo>
                    <a:lnTo>
                      <a:pt x="8443" y="644"/>
                    </a:lnTo>
                    <a:lnTo>
                      <a:pt x="9818" y="1611"/>
                    </a:lnTo>
                    <a:lnTo>
                      <a:pt x="10800" y="3223"/>
                    </a:lnTo>
                    <a:lnTo>
                      <a:pt x="11389" y="4835"/>
                    </a:lnTo>
                    <a:lnTo>
                      <a:pt x="11978" y="3223"/>
                    </a:lnTo>
                    <a:lnTo>
                      <a:pt x="12960" y="1611"/>
                    </a:lnTo>
                    <a:lnTo>
                      <a:pt x="14530" y="644"/>
                    </a:lnTo>
                    <a:lnTo>
                      <a:pt x="16101" y="0"/>
                    </a:lnTo>
                    <a:lnTo>
                      <a:pt x="18654" y="644"/>
                    </a:lnTo>
                    <a:lnTo>
                      <a:pt x="19243" y="1289"/>
                    </a:lnTo>
                    <a:lnTo>
                      <a:pt x="20225" y="2256"/>
                    </a:lnTo>
                    <a:lnTo>
                      <a:pt x="20618" y="3223"/>
                    </a:lnTo>
                    <a:lnTo>
                      <a:pt x="21207" y="4191"/>
                    </a:lnTo>
                    <a:lnTo>
                      <a:pt x="21600" y="7414"/>
                    </a:lnTo>
                    <a:lnTo>
                      <a:pt x="21600" y="21600"/>
                    </a:lnTo>
                    <a:lnTo>
                      <a:pt x="19636" y="21600"/>
                    </a:lnTo>
                    <a:lnTo>
                      <a:pt x="19636" y="838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4" name="AutoShape 11"/>
              <p:cNvSpPr>
                <a:spLocks/>
              </p:cNvSpPr>
              <p:nvPr/>
            </p:nvSpPr>
            <p:spPr bwMode="auto">
              <a:xfrm>
                <a:off x="10018713" y="9251950"/>
                <a:ext cx="8255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1" y="14611"/>
                    </a:moveTo>
                    <a:lnTo>
                      <a:pt x="20991" y="14611"/>
                    </a:lnTo>
                    <a:lnTo>
                      <a:pt x="20078" y="17152"/>
                    </a:lnTo>
                    <a:lnTo>
                      <a:pt x="18253" y="19694"/>
                    </a:lnTo>
                    <a:lnTo>
                      <a:pt x="16732" y="20647"/>
                    </a:lnTo>
                    <a:lnTo>
                      <a:pt x="14602" y="21282"/>
                    </a:lnTo>
                    <a:lnTo>
                      <a:pt x="12777" y="21600"/>
                    </a:lnTo>
                    <a:lnTo>
                      <a:pt x="10952" y="21600"/>
                    </a:lnTo>
                    <a:lnTo>
                      <a:pt x="7909" y="21600"/>
                    </a:lnTo>
                    <a:lnTo>
                      <a:pt x="5780" y="20647"/>
                    </a:lnTo>
                    <a:lnTo>
                      <a:pt x="3954" y="19694"/>
                    </a:lnTo>
                    <a:lnTo>
                      <a:pt x="2433" y="18105"/>
                    </a:lnTo>
                    <a:lnTo>
                      <a:pt x="1521" y="16517"/>
                    </a:lnTo>
                    <a:lnTo>
                      <a:pt x="608" y="14611"/>
                    </a:lnTo>
                    <a:lnTo>
                      <a:pt x="0" y="10800"/>
                    </a:lnTo>
                    <a:lnTo>
                      <a:pt x="0" y="8894"/>
                    </a:lnTo>
                    <a:lnTo>
                      <a:pt x="608" y="6670"/>
                    </a:lnTo>
                    <a:lnTo>
                      <a:pt x="1521" y="4764"/>
                    </a:lnTo>
                    <a:lnTo>
                      <a:pt x="2433" y="3176"/>
                    </a:lnTo>
                    <a:lnTo>
                      <a:pt x="3954" y="2223"/>
                    </a:lnTo>
                    <a:lnTo>
                      <a:pt x="5780" y="1270"/>
                    </a:lnTo>
                    <a:lnTo>
                      <a:pt x="8214" y="0"/>
                    </a:lnTo>
                    <a:lnTo>
                      <a:pt x="10952" y="0"/>
                    </a:lnTo>
                    <a:lnTo>
                      <a:pt x="14602" y="635"/>
                    </a:lnTo>
                    <a:lnTo>
                      <a:pt x="16123" y="1270"/>
                    </a:lnTo>
                    <a:lnTo>
                      <a:pt x="18253" y="2223"/>
                    </a:lnTo>
                    <a:lnTo>
                      <a:pt x="19774" y="3811"/>
                    </a:lnTo>
                    <a:lnTo>
                      <a:pt x="20687" y="5717"/>
                    </a:lnTo>
                    <a:lnTo>
                      <a:pt x="21600" y="8258"/>
                    </a:lnTo>
                    <a:lnTo>
                      <a:pt x="21600" y="11435"/>
                    </a:lnTo>
                    <a:lnTo>
                      <a:pt x="3042" y="11435"/>
                    </a:lnTo>
                    <a:lnTo>
                      <a:pt x="3346" y="14611"/>
                    </a:lnTo>
                    <a:lnTo>
                      <a:pt x="4867" y="17152"/>
                    </a:lnTo>
                    <a:lnTo>
                      <a:pt x="5780" y="18105"/>
                    </a:lnTo>
                    <a:lnTo>
                      <a:pt x="7301" y="18741"/>
                    </a:lnTo>
                    <a:lnTo>
                      <a:pt x="8822" y="19058"/>
                    </a:lnTo>
                    <a:lnTo>
                      <a:pt x="10952" y="19058"/>
                    </a:lnTo>
                    <a:lnTo>
                      <a:pt x="13690" y="19058"/>
                    </a:lnTo>
                    <a:lnTo>
                      <a:pt x="16123" y="18105"/>
                    </a:lnTo>
                    <a:lnTo>
                      <a:pt x="17645" y="16517"/>
                    </a:lnTo>
                    <a:lnTo>
                      <a:pt x="18557" y="14611"/>
                    </a:lnTo>
                    <a:lnTo>
                      <a:pt x="20991" y="14611"/>
                    </a:lnTo>
                    <a:close/>
                    <a:moveTo>
                      <a:pt x="19166" y="9211"/>
                    </a:moveTo>
                    <a:lnTo>
                      <a:pt x="19166" y="9211"/>
                    </a:lnTo>
                    <a:lnTo>
                      <a:pt x="18557" y="7941"/>
                    </a:lnTo>
                    <a:lnTo>
                      <a:pt x="17645" y="6352"/>
                    </a:lnTo>
                    <a:lnTo>
                      <a:pt x="17340" y="4764"/>
                    </a:lnTo>
                    <a:lnTo>
                      <a:pt x="16123" y="4129"/>
                    </a:lnTo>
                    <a:lnTo>
                      <a:pt x="13690" y="2541"/>
                    </a:lnTo>
                    <a:lnTo>
                      <a:pt x="10952" y="2541"/>
                    </a:lnTo>
                    <a:lnTo>
                      <a:pt x="8214" y="2541"/>
                    </a:lnTo>
                    <a:lnTo>
                      <a:pt x="5780" y="4129"/>
                    </a:lnTo>
                    <a:lnTo>
                      <a:pt x="4867" y="5399"/>
                    </a:lnTo>
                    <a:lnTo>
                      <a:pt x="3954" y="6352"/>
                    </a:lnTo>
                    <a:lnTo>
                      <a:pt x="3346" y="7941"/>
                    </a:lnTo>
                    <a:lnTo>
                      <a:pt x="3042" y="9211"/>
                    </a:lnTo>
                    <a:lnTo>
                      <a:pt x="19166" y="921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5" name="AutoShape 12"/>
              <p:cNvSpPr>
                <a:spLocks/>
              </p:cNvSpPr>
              <p:nvPr/>
            </p:nvSpPr>
            <p:spPr bwMode="auto">
              <a:xfrm>
                <a:off x="10113963" y="9251950"/>
                <a:ext cx="46037"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4"/>
                    </a:moveTo>
                    <a:lnTo>
                      <a:pt x="5268" y="644"/>
                    </a:lnTo>
                    <a:lnTo>
                      <a:pt x="5268" y="5480"/>
                    </a:lnTo>
                    <a:lnTo>
                      <a:pt x="6848" y="3868"/>
                    </a:lnTo>
                    <a:lnTo>
                      <a:pt x="9482" y="1611"/>
                    </a:lnTo>
                    <a:lnTo>
                      <a:pt x="13170" y="644"/>
                    </a:lnTo>
                    <a:lnTo>
                      <a:pt x="17912" y="0"/>
                    </a:lnTo>
                    <a:lnTo>
                      <a:pt x="21600" y="0"/>
                    </a:lnTo>
                    <a:lnTo>
                      <a:pt x="21600" y="3223"/>
                    </a:lnTo>
                    <a:lnTo>
                      <a:pt x="17385" y="2579"/>
                    </a:lnTo>
                    <a:lnTo>
                      <a:pt x="13170" y="3223"/>
                    </a:lnTo>
                    <a:lnTo>
                      <a:pt x="8956" y="4835"/>
                    </a:lnTo>
                    <a:lnTo>
                      <a:pt x="7902" y="5802"/>
                    </a:lnTo>
                    <a:lnTo>
                      <a:pt x="6321" y="6770"/>
                    </a:lnTo>
                    <a:lnTo>
                      <a:pt x="5268" y="9026"/>
                    </a:lnTo>
                    <a:lnTo>
                      <a:pt x="5268" y="10961"/>
                    </a:lnTo>
                    <a:lnTo>
                      <a:pt x="5268" y="21600"/>
                    </a:lnTo>
                    <a:lnTo>
                      <a:pt x="0" y="21600"/>
                    </a:lnTo>
                    <a:lnTo>
                      <a:pt x="0" y="64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6" name="AutoShape 13"/>
              <p:cNvSpPr>
                <a:spLocks/>
              </p:cNvSpPr>
              <p:nvPr/>
            </p:nvSpPr>
            <p:spPr bwMode="auto">
              <a:xfrm>
                <a:off x="10166350" y="9226550"/>
                <a:ext cx="7938"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155"/>
                    </a:lnTo>
                    <a:lnTo>
                      <a:pt x="0" y="3155"/>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7" name="AutoShape 14"/>
              <p:cNvSpPr>
                <a:spLocks/>
              </p:cNvSpPr>
              <p:nvPr/>
            </p:nvSpPr>
            <p:spPr bwMode="auto">
              <a:xfrm>
                <a:off x="10188575" y="9251950"/>
                <a:ext cx="7620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976"/>
                    </a:moveTo>
                    <a:lnTo>
                      <a:pt x="21600" y="13976"/>
                    </a:lnTo>
                    <a:lnTo>
                      <a:pt x="21277" y="15882"/>
                    </a:lnTo>
                    <a:lnTo>
                      <a:pt x="19020" y="18741"/>
                    </a:lnTo>
                    <a:lnTo>
                      <a:pt x="18053" y="20011"/>
                    </a:lnTo>
                    <a:lnTo>
                      <a:pt x="16119" y="21282"/>
                    </a:lnTo>
                    <a:lnTo>
                      <a:pt x="13862" y="21600"/>
                    </a:lnTo>
                    <a:lnTo>
                      <a:pt x="11283" y="21600"/>
                    </a:lnTo>
                    <a:lnTo>
                      <a:pt x="8704" y="21600"/>
                    </a:lnTo>
                    <a:lnTo>
                      <a:pt x="6770" y="21282"/>
                    </a:lnTo>
                    <a:lnTo>
                      <a:pt x="4513" y="20011"/>
                    </a:lnTo>
                    <a:lnTo>
                      <a:pt x="2901" y="18741"/>
                    </a:lnTo>
                    <a:lnTo>
                      <a:pt x="1289" y="17152"/>
                    </a:lnTo>
                    <a:lnTo>
                      <a:pt x="322" y="15564"/>
                    </a:lnTo>
                    <a:lnTo>
                      <a:pt x="0" y="13341"/>
                    </a:lnTo>
                    <a:lnTo>
                      <a:pt x="0" y="10800"/>
                    </a:lnTo>
                    <a:lnTo>
                      <a:pt x="0" y="8894"/>
                    </a:lnTo>
                    <a:lnTo>
                      <a:pt x="322" y="6670"/>
                    </a:lnTo>
                    <a:lnTo>
                      <a:pt x="1289" y="4764"/>
                    </a:lnTo>
                    <a:lnTo>
                      <a:pt x="2579" y="3176"/>
                    </a:lnTo>
                    <a:lnTo>
                      <a:pt x="4191" y="1588"/>
                    </a:lnTo>
                    <a:lnTo>
                      <a:pt x="6125" y="635"/>
                    </a:lnTo>
                    <a:lnTo>
                      <a:pt x="8704" y="0"/>
                    </a:lnTo>
                    <a:lnTo>
                      <a:pt x="11283" y="0"/>
                    </a:lnTo>
                    <a:lnTo>
                      <a:pt x="13862" y="0"/>
                    </a:lnTo>
                    <a:lnTo>
                      <a:pt x="16119" y="635"/>
                    </a:lnTo>
                    <a:lnTo>
                      <a:pt x="17731" y="1588"/>
                    </a:lnTo>
                    <a:lnTo>
                      <a:pt x="19020" y="2541"/>
                    </a:lnTo>
                    <a:lnTo>
                      <a:pt x="21277" y="4764"/>
                    </a:lnTo>
                    <a:lnTo>
                      <a:pt x="21600" y="7305"/>
                    </a:lnTo>
                    <a:lnTo>
                      <a:pt x="18698" y="7305"/>
                    </a:lnTo>
                    <a:lnTo>
                      <a:pt x="17731" y="5399"/>
                    </a:lnTo>
                    <a:lnTo>
                      <a:pt x="16119" y="3811"/>
                    </a:lnTo>
                    <a:lnTo>
                      <a:pt x="13862" y="2541"/>
                    </a:lnTo>
                    <a:lnTo>
                      <a:pt x="11283" y="2541"/>
                    </a:lnTo>
                    <a:lnTo>
                      <a:pt x="9349" y="2541"/>
                    </a:lnTo>
                    <a:lnTo>
                      <a:pt x="7737" y="3176"/>
                    </a:lnTo>
                    <a:lnTo>
                      <a:pt x="6125" y="3811"/>
                    </a:lnTo>
                    <a:lnTo>
                      <a:pt x="5158" y="4764"/>
                    </a:lnTo>
                    <a:lnTo>
                      <a:pt x="4191" y="6352"/>
                    </a:lnTo>
                    <a:lnTo>
                      <a:pt x="2901" y="7941"/>
                    </a:lnTo>
                    <a:lnTo>
                      <a:pt x="2579" y="10800"/>
                    </a:lnTo>
                    <a:lnTo>
                      <a:pt x="2901" y="13023"/>
                    </a:lnTo>
                    <a:lnTo>
                      <a:pt x="3546" y="14611"/>
                    </a:lnTo>
                    <a:lnTo>
                      <a:pt x="4191" y="15882"/>
                    </a:lnTo>
                    <a:lnTo>
                      <a:pt x="5158" y="17152"/>
                    </a:lnTo>
                    <a:lnTo>
                      <a:pt x="6125" y="18105"/>
                    </a:lnTo>
                    <a:lnTo>
                      <a:pt x="7737" y="18741"/>
                    </a:lnTo>
                    <a:lnTo>
                      <a:pt x="9349" y="19058"/>
                    </a:lnTo>
                    <a:lnTo>
                      <a:pt x="11283" y="19058"/>
                    </a:lnTo>
                    <a:lnTo>
                      <a:pt x="14507" y="19058"/>
                    </a:lnTo>
                    <a:lnTo>
                      <a:pt x="16441" y="17470"/>
                    </a:lnTo>
                    <a:lnTo>
                      <a:pt x="18053" y="15882"/>
                    </a:lnTo>
                    <a:lnTo>
                      <a:pt x="19020" y="13976"/>
                    </a:lnTo>
                    <a:lnTo>
                      <a:pt x="21600" y="1397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8" name="AutoShape 15"/>
              <p:cNvSpPr>
                <a:spLocks/>
              </p:cNvSpPr>
              <p:nvPr/>
            </p:nvSpPr>
            <p:spPr bwMode="auto">
              <a:xfrm>
                <a:off x="10274300" y="9251950"/>
                <a:ext cx="80963"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9" y="6670"/>
                    </a:moveTo>
                    <a:lnTo>
                      <a:pt x="299" y="6670"/>
                    </a:lnTo>
                    <a:lnTo>
                      <a:pt x="1199" y="4129"/>
                    </a:lnTo>
                    <a:lnTo>
                      <a:pt x="1799" y="2541"/>
                    </a:lnTo>
                    <a:lnTo>
                      <a:pt x="2700" y="1588"/>
                    </a:lnTo>
                    <a:lnTo>
                      <a:pt x="4200" y="1270"/>
                    </a:lnTo>
                    <a:lnTo>
                      <a:pt x="5700" y="635"/>
                    </a:lnTo>
                    <a:lnTo>
                      <a:pt x="9600" y="0"/>
                    </a:lnTo>
                    <a:lnTo>
                      <a:pt x="13800" y="635"/>
                    </a:lnTo>
                    <a:lnTo>
                      <a:pt x="16800" y="1588"/>
                    </a:lnTo>
                    <a:lnTo>
                      <a:pt x="17400" y="2541"/>
                    </a:lnTo>
                    <a:lnTo>
                      <a:pt x="18300" y="3811"/>
                    </a:lnTo>
                    <a:lnTo>
                      <a:pt x="18900" y="6352"/>
                    </a:lnTo>
                    <a:lnTo>
                      <a:pt x="18900" y="17152"/>
                    </a:lnTo>
                    <a:lnTo>
                      <a:pt x="18900" y="18741"/>
                    </a:lnTo>
                    <a:lnTo>
                      <a:pt x="19200" y="19058"/>
                    </a:lnTo>
                    <a:lnTo>
                      <a:pt x="20100" y="19058"/>
                    </a:lnTo>
                    <a:lnTo>
                      <a:pt x="21600" y="19058"/>
                    </a:lnTo>
                    <a:lnTo>
                      <a:pt x="21600" y="21282"/>
                    </a:lnTo>
                    <a:lnTo>
                      <a:pt x="19200" y="21282"/>
                    </a:lnTo>
                    <a:lnTo>
                      <a:pt x="17700" y="21282"/>
                    </a:lnTo>
                    <a:lnTo>
                      <a:pt x="16800" y="20011"/>
                    </a:lnTo>
                    <a:lnTo>
                      <a:pt x="16500" y="19058"/>
                    </a:lnTo>
                    <a:lnTo>
                      <a:pt x="16500" y="17470"/>
                    </a:lnTo>
                    <a:lnTo>
                      <a:pt x="15300" y="19058"/>
                    </a:lnTo>
                    <a:lnTo>
                      <a:pt x="13800" y="20011"/>
                    </a:lnTo>
                    <a:lnTo>
                      <a:pt x="11100" y="21282"/>
                    </a:lnTo>
                    <a:lnTo>
                      <a:pt x="7200" y="21600"/>
                    </a:lnTo>
                    <a:lnTo>
                      <a:pt x="4800" y="21600"/>
                    </a:lnTo>
                    <a:lnTo>
                      <a:pt x="2400" y="20647"/>
                    </a:lnTo>
                    <a:lnTo>
                      <a:pt x="1199" y="19694"/>
                    </a:lnTo>
                    <a:lnTo>
                      <a:pt x="299" y="18741"/>
                    </a:lnTo>
                    <a:lnTo>
                      <a:pt x="0" y="17152"/>
                    </a:lnTo>
                    <a:lnTo>
                      <a:pt x="0" y="15564"/>
                    </a:lnTo>
                    <a:lnTo>
                      <a:pt x="0" y="13976"/>
                    </a:lnTo>
                    <a:lnTo>
                      <a:pt x="899" y="12388"/>
                    </a:lnTo>
                    <a:lnTo>
                      <a:pt x="1799" y="11435"/>
                    </a:lnTo>
                    <a:lnTo>
                      <a:pt x="2700" y="10482"/>
                    </a:lnTo>
                    <a:lnTo>
                      <a:pt x="6300" y="9211"/>
                    </a:lnTo>
                    <a:lnTo>
                      <a:pt x="9600" y="9211"/>
                    </a:lnTo>
                    <a:lnTo>
                      <a:pt x="12900" y="8894"/>
                    </a:lnTo>
                    <a:lnTo>
                      <a:pt x="15000" y="8258"/>
                    </a:lnTo>
                    <a:lnTo>
                      <a:pt x="15900" y="7941"/>
                    </a:lnTo>
                    <a:lnTo>
                      <a:pt x="15900" y="6352"/>
                    </a:lnTo>
                    <a:lnTo>
                      <a:pt x="15900" y="4764"/>
                    </a:lnTo>
                    <a:lnTo>
                      <a:pt x="14400" y="3176"/>
                    </a:lnTo>
                    <a:lnTo>
                      <a:pt x="12600" y="2541"/>
                    </a:lnTo>
                    <a:lnTo>
                      <a:pt x="9600" y="2541"/>
                    </a:lnTo>
                    <a:lnTo>
                      <a:pt x="6600" y="2541"/>
                    </a:lnTo>
                    <a:lnTo>
                      <a:pt x="4800" y="3811"/>
                    </a:lnTo>
                    <a:lnTo>
                      <a:pt x="3900" y="4764"/>
                    </a:lnTo>
                    <a:lnTo>
                      <a:pt x="3299" y="6670"/>
                    </a:lnTo>
                    <a:lnTo>
                      <a:pt x="299" y="6670"/>
                    </a:lnTo>
                    <a:close/>
                    <a:moveTo>
                      <a:pt x="15900" y="9847"/>
                    </a:moveTo>
                    <a:lnTo>
                      <a:pt x="15900" y="9847"/>
                    </a:lnTo>
                    <a:lnTo>
                      <a:pt x="15000" y="10482"/>
                    </a:lnTo>
                    <a:lnTo>
                      <a:pt x="13500" y="10800"/>
                    </a:lnTo>
                    <a:lnTo>
                      <a:pt x="7500" y="11435"/>
                    </a:lnTo>
                    <a:lnTo>
                      <a:pt x="5100" y="12070"/>
                    </a:lnTo>
                    <a:lnTo>
                      <a:pt x="3900" y="13023"/>
                    </a:lnTo>
                    <a:lnTo>
                      <a:pt x="2700" y="13976"/>
                    </a:lnTo>
                    <a:lnTo>
                      <a:pt x="2400" y="15564"/>
                    </a:lnTo>
                    <a:lnTo>
                      <a:pt x="2700" y="17470"/>
                    </a:lnTo>
                    <a:lnTo>
                      <a:pt x="4200" y="18741"/>
                    </a:lnTo>
                    <a:lnTo>
                      <a:pt x="5700" y="19694"/>
                    </a:lnTo>
                    <a:lnTo>
                      <a:pt x="8100" y="19694"/>
                    </a:lnTo>
                    <a:lnTo>
                      <a:pt x="11100" y="19058"/>
                    </a:lnTo>
                    <a:lnTo>
                      <a:pt x="13500" y="18105"/>
                    </a:lnTo>
                    <a:lnTo>
                      <a:pt x="14400" y="17152"/>
                    </a:lnTo>
                    <a:lnTo>
                      <a:pt x="15300" y="15882"/>
                    </a:lnTo>
                    <a:lnTo>
                      <a:pt x="15900" y="14611"/>
                    </a:lnTo>
                    <a:lnTo>
                      <a:pt x="15900" y="13341"/>
                    </a:lnTo>
                    <a:lnTo>
                      <a:pt x="15900" y="984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9" name="AutoShape 16"/>
              <p:cNvSpPr>
                <a:spLocks/>
              </p:cNvSpPr>
              <p:nvPr/>
            </p:nvSpPr>
            <p:spPr bwMode="auto">
              <a:xfrm>
                <a:off x="10363200" y="9251950"/>
                <a:ext cx="71438"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059"/>
                    </a:moveTo>
                    <a:lnTo>
                      <a:pt x="18857" y="8059"/>
                    </a:lnTo>
                    <a:lnTo>
                      <a:pt x="18171" y="5480"/>
                    </a:lnTo>
                    <a:lnTo>
                      <a:pt x="16457" y="3868"/>
                    </a:lnTo>
                    <a:lnTo>
                      <a:pt x="14400" y="2579"/>
                    </a:lnTo>
                    <a:lnTo>
                      <a:pt x="11999" y="2579"/>
                    </a:lnTo>
                    <a:lnTo>
                      <a:pt x="7542" y="3223"/>
                    </a:lnTo>
                    <a:lnTo>
                      <a:pt x="6171" y="3868"/>
                    </a:lnTo>
                    <a:lnTo>
                      <a:pt x="4800" y="4835"/>
                    </a:lnTo>
                    <a:lnTo>
                      <a:pt x="3771" y="5802"/>
                    </a:lnTo>
                    <a:lnTo>
                      <a:pt x="3085" y="6770"/>
                    </a:lnTo>
                    <a:lnTo>
                      <a:pt x="2742" y="9994"/>
                    </a:lnTo>
                    <a:lnTo>
                      <a:pt x="2742" y="21600"/>
                    </a:lnTo>
                    <a:lnTo>
                      <a:pt x="0" y="21600"/>
                    </a:lnTo>
                    <a:lnTo>
                      <a:pt x="0" y="644"/>
                    </a:lnTo>
                    <a:lnTo>
                      <a:pt x="2742" y="644"/>
                    </a:lnTo>
                    <a:lnTo>
                      <a:pt x="2742" y="4835"/>
                    </a:lnTo>
                    <a:lnTo>
                      <a:pt x="4457" y="3223"/>
                    </a:lnTo>
                    <a:lnTo>
                      <a:pt x="6171" y="1611"/>
                    </a:lnTo>
                    <a:lnTo>
                      <a:pt x="8914" y="644"/>
                    </a:lnTo>
                    <a:lnTo>
                      <a:pt x="11999" y="0"/>
                    </a:lnTo>
                    <a:lnTo>
                      <a:pt x="14742" y="0"/>
                    </a:lnTo>
                    <a:lnTo>
                      <a:pt x="16457" y="644"/>
                    </a:lnTo>
                    <a:lnTo>
                      <a:pt x="18171" y="1611"/>
                    </a:lnTo>
                    <a:lnTo>
                      <a:pt x="19885" y="2256"/>
                    </a:lnTo>
                    <a:lnTo>
                      <a:pt x="20571" y="3868"/>
                    </a:lnTo>
                    <a:lnTo>
                      <a:pt x="20914" y="5480"/>
                    </a:lnTo>
                    <a:lnTo>
                      <a:pt x="21600" y="8382"/>
                    </a:lnTo>
                    <a:lnTo>
                      <a:pt x="21600" y="21600"/>
                    </a:lnTo>
                    <a:lnTo>
                      <a:pt x="18857" y="21600"/>
                    </a:lnTo>
                    <a:lnTo>
                      <a:pt x="18857" y="805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0" name="AutoShape 17"/>
              <p:cNvSpPr>
                <a:spLocks/>
              </p:cNvSpPr>
              <p:nvPr/>
            </p:nvSpPr>
            <p:spPr bwMode="auto">
              <a:xfrm>
                <a:off x="10487025" y="9224963"/>
                <a:ext cx="117475" cy="106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51" y="8272"/>
                    </a:moveTo>
                    <a:lnTo>
                      <a:pt x="16251" y="8272"/>
                    </a:lnTo>
                    <a:lnTo>
                      <a:pt x="15634" y="6434"/>
                    </a:lnTo>
                    <a:lnTo>
                      <a:pt x="14605" y="4825"/>
                    </a:lnTo>
                    <a:lnTo>
                      <a:pt x="12960" y="4136"/>
                    </a:lnTo>
                    <a:lnTo>
                      <a:pt x="10902" y="3676"/>
                    </a:lnTo>
                    <a:lnTo>
                      <a:pt x="9668" y="4136"/>
                    </a:lnTo>
                    <a:lnTo>
                      <a:pt x="8228" y="4595"/>
                    </a:lnTo>
                    <a:lnTo>
                      <a:pt x="7405" y="5285"/>
                    </a:lnTo>
                    <a:lnTo>
                      <a:pt x="6582" y="6434"/>
                    </a:lnTo>
                    <a:lnTo>
                      <a:pt x="5965" y="7123"/>
                    </a:lnTo>
                    <a:lnTo>
                      <a:pt x="5554" y="8502"/>
                    </a:lnTo>
                    <a:lnTo>
                      <a:pt x="5348" y="10800"/>
                    </a:lnTo>
                    <a:lnTo>
                      <a:pt x="5554" y="13097"/>
                    </a:lnTo>
                    <a:lnTo>
                      <a:pt x="5965" y="14246"/>
                    </a:lnTo>
                    <a:lnTo>
                      <a:pt x="6582" y="15165"/>
                    </a:lnTo>
                    <a:lnTo>
                      <a:pt x="7405" y="16085"/>
                    </a:lnTo>
                    <a:lnTo>
                      <a:pt x="8228" y="16774"/>
                    </a:lnTo>
                    <a:lnTo>
                      <a:pt x="9668" y="17463"/>
                    </a:lnTo>
                    <a:lnTo>
                      <a:pt x="10902" y="17463"/>
                    </a:lnTo>
                    <a:lnTo>
                      <a:pt x="12960" y="17004"/>
                    </a:lnTo>
                    <a:lnTo>
                      <a:pt x="14194" y="16314"/>
                    </a:lnTo>
                    <a:lnTo>
                      <a:pt x="15634" y="14936"/>
                    </a:lnTo>
                    <a:lnTo>
                      <a:pt x="16045" y="14246"/>
                    </a:lnTo>
                    <a:lnTo>
                      <a:pt x="16251" y="13097"/>
                    </a:lnTo>
                    <a:lnTo>
                      <a:pt x="21600" y="13097"/>
                    </a:lnTo>
                    <a:lnTo>
                      <a:pt x="21188" y="14936"/>
                    </a:lnTo>
                    <a:lnTo>
                      <a:pt x="20571" y="16774"/>
                    </a:lnTo>
                    <a:lnTo>
                      <a:pt x="19542" y="18153"/>
                    </a:lnTo>
                    <a:lnTo>
                      <a:pt x="18308" y="19302"/>
                    </a:lnTo>
                    <a:lnTo>
                      <a:pt x="16662" y="20451"/>
                    </a:lnTo>
                    <a:lnTo>
                      <a:pt x="15017" y="20910"/>
                    </a:lnTo>
                    <a:lnTo>
                      <a:pt x="12960" y="21140"/>
                    </a:lnTo>
                    <a:lnTo>
                      <a:pt x="10902" y="21600"/>
                    </a:lnTo>
                    <a:lnTo>
                      <a:pt x="8640" y="21140"/>
                    </a:lnTo>
                    <a:lnTo>
                      <a:pt x="6377" y="20910"/>
                    </a:lnTo>
                    <a:lnTo>
                      <a:pt x="4731" y="19991"/>
                    </a:lnTo>
                    <a:lnTo>
                      <a:pt x="3085" y="19072"/>
                    </a:lnTo>
                    <a:lnTo>
                      <a:pt x="1645" y="17463"/>
                    </a:lnTo>
                    <a:lnTo>
                      <a:pt x="1028" y="15625"/>
                    </a:lnTo>
                    <a:lnTo>
                      <a:pt x="411" y="13327"/>
                    </a:lnTo>
                    <a:lnTo>
                      <a:pt x="0" y="10800"/>
                    </a:lnTo>
                    <a:lnTo>
                      <a:pt x="411" y="7812"/>
                    </a:lnTo>
                    <a:lnTo>
                      <a:pt x="1028" y="5514"/>
                    </a:lnTo>
                    <a:lnTo>
                      <a:pt x="1645" y="3676"/>
                    </a:lnTo>
                    <a:lnTo>
                      <a:pt x="3085" y="2297"/>
                    </a:lnTo>
                    <a:lnTo>
                      <a:pt x="4731" y="1148"/>
                    </a:lnTo>
                    <a:lnTo>
                      <a:pt x="6377" y="459"/>
                    </a:lnTo>
                    <a:lnTo>
                      <a:pt x="8640" y="0"/>
                    </a:lnTo>
                    <a:lnTo>
                      <a:pt x="10902" y="0"/>
                    </a:lnTo>
                    <a:lnTo>
                      <a:pt x="14194" y="0"/>
                    </a:lnTo>
                    <a:lnTo>
                      <a:pt x="16045" y="689"/>
                    </a:lnTo>
                    <a:lnTo>
                      <a:pt x="17691" y="1608"/>
                    </a:lnTo>
                    <a:lnTo>
                      <a:pt x="18925" y="2757"/>
                    </a:lnTo>
                    <a:lnTo>
                      <a:pt x="20365" y="3676"/>
                    </a:lnTo>
                    <a:lnTo>
                      <a:pt x="21188" y="5514"/>
                    </a:lnTo>
                    <a:lnTo>
                      <a:pt x="21600" y="8272"/>
                    </a:lnTo>
                    <a:lnTo>
                      <a:pt x="16251" y="827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1" name="AutoShape 18"/>
              <p:cNvSpPr>
                <a:spLocks/>
              </p:cNvSpPr>
              <p:nvPr/>
            </p:nvSpPr>
            <p:spPr bwMode="auto">
              <a:xfrm>
                <a:off x="10612438"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24" y="0"/>
                    </a:moveTo>
                    <a:lnTo>
                      <a:pt x="10924" y="0"/>
                    </a:lnTo>
                    <a:lnTo>
                      <a:pt x="13158" y="591"/>
                    </a:lnTo>
                    <a:lnTo>
                      <a:pt x="15393" y="887"/>
                    </a:lnTo>
                    <a:lnTo>
                      <a:pt x="17379" y="1479"/>
                    </a:lnTo>
                    <a:lnTo>
                      <a:pt x="18868" y="2958"/>
                    </a:lnTo>
                    <a:lnTo>
                      <a:pt x="20110" y="4438"/>
                    </a:lnTo>
                    <a:lnTo>
                      <a:pt x="20855" y="5917"/>
                    </a:lnTo>
                    <a:lnTo>
                      <a:pt x="21600" y="8284"/>
                    </a:lnTo>
                    <a:lnTo>
                      <a:pt x="21600" y="10652"/>
                    </a:lnTo>
                    <a:lnTo>
                      <a:pt x="21600" y="13315"/>
                    </a:lnTo>
                    <a:lnTo>
                      <a:pt x="20855" y="15386"/>
                    </a:lnTo>
                    <a:lnTo>
                      <a:pt x="20110" y="17161"/>
                    </a:lnTo>
                    <a:lnTo>
                      <a:pt x="18868" y="18641"/>
                    </a:lnTo>
                    <a:lnTo>
                      <a:pt x="17379" y="20120"/>
                    </a:lnTo>
                    <a:lnTo>
                      <a:pt x="15393" y="20712"/>
                    </a:lnTo>
                    <a:lnTo>
                      <a:pt x="13158" y="21008"/>
                    </a:lnTo>
                    <a:lnTo>
                      <a:pt x="10924" y="21600"/>
                    </a:lnTo>
                    <a:lnTo>
                      <a:pt x="8441" y="21008"/>
                    </a:lnTo>
                    <a:lnTo>
                      <a:pt x="6455" y="20712"/>
                    </a:lnTo>
                    <a:lnTo>
                      <a:pt x="4468" y="20120"/>
                    </a:lnTo>
                    <a:lnTo>
                      <a:pt x="2731" y="18641"/>
                    </a:lnTo>
                    <a:lnTo>
                      <a:pt x="1737" y="17161"/>
                    </a:lnTo>
                    <a:lnTo>
                      <a:pt x="744" y="15386"/>
                    </a:lnTo>
                    <a:lnTo>
                      <a:pt x="0" y="13315"/>
                    </a:lnTo>
                    <a:lnTo>
                      <a:pt x="0" y="10652"/>
                    </a:lnTo>
                    <a:lnTo>
                      <a:pt x="0" y="8284"/>
                    </a:lnTo>
                    <a:lnTo>
                      <a:pt x="744" y="5917"/>
                    </a:lnTo>
                    <a:lnTo>
                      <a:pt x="1737" y="4438"/>
                    </a:lnTo>
                    <a:lnTo>
                      <a:pt x="2731" y="2958"/>
                    </a:lnTo>
                    <a:lnTo>
                      <a:pt x="4468" y="1479"/>
                    </a:lnTo>
                    <a:lnTo>
                      <a:pt x="6455" y="887"/>
                    </a:lnTo>
                    <a:lnTo>
                      <a:pt x="8441" y="591"/>
                    </a:lnTo>
                    <a:lnTo>
                      <a:pt x="10924" y="0"/>
                    </a:lnTo>
                    <a:close/>
                    <a:moveTo>
                      <a:pt x="10924" y="16865"/>
                    </a:moveTo>
                    <a:lnTo>
                      <a:pt x="10924" y="16865"/>
                    </a:lnTo>
                    <a:lnTo>
                      <a:pt x="13158" y="16273"/>
                    </a:lnTo>
                    <a:lnTo>
                      <a:pt x="14896" y="15386"/>
                    </a:lnTo>
                    <a:lnTo>
                      <a:pt x="15641" y="13315"/>
                    </a:lnTo>
                    <a:lnTo>
                      <a:pt x="16137" y="10652"/>
                    </a:lnTo>
                    <a:lnTo>
                      <a:pt x="15641" y="8284"/>
                    </a:lnTo>
                    <a:lnTo>
                      <a:pt x="14896" y="6213"/>
                    </a:lnTo>
                    <a:lnTo>
                      <a:pt x="13158" y="5326"/>
                    </a:lnTo>
                    <a:lnTo>
                      <a:pt x="10924" y="4734"/>
                    </a:lnTo>
                    <a:lnTo>
                      <a:pt x="8937" y="5326"/>
                    </a:lnTo>
                    <a:lnTo>
                      <a:pt x="6951" y="6213"/>
                    </a:lnTo>
                    <a:lnTo>
                      <a:pt x="5958" y="8284"/>
                    </a:lnTo>
                    <a:lnTo>
                      <a:pt x="5710" y="10652"/>
                    </a:lnTo>
                    <a:lnTo>
                      <a:pt x="5958" y="13315"/>
                    </a:lnTo>
                    <a:lnTo>
                      <a:pt x="6951" y="15386"/>
                    </a:lnTo>
                    <a:lnTo>
                      <a:pt x="8937" y="16273"/>
                    </a:lnTo>
                    <a:lnTo>
                      <a:pt x="10924" y="1686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2" name="AutoShape 19"/>
              <p:cNvSpPr>
                <a:spLocks/>
              </p:cNvSpPr>
              <p:nvPr/>
            </p:nvSpPr>
            <p:spPr bwMode="auto">
              <a:xfrm>
                <a:off x="10725150" y="9248775"/>
                <a:ext cx="87313"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631" y="9529"/>
                    </a:moveTo>
                    <a:lnTo>
                      <a:pt x="15631" y="9529"/>
                    </a:lnTo>
                    <a:lnTo>
                      <a:pt x="15347" y="7623"/>
                    </a:lnTo>
                    <a:lnTo>
                      <a:pt x="14210" y="6035"/>
                    </a:lnTo>
                    <a:lnTo>
                      <a:pt x="13357" y="5717"/>
                    </a:lnTo>
                    <a:lnTo>
                      <a:pt x="11652" y="5082"/>
                    </a:lnTo>
                    <a:lnTo>
                      <a:pt x="9378" y="5717"/>
                    </a:lnTo>
                    <a:lnTo>
                      <a:pt x="7957" y="6670"/>
                    </a:lnTo>
                    <a:lnTo>
                      <a:pt x="6536" y="8576"/>
                    </a:lnTo>
                    <a:lnTo>
                      <a:pt x="5968" y="11117"/>
                    </a:lnTo>
                    <a:lnTo>
                      <a:pt x="5968" y="21600"/>
                    </a:lnTo>
                    <a:lnTo>
                      <a:pt x="0" y="21600"/>
                    </a:lnTo>
                    <a:lnTo>
                      <a:pt x="0" y="317"/>
                    </a:lnTo>
                    <a:lnTo>
                      <a:pt x="5968" y="317"/>
                    </a:lnTo>
                    <a:lnTo>
                      <a:pt x="5968" y="3494"/>
                    </a:lnTo>
                    <a:lnTo>
                      <a:pt x="7105" y="1905"/>
                    </a:lnTo>
                    <a:lnTo>
                      <a:pt x="8810" y="952"/>
                    </a:lnTo>
                    <a:lnTo>
                      <a:pt x="11084" y="0"/>
                    </a:lnTo>
                    <a:lnTo>
                      <a:pt x="13926" y="0"/>
                    </a:lnTo>
                    <a:lnTo>
                      <a:pt x="16200" y="0"/>
                    </a:lnTo>
                    <a:lnTo>
                      <a:pt x="19042" y="1588"/>
                    </a:lnTo>
                    <a:lnTo>
                      <a:pt x="20178" y="2541"/>
                    </a:lnTo>
                    <a:lnTo>
                      <a:pt x="20747" y="3494"/>
                    </a:lnTo>
                    <a:lnTo>
                      <a:pt x="21600" y="5082"/>
                    </a:lnTo>
                    <a:lnTo>
                      <a:pt x="21600" y="7623"/>
                    </a:lnTo>
                    <a:lnTo>
                      <a:pt x="21600" y="21600"/>
                    </a:lnTo>
                    <a:lnTo>
                      <a:pt x="15631" y="21600"/>
                    </a:lnTo>
                    <a:lnTo>
                      <a:pt x="15631" y="952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3" name="AutoShape 20"/>
              <p:cNvSpPr>
                <a:spLocks/>
              </p:cNvSpPr>
              <p:nvPr/>
            </p:nvSpPr>
            <p:spPr bwMode="auto">
              <a:xfrm>
                <a:off x="10826750" y="9248775"/>
                <a:ext cx="95250"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942" y="8284"/>
                    </a:moveTo>
                    <a:lnTo>
                      <a:pt x="15942" y="8284"/>
                    </a:lnTo>
                    <a:lnTo>
                      <a:pt x="14914" y="6805"/>
                    </a:lnTo>
                    <a:lnTo>
                      <a:pt x="14142" y="5326"/>
                    </a:lnTo>
                    <a:lnTo>
                      <a:pt x="12857" y="4734"/>
                    </a:lnTo>
                    <a:lnTo>
                      <a:pt x="11314" y="4734"/>
                    </a:lnTo>
                    <a:lnTo>
                      <a:pt x="8742" y="5326"/>
                    </a:lnTo>
                    <a:lnTo>
                      <a:pt x="7200" y="6213"/>
                    </a:lnTo>
                    <a:lnTo>
                      <a:pt x="5914" y="8284"/>
                    </a:lnTo>
                    <a:lnTo>
                      <a:pt x="5914" y="10652"/>
                    </a:lnTo>
                    <a:lnTo>
                      <a:pt x="5914" y="13315"/>
                    </a:lnTo>
                    <a:lnTo>
                      <a:pt x="7200" y="15386"/>
                    </a:lnTo>
                    <a:lnTo>
                      <a:pt x="8742" y="16273"/>
                    </a:lnTo>
                    <a:lnTo>
                      <a:pt x="11314" y="16865"/>
                    </a:lnTo>
                    <a:lnTo>
                      <a:pt x="12857" y="16273"/>
                    </a:lnTo>
                    <a:lnTo>
                      <a:pt x="14142" y="15682"/>
                    </a:lnTo>
                    <a:lnTo>
                      <a:pt x="15428" y="14498"/>
                    </a:lnTo>
                    <a:lnTo>
                      <a:pt x="15942" y="13019"/>
                    </a:lnTo>
                    <a:lnTo>
                      <a:pt x="21600" y="13019"/>
                    </a:lnTo>
                    <a:lnTo>
                      <a:pt x="21342" y="15386"/>
                    </a:lnTo>
                    <a:lnTo>
                      <a:pt x="20314" y="17161"/>
                    </a:lnTo>
                    <a:lnTo>
                      <a:pt x="19028" y="18641"/>
                    </a:lnTo>
                    <a:lnTo>
                      <a:pt x="18000" y="19528"/>
                    </a:lnTo>
                    <a:lnTo>
                      <a:pt x="16200" y="20712"/>
                    </a:lnTo>
                    <a:lnTo>
                      <a:pt x="14657" y="21008"/>
                    </a:lnTo>
                    <a:lnTo>
                      <a:pt x="10800" y="21600"/>
                    </a:lnTo>
                    <a:lnTo>
                      <a:pt x="8228" y="21008"/>
                    </a:lnTo>
                    <a:lnTo>
                      <a:pt x="6171" y="20712"/>
                    </a:lnTo>
                    <a:lnTo>
                      <a:pt x="4628" y="20120"/>
                    </a:lnTo>
                    <a:lnTo>
                      <a:pt x="2828" y="18641"/>
                    </a:lnTo>
                    <a:lnTo>
                      <a:pt x="1799" y="17161"/>
                    </a:lnTo>
                    <a:lnTo>
                      <a:pt x="514" y="15386"/>
                    </a:lnTo>
                    <a:lnTo>
                      <a:pt x="0" y="13315"/>
                    </a:lnTo>
                    <a:lnTo>
                      <a:pt x="0" y="10652"/>
                    </a:lnTo>
                    <a:lnTo>
                      <a:pt x="0" y="8284"/>
                    </a:lnTo>
                    <a:lnTo>
                      <a:pt x="771" y="5917"/>
                    </a:lnTo>
                    <a:lnTo>
                      <a:pt x="1799" y="4438"/>
                    </a:lnTo>
                    <a:lnTo>
                      <a:pt x="2828" y="2958"/>
                    </a:lnTo>
                    <a:lnTo>
                      <a:pt x="4628" y="1479"/>
                    </a:lnTo>
                    <a:lnTo>
                      <a:pt x="6685" y="887"/>
                    </a:lnTo>
                    <a:lnTo>
                      <a:pt x="8742" y="591"/>
                    </a:lnTo>
                    <a:lnTo>
                      <a:pt x="11314" y="0"/>
                    </a:lnTo>
                    <a:lnTo>
                      <a:pt x="14657" y="591"/>
                    </a:lnTo>
                    <a:lnTo>
                      <a:pt x="16200" y="887"/>
                    </a:lnTo>
                    <a:lnTo>
                      <a:pt x="17485" y="2071"/>
                    </a:lnTo>
                    <a:lnTo>
                      <a:pt x="19028" y="2958"/>
                    </a:lnTo>
                    <a:lnTo>
                      <a:pt x="20057" y="4438"/>
                    </a:lnTo>
                    <a:lnTo>
                      <a:pt x="21342" y="5917"/>
                    </a:lnTo>
                    <a:lnTo>
                      <a:pt x="21600" y="8284"/>
                    </a:lnTo>
                    <a:lnTo>
                      <a:pt x="15942" y="828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4" name="AutoShape 21"/>
              <p:cNvSpPr>
                <a:spLocks/>
              </p:cNvSpPr>
              <p:nvPr/>
            </p:nvSpPr>
            <p:spPr bwMode="auto">
              <a:xfrm>
                <a:off x="10931525" y="9248775"/>
                <a:ext cx="65088"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17"/>
                    </a:moveTo>
                    <a:lnTo>
                      <a:pt x="8100" y="317"/>
                    </a:lnTo>
                    <a:lnTo>
                      <a:pt x="8100" y="4447"/>
                    </a:lnTo>
                    <a:lnTo>
                      <a:pt x="8485" y="4447"/>
                    </a:lnTo>
                    <a:lnTo>
                      <a:pt x="10414" y="2541"/>
                    </a:lnTo>
                    <a:lnTo>
                      <a:pt x="13114" y="952"/>
                    </a:lnTo>
                    <a:lnTo>
                      <a:pt x="15428" y="0"/>
                    </a:lnTo>
                    <a:lnTo>
                      <a:pt x="18514" y="0"/>
                    </a:lnTo>
                    <a:lnTo>
                      <a:pt x="21600" y="0"/>
                    </a:lnTo>
                    <a:lnTo>
                      <a:pt x="21600" y="6670"/>
                    </a:lnTo>
                    <a:lnTo>
                      <a:pt x="19285" y="6035"/>
                    </a:lnTo>
                    <a:lnTo>
                      <a:pt x="16971" y="6035"/>
                    </a:lnTo>
                    <a:lnTo>
                      <a:pt x="13114" y="6035"/>
                    </a:lnTo>
                    <a:lnTo>
                      <a:pt x="10414" y="7623"/>
                    </a:lnTo>
                    <a:lnTo>
                      <a:pt x="9257" y="9529"/>
                    </a:lnTo>
                    <a:lnTo>
                      <a:pt x="8485" y="12388"/>
                    </a:lnTo>
                    <a:lnTo>
                      <a:pt x="8485" y="21600"/>
                    </a:lnTo>
                    <a:lnTo>
                      <a:pt x="0" y="21600"/>
                    </a:lnTo>
                    <a:lnTo>
                      <a:pt x="0" y="3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5" name="AutoShape 22"/>
              <p:cNvSpPr>
                <a:spLocks/>
              </p:cNvSpPr>
              <p:nvPr/>
            </p:nvSpPr>
            <p:spPr bwMode="auto">
              <a:xfrm>
                <a:off x="11001375" y="9248775"/>
                <a:ext cx="100013"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390" y="17753"/>
                    </a:lnTo>
                    <a:lnTo>
                      <a:pt x="18409" y="18641"/>
                    </a:lnTo>
                    <a:lnTo>
                      <a:pt x="17181" y="19528"/>
                    </a:lnTo>
                    <a:lnTo>
                      <a:pt x="14236" y="21008"/>
                    </a:lnTo>
                    <a:lnTo>
                      <a:pt x="10800" y="21600"/>
                    </a:lnTo>
                    <a:lnTo>
                      <a:pt x="8345" y="21008"/>
                    </a:lnTo>
                    <a:lnTo>
                      <a:pt x="6381" y="20712"/>
                    </a:lnTo>
                    <a:lnTo>
                      <a:pt x="4418" y="20120"/>
                    </a:lnTo>
                    <a:lnTo>
                      <a:pt x="2945" y="18641"/>
                    </a:lnTo>
                    <a:lnTo>
                      <a:pt x="1718" y="17161"/>
                    </a:lnTo>
                    <a:lnTo>
                      <a:pt x="981" y="15386"/>
                    </a:lnTo>
                    <a:lnTo>
                      <a:pt x="0" y="13315"/>
                    </a:lnTo>
                    <a:lnTo>
                      <a:pt x="0" y="10652"/>
                    </a:lnTo>
                    <a:lnTo>
                      <a:pt x="0" y="8284"/>
                    </a:lnTo>
                    <a:lnTo>
                      <a:pt x="981" y="5917"/>
                    </a:lnTo>
                    <a:lnTo>
                      <a:pt x="1718" y="4438"/>
                    </a:lnTo>
                    <a:lnTo>
                      <a:pt x="2945" y="2958"/>
                    </a:lnTo>
                    <a:lnTo>
                      <a:pt x="4418" y="1479"/>
                    </a:lnTo>
                    <a:lnTo>
                      <a:pt x="6381" y="887"/>
                    </a:lnTo>
                    <a:lnTo>
                      <a:pt x="8345" y="591"/>
                    </a:lnTo>
                    <a:lnTo>
                      <a:pt x="10800" y="0"/>
                    </a:lnTo>
                    <a:lnTo>
                      <a:pt x="13254" y="591"/>
                    </a:lnTo>
                    <a:lnTo>
                      <a:pt x="15463" y="887"/>
                    </a:lnTo>
                    <a:lnTo>
                      <a:pt x="17181"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218" y="14794"/>
                    </a:lnTo>
                    <a:lnTo>
                      <a:pt x="21109" y="14794"/>
                    </a:lnTo>
                    <a:close/>
                    <a:moveTo>
                      <a:pt x="15954" y="8580"/>
                    </a:moveTo>
                    <a:lnTo>
                      <a:pt x="15954" y="8580"/>
                    </a:lnTo>
                    <a:lnTo>
                      <a:pt x="15463" y="7101"/>
                    </a:lnTo>
                    <a:lnTo>
                      <a:pt x="14727" y="5917"/>
                    </a:lnTo>
                    <a:lnTo>
                      <a:pt x="13254" y="4734"/>
                    </a:lnTo>
                    <a:lnTo>
                      <a:pt x="12027" y="4438"/>
                    </a:lnTo>
                    <a:lnTo>
                      <a:pt x="10800" y="4438"/>
                    </a:lnTo>
                    <a:lnTo>
                      <a:pt x="9081" y="4438"/>
                    </a:lnTo>
                    <a:lnTo>
                      <a:pt x="8100" y="4734"/>
                    </a:lnTo>
                    <a:lnTo>
                      <a:pt x="6381" y="6213"/>
                    </a:lnTo>
                    <a:lnTo>
                      <a:pt x="5645"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6" name="AutoShape 23"/>
              <p:cNvSpPr>
                <a:spLocks/>
              </p:cNvSpPr>
              <p:nvPr/>
            </p:nvSpPr>
            <p:spPr bwMode="auto">
              <a:xfrm>
                <a:off x="11102975" y="9229725"/>
                <a:ext cx="60325"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705" y="0"/>
                    </a:moveTo>
                    <a:lnTo>
                      <a:pt x="14264" y="0"/>
                    </a:lnTo>
                    <a:lnTo>
                      <a:pt x="14264" y="5096"/>
                    </a:lnTo>
                    <a:lnTo>
                      <a:pt x="21600" y="5096"/>
                    </a:lnTo>
                    <a:lnTo>
                      <a:pt x="21600" y="8737"/>
                    </a:lnTo>
                    <a:lnTo>
                      <a:pt x="14264" y="8737"/>
                    </a:lnTo>
                    <a:lnTo>
                      <a:pt x="14264" y="16260"/>
                    </a:lnTo>
                    <a:lnTo>
                      <a:pt x="15079" y="16988"/>
                    </a:lnTo>
                    <a:lnTo>
                      <a:pt x="15079" y="17231"/>
                    </a:lnTo>
                    <a:lnTo>
                      <a:pt x="16301" y="17716"/>
                    </a:lnTo>
                    <a:lnTo>
                      <a:pt x="17524" y="17716"/>
                    </a:lnTo>
                    <a:lnTo>
                      <a:pt x="21600" y="17716"/>
                    </a:lnTo>
                    <a:lnTo>
                      <a:pt x="21600" y="21357"/>
                    </a:lnTo>
                    <a:lnTo>
                      <a:pt x="15079" y="21600"/>
                    </a:lnTo>
                    <a:lnTo>
                      <a:pt x="9781" y="21357"/>
                    </a:lnTo>
                    <a:lnTo>
                      <a:pt x="8558" y="20871"/>
                    </a:lnTo>
                    <a:lnTo>
                      <a:pt x="7335" y="20386"/>
                    </a:lnTo>
                    <a:lnTo>
                      <a:pt x="6520" y="19658"/>
                    </a:lnTo>
                    <a:lnTo>
                      <a:pt x="5705" y="18930"/>
                    </a:lnTo>
                    <a:lnTo>
                      <a:pt x="5705" y="16988"/>
                    </a:lnTo>
                    <a:lnTo>
                      <a:pt x="5705" y="8737"/>
                    </a:lnTo>
                    <a:lnTo>
                      <a:pt x="0" y="8737"/>
                    </a:lnTo>
                    <a:lnTo>
                      <a:pt x="0" y="5096"/>
                    </a:lnTo>
                    <a:lnTo>
                      <a:pt x="5705" y="5096"/>
                    </a:lnTo>
                    <a:lnTo>
                      <a:pt x="5705"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7" name="AutoShape 24"/>
              <p:cNvSpPr>
                <a:spLocks/>
              </p:cNvSpPr>
              <p:nvPr/>
            </p:nvSpPr>
            <p:spPr bwMode="auto">
              <a:xfrm>
                <a:off x="11168063"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1" y="14794"/>
                    </a:moveTo>
                    <a:lnTo>
                      <a:pt x="21351" y="14794"/>
                    </a:lnTo>
                    <a:lnTo>
                      <a:pt x="20358" y="16273"/>
                    </a:lnTo>
                    <a:lnTo>
                      <a:pt x="19613" y="17753"/>
                    </a:lnTo>
                    <a:lnTo>
                      <a:pt x="18372" y="18641"/>
                    </a:lnTo>
                    <a:lnTo>
                      <a:pt x="17131" y="19528"/>
                    </a:lnTo>
                    <a:lnTo>
                      <a:pt x="14400" y="21008"/>
                    </a:lnTo>
                    <a:lnTo>
                      <a:pt x="10924" y="21600"/>
                    </a:lnTo>
                    <a:lnTo>
                      <a:pt x="8689" y="21008"/>
                    </a:lnTo>
                    <a:lnTo>
                      <a:pt x="6455" y="20712"/>
                    </a:lnTo>
                    <a:lnTo>
                      <a:pt x="4717" y="20120"/>
                    </a:lnTo>
                    <a:lnTo>
                      <a:pt x="3227" y="18641"/>
                    </a:lnTo>
                    <a:lnTo>
                      <a:pt x="1986" y="17161"/>
                    </a:lnTo>
                    <a:lnTo>
                      <a:pt x="744" y="15386"/>
                    </a:lnTo>
                    <a:lnTo>
                      <a:pt x="496" y="13315"/>
                    </a:lnTo>
                    <a:lnTo>
                      <a:pt x="0" y="10652"/>
                    </a:lnTo>
                    <a:lnTo>
                      <a:pt x="496" y="8284"/>
                    </a:lnTo>
                    <a:lnTo>
                      <a:pt x="744" y="5917"/>
                    </a:lnTo>
                    <a:lnTo>
                      <a:pt x="1986" y="4438"/>
                    </a:lnTo>
                    <a:lnTo>
                      <a:pt x="3227" y="2958"/>
                    </a:lnTo>
                    <a:lnTo>
                      <a:pt x="4717" y="1479"/>
                    </a:lnTo>
                    <a:lnTo>
                      <a:pt x="6455" y="887"/>
                    </a:lnTo>
                    <a:lnTo>
                      <a:pt x="8689" y="591"/>
                    </a:lnTo>
                    <a:lnTo>
                      <a:pt x="10924" y="0"/>
                    </a:lnTo>
                    <a:lnTo>
                      <a:pt x="13655" y="591"/>
                    </a:lnTo>
                    <a:lnTo>
                      <a:pt x="15641" y="887"/>
                    </a:lnTo>
                    <a:lnTo>
                      <a:pt x="17627" y="2071"/>
                    </a:lnTo>
                    <a:lnTo>
                      <a:pt x="18868" y="3254"/>
                    </a:lnTo>
                    <a:lnTo>
                      <a:pt x="20110" y="4734"/>
                    </a:lnTo>
                    <a:lnTo>
                      <a:pt x="20855" y="6805"/>
                    </a:lnTo>
                    <a:lnTo>
                      <a:pt x="21351" y="9172"/>
                    </a:lnTo>
                    <a:lnTo>
                      <a:pt x="21600" y="12131"/>
                    </a:lnTo>
                    <a:lnTo>
                      <a:pt x="21600" y="12427"/>
                    </a:lnTo>
                    <a:lnTo>
                      <a:pt x="5710" y="12427"/>
                    </a:lnTo>
                    <a:lnTo>
                      <a:pt x="5958" y="13906"/>
                    </a:lnTo>
                    <a:lnTo>
                      <a:pt x="6703" y="15682"/>
                    </a:lnTo>
                    <a:lnTo>
                      <a:pt x="8441" y="16865"/>
                    </a:lnTo>
                    <a:lnTo>
                      <a:pt x="10924" y="17161"/>
                    </a:lnTo>
                    <a:lnTo>
                      <a:pt x="12413" y="17161"/>
                    </a:lnTo>
                    <a:lnTo>
                      <a:pt x="13655" y="16865"/>
                    </a:lnTo>
                    <a:lnTo>
                      <a:pt x="14896" y="15682"/>
                    </a:lnTo>
                    <a:lnTo>
                      <a:pt x="15641" y="14794"/>
                    </a:lnTo>
                    <a:lnTo>
                      <a:pt x="21351" y="14794"/>
                    </a:lnTo>
                    <a:close/>
                    <a:moveTo>
                      <a:pt x="16137" y="8580"/>
                    </a:moveTo>
                    <a:lnTo>
                      <a:pt x="16137" y="8580"/>
                    </a:lnTo>
                    <a:lnTo>
                      <a:pt x="15641" y="7101"/>
                    </a:lnTo>
                    <a:lnTo>
                      <a:pt x="14896" y="5917"/>
                    </a:lnTo>
                    <a:lnTo>
                      <a:pt x="13158" y="4734"/>
                    </a:lnTo>
                    <a:lnTo>
                      <a:pt x="11917" y="4438"/>
                    </a:lnTo>
                    <a:lnTo>
                      <a:pt x="10924" y="4438"/>
                    </a:lnTo>
                    <a:lnTo>
                      <a:pt x="9186" y="4438"/>
                    </a:lnTo>
                    <a:lnTo>
                      <a:pt x="8441" y="4734"/>
                    </a:lnTo>
                    <a:lnTo>
                      <a:pt x="6703" y="6213"/>
                    </a:lnTo>
                    <a:lnTo>
                      <a:pt x="5958" y="7693"/>
                    </a:lnTo>
                    <a:lnTo>
                      <a:pt x="5710" y="8580"/>
                    </a:lnTo>
                    <a:lnTo>
                      <a:pt x="16137"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8" name="AutoShape 25"/>
              <p:cNvSpPr>
                <a:spLocks/>
              </p:cNvSpPr>
              <p:nvPr/>
            </p:nvSpPr>
            <p:spPr bwMode="auto">
              <a:xfrm>
                <a:off x="11333163" y="9226550"/>
                <a:ext cx="101600"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4241" y="0"/>
                    </a:lnTo>
                    <a:lnTo>
                      <a:pt x="16140" y="242"/>
                    </a:lnTo>
                    <a:lnTo>
                      <a:pt x="17802" y="728"/>
                    </a:lnTo>
                    <a:lnTo>
                      <a:pt x="19226" y="1213"/>
                    </a:lnTo>
                    <a:lnTo>
                      <a:pt x="19938" y="2426"/>
                    </a:lnTo>
                    <a:lnTo>
                      <a:pt x="20887" y="3155"/>
                    </a:lnTo>
                    <a:lnTo>
                      <a:pt x="21125" y="4368"/>
                    </a:lnTo>
                    <a:lnTo>
                      <a:pt x="21600" y="6552"/>
                    </a:lnTo>
                    <a:lnTo>
                      <a:pt x="21600" y="8251"/>
                    </a:lnTo>
                    <a:lnTo>
                      <a:pt x="21125" y="9707"/>
                    </a:lnTo>
                    <a:lnTo>
                      <a:pt x="20413" y="10921"/>
                    </a:lnTo>
                    <a:lnTo>
                      <a:pt x="19701" y="11649"/>
                    </a:lnTo>
                    <a:lnTo>
                      <a:pt x="18989" y="12862"/>
                    </a:lnTo>
                    <a:lnTo>
                      <a:pt x="17802" y="13348"/>
                    </a:lnTo>
                    <a:lnTo>
                      <a:pt x="16140" y="13591"/>
                    </a:lnTo>
                    <a:lnTo>
                      <a:pt x="14716" y="13591"/>
                    </a:lnTo>
                    <a:lnTo>
                      <a:pt x="5934" y="13591"/>
                    </a:lnTo>
                    <a:lnTo>
                      <a:pt x="5934" y="21600"/>
                    </a:lnTo>
                    <a:lnTo>
                      <a:pt x="0" y="21600"/>
                    </a:lnTo>
                    <a:lnTo>
                      <a:pt x="0" y="0"/>
                    </a:lnTo>
                    <a:close/>
                    <a:moveTo>
                      <a:pt x="5934" y="9707"/>
                    </a:moveTo>
                    <a:lnTo>
                      <a:pt x="11868" y="9707"/>
                    </a:lnTo>
                    <a:lnTo>
                      <a:pt x="13054" y="9707"/>
                    </a:lnTo>
                    <a:lnTo>
                      <a:pt x="14241" y="9465"/>
                    </a:lnTo>
                    <a:lnTo>
                      <a:pt x="15428" y="8494"/>
                    </a:lnTo>
                    <a:lnTo>
                      <a:pt x="15903" y="7038"/>
                    </a:lnTo>
                    <a:lnTo>
                      <a:pt x="15428" y="5339"/>
                    </a:lnTo>
                    <a:lnTo>
                      <a:pt x="14716" y="4368"/>
                    </a:lnTo>
                    <a:lnTo>
                      <a:pt x="13529" y="3883"/>
                    </a:lnTo>
                    <a:lnTo>
                      <a:pt x="12342" y="3883"/>
                    </a:lnTo>
                    <a:lnTo>
                      <a:pt x="5934" y="3883"/>
                    </a:lnTo>
                    <a:lnTo>
                      <a:pt x="5934" y="970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9" name="AutoShape 26"/>
              <p:cNvSpPr>
                <a:spLocks/>
              </p:cNvSpPr>
              <p:nvPr/>
            </p:nvSpPr>
            <p:spPr bwMode="auto">
              <a:xfrm>
                <a:off x="11449050" y="9224963"/>
                <a:ext cx="23813"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696"/>
                    </a:moveTo>
                    <a:lnTo>
                      <a:pt x="21600" y="5696"/>
                    </a:lnTo>
                    <a:lnTo>
                      <a:pt x="21600" y="21600"/>
                    </a:lnTo>
                    <a:lnTo>
                      <a:pt x="0" y="21600"/>
                    </a:lnTo>
                    <a:lnTo>
                      <a:pt x="0" y="5696"/>
                    </a:lnTo>
                    <a:close/>
                    <a:moveTo>
                      <a:pt x="0" y="0"/>
                    </a:moveTo>
                    <a:lnTo>
                      <a:pt x="21600" y="0"/>
                    </a:lnTo>
                    <a:lnTo>
                      <a:pt x="21600" y="3797"/>
                    </a:lnTo>
                    <a:lnTo>
                      <a:pt x="0" y="3797"/>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0" name="AutoShape 27"/>
              <p:cNvSpPr>
                <a:spLocks/>
              </p:cNvSpPr>
              <p:nvPr/>
            </p:nvSpPr>
            <p:spPr bwMode="auto">
              <a:xfrm>
                <a:off x="11491913" y="9248775"/>
                <a:ext cx="93662" cy="104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34"/>
                    </a:moveTo>
                    <a:lnTo>
                      <a:pt x="5400" y="234"/>
                    </a:lnTo>
                    <a:lnTo>
                      <a:pt x="5400" y="2113"/>
                    </a:lnTo>
                    <a:lnTo>
                      <a:pt x="7200" y="1173"/>
                    </a:lnTo>
                    <a:lnTo>
                      <a:pt x="8485" y="234"/>
                    </a:lnTo>
                    <a:lnTo>
                      <a:pt x="10028" y="0"/>
                    </a:lnTo>
                    <a:lnTo>
                      <a:pt x="11828" y="0"/>
                    </a:lnTo>
                    <a:lnTo>
                      <a:pt x="13885" y="0"/>
                    </a:lnTo>
                    <a:lnTo>
                      <a:pt x="15942" y="234"/>
                    </a:lnTo>
                    <a:lnTo>
                      <a:pt x="17485" y="1173"/>
                    </a:lnTo>
                    <a:lnTo>
                      <a:pt x="18771" y="1878"/>
                    </a:lnTo>
                    <a:lnTo>
                      <a:pt x="20057" y="3052"/>
                    </a:lnTo>
                    <a:lnTo>
                      <a:pt x="20828" y="4460"/>
                    </a:lnTo>
                    <a:lnTo>
                      <a:pt x="21600" y="6104"/>
                    </a:lnTo>
                    <a:lnTo>
                      <a:pt x="21600" y="7982"/>
                    </a:lnTo>
                    <a:lnTo>
                      <a:pt x="21600" y="9860"/>
                    </a:lnTo>
                    <a:lnTo>
                      <a:pt x="20828" y="11269"/>
                    </a:lnTo>
                    <a:lnTo>
                      <a:pt x="20057" y="12913"/>
                    </a:lnTo>
                    <a:lnTo>
                      <a:pt x="19285" y="14086"/>
                    </a:lnTo>
                    <a:lnTo>
                      <a:pt x="17485" y="15026"/>
                    </a:lnTo>
                    <a:lnTo>
                      <a:pt x="15942" y="15965"/>
                    </a:lnTo>
                    <a:lnTo>
                      <a:pt x="14142" y="16199"/>
                    </a:lnTo>
                    <a:lnTo>
                      <a:pt x="12085" y="16669"/>
                    </a:lnTo>
                    <a:lnTo>
                      <a:pt x="10028" y="16199"/>
                    </a:lnTo>
                    <a:lnTo>
                      <a:pt x="8485" y="15965"/>
                    </a:lnTo>
                    <a:lnTo>
                      <a:pt x="6685" y="15026"/>
                    </a:lnTo>
                    <a:lnTo>
                      <a:pt x="5400" y="14086"/>
                    </a:lnTo>
                    <a:lnTo>
                      <a:pt x="5400" y="21600"/>
                    </a:lnTo>
                    <a:lnTo>
                      <a:pt x="0" y="21600"/>
                    </a:lnTo>
                    <a:lnTo>
                      <a:pt x="0" y="234"/>
                    </a:lnTo>
                    <a:close/>
                    <a:moveTo>
                      <a:pt x="10800" y="12913"/>
                    </a:moveTo>
                    <a:lnTo>
                      <a:pt x="10800" y="12913"/>
                    </a:lnTo>
                    <a:lnTo>
                      <a:pt x="12600" y="12443"/>
                    </a:lnTo>
                    <a:lnTo>
                      <a:pt x="14142" y="11739"/>
                    </a:lnTo>
                    <a:lnTo>
                      <a:pt x="15428" y="10095"/>
                    </a:lnTo>
                    <a:lnTo>
                      <a:pt x="15942" y="8217"/>
                    </a:lnTo>
                    <a:lnTo>
                      <a:pt x="15428" y="6104"/>
                    </a:lnTo>
                    <a:lnTo>
                      <a:pt x="14142" y="4930"/>
                    </a:lnTo>
                    <a:lnTo>
                      <a:pt x="12600" y="3756"/>
                    </a:lnTo>
                    <a:lnTo>
                      <a:pt x="10800" y="3756"/>
                    </a:lnTo>
                    <a:lnTo>
                      <a:pt x="8742" y="3756"/>
                    </a:lnTo>
                    <a:lnTo>
                      <a:pt x="7200" y="4930"/>
                    </a:lnTo>
                    <a:lnTo>
                      <a:pt x="5914" y="6104"/>
                    </a:lnTo>
                    <a:lnTo>
                      <a:pt x="5400" y="8217"/>
                    </a:lnTo>
                    <a:lnTo>
                      <a:pt x="5914" y="10095"/>
                    </a:lnTo>
                    <a:lnTo>
                      <a:pt x="7200" y="11739"/>
                    </a:lnTo>
                    <a:lnTo>
                      <a:pt x="8742" y="12443"/>
                    </a:lnTo>
                    <a:lnTo>
                      <a:pt x="10800" y="1291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1" name="AutoShape 28"/>
              <p:cNvSpPr>
                <a:spLocks/>
              </p:cNvSpPr>
              <p:nvPr/>
            </p:nvSpPr>
            <p:spPr bwMode="auto">
              <a:xfrm>
                <a:off x="11595100" y="9248775"/>
                <a:ext cx="96838"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636" y="17753"/>
                    </a:lnTo>
                    <a:lnTo>
                      <a:pt x="18409" y="18641"/>
                    </a:lnTo>
                    <a:lnTo>
                      <a:pt x="17181" y="19528"/>
                    </a:lnTo>
                    <a:lnTo>
                      <a:pt x="14481" y="21008"/>
                    </a:lnTo>
                    <a:lnTo>
                      <a:pt x="10800" y="21600"/>
                    </a:lnTo>
                    <a:lnTo>
                      <a:pt x="8836" y="21008"/>
                    </a:lnTo>
                    <a:lnTo>
                      <a:pt x="6381" y="20712"/>
                    </a:lnTo>
                    <a:lnTo>
                      <a:pt x="4909" y="20120"/>
                    </a:lnTo>
                    <a:lnTo>
                      <a:pt x="3190" y="18641"/>
                    </a:lnTo>
                    <a:lnTo>
                      <a:pt x="1963" y="17161"/>
                    </a:lnTo>
                    <a:lnTo>
                      <a:pt x="981" y="15386"/>
                    </a:lnTo>
                    <a:lnTo>
                      <a:pt x="490" y="13315"/>
                    </a:lnTo>
                    <a:lnTo>
                      <a:pt x="0" y="10652"/>
                    </a:lnTo>
                    <a:lnTo>
                      <a:pt x="490" y="8284"/>
                    </a:lnTo>
                    <a:lnTo>
                      <a:pt x="981" y="5917"/>
                    </a:lnTo>
                    <a:lnTo>
                      <a:pt x="1963" y="4438"/>
                    </a:lnTo>
                    <a:lnTo>
                      <a:pt x="3190" y="2958"/>
                    </a:lnTo>
                    <a:lnTo>
                      <a:pt x="4909" y="1479"/>
                    </a:lnTo>
                    <a:lnTo>
                      <a:pt x="6381" y="887"/>
                    </a:lnTo>
                    <a:lnTo>
                      <a:pt x="8836" y="591"/>
                    </a:lnTo>
                    <a:lnTo>
                      <a:pt x="10800" y="0"/>
                    </a:lnTo>
                    <a:lnTo>
                      <a:pt x="13500" y="591"/>
                    </a:lnTo>
                    <a:lnTo>
                      <a:pt x="15463" y="887"/>
                    </a:lnTo>
                    <a:lnTo>
                      <a:pt x="17672"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463" y="14794"/>
                    </a:lnTo>
                    <a:lnTo>
                      <a:pt x="21109" y="14794"/>
                    </a:lnTo>
                    <a:close/>
                    <a:moveTo>
                      <a:pt x="15954" y="8580"/>
                    </a:moveTo>
                    <a:lnTo>
                      <a:pt x="15954" y="8580"/>
                    </a:lnTo>
                    <a:lnTo>
                      <a:pt x="15463" y="7101"/>
                    </a:lnTo>
                    <a:lnTo>
                      <a:pt x="14727" y="5917"/>
                    </a:lnTo>
                    <a:lnTo>
                      <a:pt x="13254" y="4734"/>
                    </a:lnTo>
                    <a:lnTo>
                      <a:pt x="12272" y="4438"/>
                    </a:lnTo>
                    <a:lnTo>
                      <a:pt x="10800" y="4438"/>
                    </a:lnTo>
                    <a:lnTo>
                      <a:pt x="9327" y="4438"/>
                    </a:lnTo>
                    <a:lnTo>
                      <a:pt x="8345" y="4734"/>
                    </a:lnTo>
                    <a:lnTo>
                      <a:pt x="6872" y="6213"/>
                    </a:lnTo>
                    <a:lnTo>
                      <a:pt x="6136"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2" name="AutoShape 29"/>
              <p:cNvSpPr>
                <a:spLocks/>
              </p:cNvSpPr>
              <p:nvPr/>
            </p:nvSpPr>
            <p:spPr bwMode="auto">
              <a:xfrm>
                <a:off x="11739563" y="9231313"/>
                <a:ext cx="103187"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00" y="15144"/>
                    </a:moveTo>
                    <a:lnTo>
                      <a:pt x="5165" y="15144"/>
                    </a:lnTo>
                    <a:lnTo>
                      <a:pt x="2113" y="21600"/>
                    </a:lnTo>
                    <a:lnTo>
                      <a:pt x="0" y="21600"/>
                    </a:lnTo>
                    <a:lnTo>
                      <a:pt x="9391" y="0"/>
                    </a:lnTo>
                    <a:lnTo>
                      <a:pt x="11973" y="0"/>
                    </a:lnTo>
                    <a:lnTo>
                      <a:pt x="21600" y="21600"/>
                    </a:lnTo>
                    <a:lnTo>
                      <a:pt x="18782" y="21600"/>
                    </a:lnTo>
                    <a:lnTo>
                      <a:pt x="16200" y="15144"/>
                    </a:lnTo>
                    <a:close/>
                    <a:moveTo>
                      <a:pt x="10565" y="1986"/>
                    </a:moveTo>
                    <a:lnTo>
                      <a:pt x="6104" y="12662"/>
                    </a:lnTo>
                    <a:lnTo>
                      <a:pt x="15495" y="12662"/>
                    </a:lnTo>
                    <a:lnTo>
                      <a:pt x="10565" y="198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3" name="AutoShape 30"/>
              <p:cNvSpPr>
                <a:spLocks/>
              </p:cNvSpPr>
              <p:nvPr/>
            </p:nvSpPr>
            <p:spPr bwMode="auto">
              <a:xfrm>
                <a:off x="11845925" y="9256713"/>
                <a:ext cx="71438"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7142" y="4382"/>
                    </a:lnTo>
                    <a:lnTo>
                      <a:pt x="15771" y="3443"/>
                    </a:lnTo>
                    <a:lnTo>
                      <a:pt x="13371" y="2504"/>
                    </a:lnTo>
                    <a:lnTo>
                      <a:pt x="10628" y="2504"/>
                    </a:lnTo>
                    <a:lnTo>
                      <a:pt x="7885" y="2504"/>
                    </a:lnTo>
                    <a:lnTo>
                      <a:pt x="6171" y="2817"/>
                    </a:lnTo>
                    <a:lnTo>
                      <a:pt x="4457" y="4069"/>
                    </a:lnTo>
                    <a:lnTo>
                      <a:pt x="4114" y="5947"/>
                    </a:lnTo>
                    <a:lnTo>
                      <a:pt x="4457" y="6886"/>
                    </a:lnTo>
                    <a:lnTo>
                      <a:pt x="5828" y="7826"/>
                    </a:lnTo>
                    <a:lnTo>
                      <a:pt x="7885" y="8452"/>
                    </a:lnTo>
                    <a:lnTo>
                      <a:pt x="12342" y="9078"/>
                    </a:lnTo>
                    <a:lnTo>
                      <a:pt x="16800" y="10017"/>
                    </a:lnTo>
                    <a:lnTo>
                      <a:pt x="19542" y="10956"/>
                    </a:lnTo>
                    <a:lnTo>
                      <a:pt x="20571" y="11582"/>
                    </a:lnTo>
                    <a:lnTo>
                      <a:pt x="21257" y="12521"/>
                    </a:lnTo>
                    <a:lnTo>
                      <a:pt x="21600" y="15026"/>
                    </a:lnTo>
                    <a:lnTo>
                      <a:pt x="21600" y="16591"/>
                    </a:lnTo>
                    <a:lnTo>
                      <a:pt x="21257" y="17530"/>
                    </a:lnTo>
                    <a:lnTo>
                      <a:pt x="20228" y="18469"/>
                    </a:lnTo>
                    <a:lnTo>
                      <a:pt x="18857" y="19721"/>
                    </a:lnTo>
                    <a:lnTo>
                      <a:pt x="15771" y="20973"/>
                    </a:lnTo>
                    <a:lnTo>
                      <a:pt x="11314" y="21600"/>
                    </a:lnTo>
                    <a:lnTo>
                      <a:pt x="6857" y="20973"/>
                    </a:lnTo>
                    <a:lnTo>
                      <a:pt x="4457" y="20660"/>
                    </a:lnTo>
                    <a:lnTo>
                      <a:pt x="2742" y="19721"/>
                    </a:lnTo>
                    <a:lnTo>
                      <a:pt x="1714" y="18469"/>
                    </a:lnTo>
                    <a:lnTo>
                      <a:pt x="685" y="17530"/>
                    </a:lnTo>
                    <a:lnTo>
                      <a:pt x="0" y="15965"/>
                    </a:lnTo>
                    <a:lnTo>
                      <a:pt x="0" y="14400"/>
                    </a:lnTo>
                    <a:lnTo>
                      <a:pt x="2742" y="14400"/>
                    </a:lnTo>
                    <a:lnTo>
                      <a:pt x="4114" y="16591"/>
                    </a:lnTo>
                    <a:lnTo>
                      <a:pt x="5142" y="18156"/>
                    </a:lnTo>
                    <a:lnTo>
                      <a:pt x="7885" y="18469"/>
                    </a:lnTo>
                    <a:lnTo>
                      <a:pt x="11314" y="19095"/>
                    </a:lnTo>
                    <a:lnTo>
                      <a:pt x="14400" y="18469"/>
                    </a:lnTo>
                    <a:lnTo>
                      <a:pt x="16800" y="18156"/>
                    </a:lnTo>
                    <a:lnTo>
                      <a:pt x="18514" y="17217"/>
                    </a:lnTo>
                    <a:lnTo>
                      <a:pt x="18514" y="15026"/>
                    </a:lnTo>
                    <a:lnTo>
                      <a:pt x="18514" y="14086"/>
                    </a:lnTo>
                    <a:lnTo>
                      <a:pt x="17142" y="13147"/>
                    </a:lnTo>
                    <a:lnTo>
                      <a:pt x="14400" y="11895"/>
                    </a:lnTo>
                    <a:lnTo>
                      <a:pt x="9942" y="11582"/>
                    </a:lnTo>
                    <a:lnTo>
                      <a:pt x="5828" y="10956"/>
                    </a:lnTo>
                    <a:lnTo>
                      <a:pt x="2742" y="10017"/>
                    </a:lnTo>
                    <a:lnTo>
                      <a:pt x="1714" y="9078"/>
                    </a:lnTo>
                    <a:lnTo>
                      <a:pt x="1371" y="8452"/>
                    </a:lnTo>
                    <a:lnTo>
                      <a:pt x="685" y="5947"/>
                    </a:lnTo>
                    <a:lnTo>
                      <a:pt x="1371" y="3443"/>
                    </a:lnTo>
                    <a:lnTo>
                      <a:pt x="2399" y="2504"/>
                    </a:lnTo>
                    <a:lnTo>
                      <a:pt x="3428" y="1878"/>
                    </a:lnTo>
                    <a:lnTo>
                      <a:pt x="6171" y="313"/>
                    </a:lnTo>
                    <a:lnTo>
                      <a:pt x="10628" y="0"/>
                    </a:lnTo>
                    <a:lnTo>
                      <a:pt x="15085" y="313"/>
                    </a:lnTo>
                    <a:lnTo>
                      <a:pt x="16800" y="939"/>
                    </a:lnTo>
                    <a:lnTo>
                      <a:pt x="18514" y="1878"/>
                    </a:lnTo>
                    <a:lnTo>
                      <a:pt x="19542" y="2504"/>
                    </a:lnTo>
                    <a:lnTo>
                      <a:pt x="20228" y="4069"/>
                    </a:lnTo>
                    <a:lnTo>
                      <a:pt x="21257"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4" name="AutoShape 31"/>
              <p:cNvSpPr>
                <a:spLocks/>
              </p:cNvSpPr>
              <p:nvPr/>
            </p:nvSpPr>
            <p:spPr bwMode="auto">
              <a:xfrm>
                <a:off x="11925300" y="9256713"/>
                <a:ext cx="69850"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6457" y="4382"/>
                    </a:lnTo>
                    <a:lnTo>
                      <a:pt x="15428" y="3443"/>
                    </a:lnTo>
                    <a:lnTo>
                      <a:pt x="13371" y="2504"/>
                    </a:lnTo>
                    <a:lnTo>
                      <a:pt x="9942" y="2504"/>
                    </a:lnTo>
                    <a:lnTo>
                      <a:pt x="7542" y="2504"/>
                    </a:lnTo>
                    <a:lnTo>
                      <a:pt x="5485" y="2817"/>
                    </a:lnTo>
                    <a:lnTo>
                      <a:pt x="4457" y="4069"/>
                    </a:lnTo>
                    <a:lnTo>
                      <a:pt x="3771" y="5947"/>
                    </a:lnTo>
                    <a:lnTo>
                      <a:pt x="3771" y="6886"/>
                    </a:lnTo>
                    <a:lnTo>
                      <a:pt x="5485" y="7826"/>
                    </a:lnTo>
                    <a:lnTo>
                      <a:pt x="7542" y="8452"/>
                    </a:lnTo>
                    <a:lnTo>
                      <a:pt x="12000" y="9078"/>
                    </a:lnTo>
                    <a:lnTo>
                      <a:pt x="16114" y="10017"/>
                    </a:lnTo>
                    <a:lnTo>
                      <a:pt x="19199" y="10956"/>
                    </a:lnTo>
                    <a:lnTo>
                      <a:pt x="20571" y="11582"/>
                    </a:lnTo>
                    <a:lnTo>
                      <a:pt x="20914" y="12521"/>
                    </a:lnTo>
                    <a:lnTo>
                      <a:pt x="21600" y="15026"/>
                    </a:lnTo>
                    <a:lnTo>
                      <a:pt x="21600" y="16591"/>
                    </a:lnTo>
                    <a:lnTo>
                      <a:pt x="20914" y="17530"/>
                    </a:lnTo>
                    <a:lnTo>
                      <a:pt x="19885" y="18469"/>
                    </a:lnTo>
                    <a:lnTo>
                      <a:pt x="18857" y="19721"/>
                    </a:lnTo>
                    <a:lnTo>
                      <a:pt x="15428" y="20973"/>
                    </a:lnTo>
                    <a:lnTo>
                      <a:pt x="10971" y="21600"/>
                    </a:lnTo>
                    <a:lnTo>
                      <a:pt x="6171" y="20973"/>
                    </a:lnTo>
                    <a:lnTo>
                      <a:pt x="4457" y="20660"/>
                    </a:lnTo>
                    <a:lnTo>
                      <a:pt x="2742" y="19721"/>
                    </a:lnTo>
                    <a:lnTo>
                      <a:pt x="1714" y="18469"/>
                    </a:lnTo>
                    <a:lnTo>
                      <a:pt x="342" y="17530"/>
                    </a:lnTo>
                    <a:lnTo>
                      <a:pt x="0" y="15965"/>
                    </a:lnTo>
                    <a:lnTo>
                      <a:pt x="0" y="14400"/>
                    </a:lnTo>
                    <a:lnTo>
                      <a:pt x="2742" y="14400"/>
                    </a:lnTo>
                    <a:lnTo>
                      <a:pt x="3428" y="16591"/>
                    </a:lnTo>
                    <a:lnTo>
                      <a:pt x="4799" y="18156"/>
                    </a:lnTo>
                    <a:lnTo>
                      <a:pt x="7200" y="18469"/>
                    </a:lnTo>
                    <a:lnTo>
                      <a:pt x="10971" y="19095"/>
                    </a:lnTo>
                    <a:lnTo>
                      <a:pt x="13714" y="18469"/>
                    </a:lnTo>
                    <a:lnTo>
                      <a:pt x="16457" y="18156"/>
                    </a:lnTo>
                    <a:lnTo>
                      <a:pt x="17828" y="17217"/>
                    </a:lnTo>
                    <a:lnTo>
                      <a:pt x="18171" y="15026"/>
                    </a:lnTo>
                    <a:lnTo>
                      <a:pt x="18171" y="14086"/>
                    </a:lnTo>
                    <a:lnTo>
                      <a:pt x="16457" y="13147"/>
                    </a:lnTo>
                    <a:lnTo>
                      <a:pt x="14399" y="11895"/>
                    </a:lnTo>
                    <a:lnTo>
                      <a:pt x="9942" y="11582"/>
                    </a:lnTo>
                    <a:lnTo>
                      <a:pt x="5485" y="10956"/>
                    </a:lnTo>
                    <a:lnTo>
                      <a:pt x="2742" y="10017"/>
                    </a:lnTo>
                    <a:lnTo>
                      <a:pt x="1714" y="9078"/>
                    </a:lnTo>
                    <a:lnTo>
                      <a:pt x="1028" y="8452"/>
                    </a:lnTo>
                    <a:lnTo>
                      <a:pt x="342" y="5947"/>
                    </a:lnTo>
                    <a:lnTo>
                      <a:pt x="1028" y="3443"/>
                    </a:lnTo>
                    <a:lnTo>
                      <a:pt x="1714" y="2504"/>
                    </a:lnTo>
                    <a:lnTo>
                      <a:pt x="2742" y="1878"/>
                    </a:lnTo>
                    <a:lnTo>
                      <a:pt x="6171" y="313"/>
                    </a:lnTo>
                    <a:lnTo>
                      <a:pt x="9942" y="0"/>
                    </a:lnTo>
                    <a:lnTo>
                      <a:pt x="14742" y="313"/>
                    </a:lnTo>
                    <a:lnTo>
                      <a:pt x="16457" y="939"/>
                    </a:lnTo>
                    <a:lnTo>
                      <a:pt x="17828" y="1878"/>
                    </a:lnTo>
                    <a:lnTo>
                      <a:pt x="18857" y="2504"/>
                    </a:lnTo>
                    <a:lnTo>
                      <a:pt x="19885" y="4069"/>
                    </a:lnTo>
                    <a:lnTo>
                      <a:pt x="20571"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5" name="AutoShape 32"/>
              <p:cNvSpPr>
                <a:spLocks/>
              </p:cNvSpPr>
              <p:nvPr/>
            </p:nvSpPr>
            <p:spPr bwMode="auto">
              <a:xfrm>
                <a:off x="120030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2" y="0"/>
                    </a:moveTo>
                    <a:lnTo>
                      <a:pt x="10652" y="0"/>
                    </a:lnTo>
                    <a:lnTo>
                      <a:pt x="13315" y="313"/>
                    </a:lnTo>
                    <a:lnTo>
                      <a:pt x="15386" y="939"/>
                    </a:lnTo>
                    <a:lnTo>
                      <a:pt x="17161" y="1878"/>
                    </a:lnTo>
                    <a:lnTo>
                      <a:pt x="18641" y="3443"/>
                    </a:lnTo>
                    <a:lnTo>
                      <a:pt x="20120" y="5008"/>
                    </a:lnTo>
                    <a:lnTo>
                      <a:pt x="21008" y="6573"/>
                    </a:lnTo>
                    <a:lnTo>
                      <a:pt x="21600" y="8452"/>
                    </a:lnTo>
                    <a:lnTo>
                      <a:pt x="21600" y="10643"/>
                    </a:lnTo>
                    <a:lnTo>
                      <a:pt x="21600" y="13147"/>
                    </a:lnTo>
                    <a:lnTo>
                      <a:pt x="21008" y="14400"/>
                    </a:lnTo>
                    <a:lnTo>
                      <a:pt x="20120" y="16591"/>
                    </a:lnTo>
                    <a:lnTo>
                      <a:pt x="18641" y="18156"/>
                    </a:lnTo>
                    <a:lnTo>
                      <a:pt x="17161" y="19721"/>
                    </a:lnTo>
                    <a:lnTo>
                      <a:pt x="15386" y="20660"/>
                    </a:lnTo>
                    <a:lnTo>
                      <a:pt x="13315" y="20973"/>
                    </a:lnTo>
                    <a:lnTo>
                      <a:pt x="10652" y="21600"/>
                    </a:lnTo>
                    <a:lnTo>
                      <a:pt x="7989" y="20973"/>
                    </a:lnTo>
                    <a:lnTo>
                      <a:pt x="5621" y="20660"/>
                    </a:lnTo>
                    <a:lnTo>
                      <a:pt x="3846" y="19721"/>
                    </a:lnTo>
                    <a:lnTo>
                      <a:pt x="2367" y="18156"/>
                    </a:lnTo>
                    <a:lnTo>
                      <a:pt x="1479" y="16591"/>
                    </a:lnTo>
                    <a:lnTo>
                      <a:pt x="591" y="14400"/>
                    </a:lnTo>
                    <a:lnTo>
                      <a:pt x="0" y="13147"/>
                    </a:lnTo>
                    <a:lnTo>
                      <a:pt x="0" y="10643"/>
                    </a:lnTo>
                    <a:lnTo>
                      <a:pt x="0" y="8452"/>
                    </a:lnTo>
                    <a:lnTo>
                      <a:pt x="591" y="6573"/>
                    </a:lnTo>
                    <a:lnTo>
                      <a:pt x="1479" y="5008"/>
                    </a:lnTo>
                    <a:lnTo>
                      <a:pt x="2367" y="3443"/>
                    </a:lnTo>
                    <a:lnTo>
                      <a:pt x="3846" y="1878"/>
                    </a:lnTo>
                    <a:lnTo>
                      <a:pt x="5621" y="939"/>
                    </a:lnTo>
                    <a:lnTo>
                      <a:pt x="7989" y="313"/>
                    </a:lnTo>
                    <a:lnTo>
                      <a:pt x="10652" y="0"/>
                    </a:lnTo>
                    <a:close/>
                    <a:moveTo>
                      <a:pt x="10652" y="19095"/>
                    </a:moveTo>
                    <a:lnTo>
                      <a:pt x="10652" y="19095"/>
                    </a:lnTo>
                    <a:lnTo>
                      <a:pt x="12427" y="19095"/>
                    </a:lnTo>
                    <a:lnTo>
                      <a:pt x="13906" y="18469"/>
                    </a:lnTo>
                    <a:lnTo>
                      <a:pt x="15386" y="17530"/>
                    </a:lnTo>
                    <a:lnTo>
                      <a:pt x="16865" y="16591"/>
                    </a:lnTo>
                    <a:lnTo>
                      <a:pt x="17753" y="15652"/>
                    </a:lnTo>
                    <a:lnTo>
                      <a:pt x="18049" y="14086"/>
                    </a:lnTo>
                    <a:lnTo>
                      <a:pt x="18641" y="12521"/>
                    </a:lnTo>
                    <a:lnTo>
                      <a:pt x="18641" y="10643"/>
                    </a:lnTo>
                    <a:lnTo>
                      <a:pt x="18641" y="9078"/>
                    </a:lnTo>
                    <a:lnTo>
                      <a:pt x="18049" y="7513"/>
                    </a:lnTo>
                    <a:lnTo>
                      <a:pt x="17753" y="5947"/>
                    </a:lnTo>
                    <a:lnTo>
                      <a:pt x="16865" y="5008"/>
                    </a:lnTo>
                    <a:lnTo>
                      <a:pt x="15386" y="4069"/>
                    </a:lnTo>
                    <a:lnTo>
                      <a:pt x="13906" y="2817"/>
                    </a:lnTo>
                    <a:lnTo>
                      <a:pt x="12427" y="2504"/>
                    </a:lnTo>
                    <a:lnTo>
                      <a:pt x="10652" y="2504"/>
                    </a:lnTo>
                    <a:lnTo>
                      <a:pt x="8580" y="2504"/>
                    </a:lnTo>
                    <a:lnTo>
                      <a:pt x="7101" y="2817"/>
                    </a:lnTo>
                    <a:lnTo>
                      <a:pt x="5621" y="4069"/>
                    </a:lnTo>
                    <a:lnTo>
                      <a:pt x="4734" y="5008"/>
                    </a:lnTo>
                    <a:lnTo>
                      <a:pt x="3846" y="5947"/>
                    </a:lnTo>
                    <a:lnTo>
                      <a:pt x="2958" y="7513"/>
                    </a:lnTo>
                    <a:lnTo>
                      <a:pt x="2958" y="9078"/>
                    </a:lnTo>
                    <a:lnTo>
                      <a:pt x="2367" y="10643"/>
                    </a:lnTo>
                    <a:lnTo>
                      <a:pt x="2958" y="12521"/>
                    </a:lnTo>
                    <a:lnTo>
                      <a:pt x="2958" y="14086"/>
                    </a:lnTo>
                    <a:lnTo>
                      <a:pt x="3846" y="15652"/>
                    </a:lnTo>
                    <a:lnTo>
                      <a:pt x="4734" y="16591"/>
                    </a:lnTo>
                    <a:lnTo>
                      <a:pt x="5621" y="17530"/>
                    </a:lnTo>
                    <a:lnTo>
                      <a:pt x="7101" y="18469"/>
                    </a:lnTo>
                    <a:lnTo>
                      <a:pt x="8580" y="19095"/>
                    </a:lnTo>
                    <a:lnTo>
                      <a:pt x="10652"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6" name="AutoShape 33"/>
              <p:cNvSpPr>
                <a:spLocks/>
              </p:cNvSpPr>
              <p:nvPr/>
            </p:nvSpPr>
            <p:spPr bwMode="auto">
              <a:xfrm>
                <a:off x="12096750" y="9256713"/>
                <a:ext cx="79375"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460"/>
                    </a:moveTo>
                    <a:lnTo>
                      <a:pt x="21600" y="13460"/>
                    </a:lnTo>
                    <a:lnTo>
                      <a:pt x="20660" y="15965"/>
                    </a:lnTo>
                    <a:lnTo>
                      <a:pt x="19095" y="18469"/>
                    </a:lnTo>
                    <a:lnTo>
                      <a:pt x="17530" y="19721"/>
                    </a:lnTo>
                    <a:lnTo>
                      <a:pt x="15965" y="20660"/>
                    </a:lnTo>
                    <a:lnTo>
                      <a:pt x="14086" y="20973"/>
                    </a:lnTo>
                    <a:lnTo>
                      <a:pt x="11582" y="21600"/>
                    </a:lnTo>
                    <a:lnTo>
                      <a:pt x="9078" y="20973"/>
                    </a:lnTo>
                    <a:lnTo>
                      <a:pt x="6573" y="20660"/>
                    </a:lnTo>
                    <a:lnTo>
                      <a:pt x="4382" y="19721"/>
                    </a:lnTo>
                    <a:lnTo>
                      <a:pt x="2817" y="18469"/>
                    </a:lnTo>
                    <a:lnTo>
                      <a:pt x="1878" y="17217"/>
                    </a:lnTo>
                    <a:lnTo>
                      <a:pt x="939" y="15026"/>
                    </a:lnTo>
                    <a:lnTo>
                      <a:pt x="313" y="13147"/>
                    </a:lnTo>
                    <a:lnTo>
                      <a:pt x="0" y="10643"/>
                    </a:lnTo>
                    <a:lnTo>
                      <a:pt x="313" y="8452"/>
                    </a:lnTo>
                    <a:lnTo>
                      <a:pt x="939" y="6573"/>
                    </a:lnTo>
                    <a:lnTo>
                      <a:pt x="1565" y="4382"/>
                    </a:lnTo>
                    <a:lnTo>
                      <a:pt x="2817" y="2817"/>
                    </a:lnTo>
                    <a:lnTo>
                      <a:pt x="4382" y="1878"/>
                    </a:lnTo>
                    <a:lnTo>
                      <a:pt x="6573" y="939"/>
                    </a:lnTo>
                    <a:lnTo>
                      <a:pt x="8452" y="313"/>
                    </a:lnTo>
                    <a:lnTo>
                      <a:pt x="11582" y="0"/>
                    </a:lnTo>
                    <a:lnTo>
                      <a:pt x="13460" y="313"/>
                    </a:lnTo>
                    <a:lnTo>
                      <a:pt x="15652" y="939"/>
                    </a:lnTo>
                    <a:lnTo>
                      <a:pt x="17530" y="1252"/>
                    </a:lnTo>
                    <a:lnTo>
                      <a:pt x="18782" y="2504"/>
                    </a:lnTo>
                    <a:lnTo>
                      <a:pt x="20660" y="5008"/>
                    </a:lnTo>
                    <a:lnTo>
                      <a:pt x="21600" y="7513"/>
                    </a:lnTo>
                    <a:lnTo>
                      <a:pt x="18782" y="7513"/>
                    </a:lnTo>
                    <a:lnTo>
                      <a:pt x="17530" y="5008"/>
                    </a:lnTo>
                    <a:lnTo>
                      <a:pt x="15965" y="3443"/>
                    </a:lnTo>
                    <a:lnTo>
                      <a:pt x="14086" y="2817"/>
                    </a:lnTo>
                    <a:lnTo>
                      <a:pt x="11582" y="2504"/>
                    </a:lnTo>
                    <a:lnTo>
                      <a:pt x="9391" y="2504"/>
                    </a:lnTo>
                    <a:lnTo>
                      <a:pt x="7513" y="2817"/>
                    </a:lnTo>
                    <a:lnTo>
                      <a:pt x="5947" y="4069"/>
                    </a:lnTo>
                    <a:lnTo>
                      <a:pt x="5008" y="5008"/>
                    </a:lnTo>
                    <a:lnTo>
                      <a:pt x="4069" y="5947"/>
                    </a:lnTo>
                    <a:lnTo>
                      <a:pt x="3443" y="7513"/>
                    </a:lnTo>
                    <a:lnTo>
                      <a:pt x="2817" y="10643"/>
                    </a:lnTo>
                    <a:lnTo>
                      <a:pt x="2817" y="12521"/>
                    </a:lnTo>
                    <a:lnTo>
                      <a:pt x="3443" y="14086"/>
                    </a:lnTo>
                    <a:lnTo>
                      <a:pt x="4069" y="15652"/>
                    </a:lnTo>
                    <a:lnTo>
                      <a:pt x="5008" y="16591"/>
                    </a:lnTo>
                    <a:lnTo>
                      <a:pt x="6573" y="17530"/>
                    </a:lnTo>
                    <a:lnTo>
                      <a:pt x="8139" y="18469"/>
                    </a:lnTo>
                    <a:lnTo>
                      <a:pt x="9391" y="19095"/>
                    </a:lnTo>
                    <a:lnTo>
                      <a:pt x="11582" y="19095"/>
                    </a:lnTo>
                    <a:lnTo>
                      <a:pt x="14086" y="18469"/>
                    </a:lnTo>
                    <a:lnTo>
                      <a:pt x="16591" y="17530"/>
                    </a:lnTo>
                    <a:lnTo>
                      <a:pt x="18156" y="15652"/>
                    </a:lnTo>
                    <a:lnTo>
                      <a:pt x="18782" y="13460"/>
                    </a:lnTo>
                    <a:lnTo>
                      <a:pt x="21600" y="1346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7" name="AutoShape 34"/>
              <p:cNvSpPr>
                <a:spLocks/>
              </p:cNvSpPr>
              <p:nvPr/>
            </p:nvSpPr>
            <p:spPr bwMode="auto">
              <a:xfrm>
                <a:off x="12184063" y="9231313"/>
                <a:ext cx="11112"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8" name="AutoShape 35"/>
              <p:cNvSpPr>
                <a:spLocks/>
              </p:cNvSpPr>
              <p:nvPr/>
            </p:nvSpPr>
            <p:spPr bwMode="auto">
              <a:xfrm>
                <a:off x="122062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52" y="6886"/>
                    </a:moveTo>
                    <a:lnTo>
                      <a:pt x="1152" y="6886"/>
                    </a:lnTo>
                    <a:lnTo>
                      <a:pt x="1439" y="4069"/>
                    </a:lnTo>
                    <a:lnTo>
                      <a:pt x="2303" y="2817"/>
                    </a:lnTo>
                    <a:lnTo>
                      <a:pt x="3456" y="1878"/>
                    </a:lnTo>
                    <a:lnTo>
                      <a:pt x="4320" y="939"/>
                    </a:lnTo>
                    <a:lnTo>
                      <a:pt x="5759" y="313"/>
                    </a:lnTo>
                    <a:lnTo>
                      <a:pt x="9792" y="0"/>
                    </a:lnTo>
                    <a:lnTo>
                      <a:pt x="14112" y="313"/>
                    </a:lnTo>
                    <a:lnTo>
                      <a:pt x="16416" y="1252"/>
                    </a:lnTo>
                    <a:lnTo>
                      <a:pt x="17280" y="2504"/>
                    </a:lnTo>
                    <a:lnTo>
                      <a:pt x="17856" y="3443"/>
                    </a:lnTo>
                    <a:lnTo>
                      <a:pt x="18144" y="5947"/>
                    </a:lnTo>
                    <a:lnTo>
                      <a:pt x="18144" y="16591"/>
                    </a:lnTo>
                    <a:lnTo>
                      <a:pt x="18720" y="18156"/>
                    </a:lnTo>
                    <a:lnTo>
                      <a:pt x="19296" y="18469"/>
                    </a:lnTo>
                    <a:lnTo>
                      <a:pt x="20160" y="18469"/>
                    </a:lnTo>
                    <a:lnTo>
                      <a:pt x="21600" y="18469"/>
                    </a:lnTo>
                    <a:lnTo>
                      <a:pt x="21600" y="20660"/>
                    </a:lnTo>
                    <a:lnTo>
                      <a:pt x="19296" y="20973"/>
                    </a:lnTo>
                    <a:lnTo>
                      <a:pt x="17280" y="20660"/>
                    </a:lnTo>
                    <a:lnTo>
                      <a:pt x="16704" y="19721"/>
                    </a:lnTo>
                    <a:lnTo>
                      <a:pt x="16416" y="18469"/>
                    </a:lnTo>
                    <a:lnTo>
                      <a:pt x="16416" y="17530"/>
                    </a:lnTo>
                    <a:lnTo>
                      <a:pt x="15840" y="17530"/>
                    </a:lnTo>
                    <a:lnTo>
                      <a:pt x="15552" y="18469"/>
                    </a:lnTo>
                    <a:lnTo>
                      <a:pt x="13536" y="20034"/>
                    </a:lnTo>
                    <a:lnTo>
                      <a:pt x="11232" y="20973"/>
                    </a:lnTo>
                    <a:lnTo>
                      <a:pt x="7487" y="21600"/>
                    </a:lnTo>
                    <a:lnTo>
                      <a:pt x="4608" y="20973"/>
                    </a:lnTo>
                    <a:lnTo>
                      <a:pt x="2303" y="20034"/>
                    </a:lnTo>
                    <a:lnTo>
                      <a:pt x="1439" y="19095"/>
                    </a:lnTo>
                    <a:lnTo>
                      <a:pt x="1152" y="18156"/>
                    </a:lnTo>
                    <a:lnTo>
                      <a:pt x="575" y="17217"/>
                    </a:lnTo>
                    <a:lnTo>
                      <a:pt x="0" y="15652"/>
                    </a:lnTo>
                    <a:lnTo>
                      <a:pt x="575" y="13460"/>
                    </a:lnTo>
                    <a:lnTo>
                      <a:pt x="1152" y="11895"/>
                    </a:lnTo>
                    <a:lnTo>
                      <a:pt x="2016" y="10956"/>
                    </a:lnTo>
                    <a:lnTo>
                      <a:pt x="3456" y="10017"/>
                    </a:lnTo>
                    <a:lnTo>
                      <a:pt x="6048" y="9391"/>
                    </a:lnTo>
                    <a:lnTo>
                      <a:pt x="9504" y="9078"/>
                    </a:lnTo>
                    <a:lnTo>
                      <a:pt x="13248" y="9078"/>
                    </a:lnTo>
                    <a:lnTo>
                      <a:pt x="14976" y="8452"/>
                    </a:lnTo>
                    <a:lnTo>
                      <a:pt x="15840" y="7513"/>
                    </a:lnTo>
                    <a:lnTo>
                      <a:pt x="15840" y="6573"/>
                    </a:lnTo>
                    <a:lnTo>
                      <a:pt x="15552" y="4382"/>
                    </a:lnTo>
                    <a:lnTo>
                      <a:pt x="14399" y="3443"/>
                    </a:lnTo>
                    <a:lnTo>
                      <a:pt x="12672" y="2504"/>
                    </a:lnTo>
                    <a:lnTo>
                      <a:pt x="9792" y="2504"/>
                    </a:lnTo>
                    <a:lnTo>
                      <a:pt x="7200" y="2504"/>
                    </a:lnTo>
                    <a:lnTo>
                      <a:pt x="5184" y="3443"/>
                    </a:lnTo>
                    <a:lnTo>
                      <a:pt x="3744" y="5008"/>
                    </a:lnTo>
                    <a:lnTo>
                      <a:pt x="3456" y="6886"/>
                    </a:lnTo>
                    <a:lnTo>
                      <a:pt x="1152" y="6886"/>
                    </a:lnTo>
                    <a:close/>
                    <a:moveTo>
                      <a:pt x="15840" y="10017"/>
                    </a:moveTo>
                    <a:lnTo>
                      <a:pt x="15840" y="10017"/>
                    </a:lnTo>
                    <a:lnTo>
                      <a:pt x="14976" y="10643"/>
                    </a:lnTo>
                    <a:lnTo>
                      <a:pt x="13536" y="10956"/>
                    </a:lnTo>
                    <a:lnTo>
                      <a:pt x="7487" y="11582"/>
                    </a:lnTo>
                    <a:lnTo>
                      <a:pt x="5759" y="11895"/>
                    </a:lnTo>
                    <a:lnTo>
                      <a:pt x="4320" y="12521"/>
                    </a:lnTo>
                    <a:lnTo>
                      <a:pt x="3456" y="13460"/>
                    </a:lnTo>
                    <a:lnTo>
                      <a:pt x="2880" y="15026"/>
                    </a:lnTo>
                    <a:lnTo>
                      <a:pt x="3456" y="17217"/>
                    </a:lnTo>
                    <a:lnTo>
                      <a:pt x="4320" y="18469"/>
                    </a:lnTo>
                    <a:lnTo>
                      <a:pt x="6048" y="19095"/>
                    </a:lnTo>
                    <a:lnTo>
                      <a:pt x="8064" y="19095"/>
                    </a:lnTo>
                    <a:lnTo>
                      <a:pt x="10656" y="19095"/>
                    </a:lnTo>
                    <a:lnTo>
                      <a:pt x="13536" y="17530"/>
                    </a:lnTo>
                    <a:lnTo>
                      <a:pt x="14399" y="16591"/>
                    </a:lnTo>
                    <a:lnTo>
                      <a:pt x="15552" y="15652"/>
                    </a:lnTo>
                    <a:lnTo>
                      <a:pt x="15840" y="14400"/>
                    </a:lnTo>
                    <a:lnTo>
                      <a:pt x="15840" y="13147"/>
                    </a:lnTo>
                    <a:lnTo>
                      <a:pt x="15840" y="100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9" name="AutoShape 36"/>
              <p:cNvSpPr>
                <a:spLocks/>
              </p:cNvSpPr>
              <p:nvPr/>
            </p:nvSpPr>
            <p:spPr bwMode="auto">
              <a:xfrm>
                <a:off x="12288838" y="9236075"/>
                <a:ext cx="47625" cy="96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714" y="0"/>
                    </a:moveTo>
                    <a:lnTo>
                      <a:pt x="12857" y="0"/>
                    </a:lnTo>
                    <a:lnTo>
                      <a:pt x="12857" y="4828"/>
                    </a:lnTo>
                    <a:lnTo>
                      <a:pt x="21600" y="4828"/>
                    </a:lnTo>
                    <a:lnTo>
                      <a:pt x="21600" y="6861"/>
                    </a:lnTo>
                    <a:lnTo>
                      <a:pt x="12857" y="6861"/>
                    </a:lnTo>
                    <a:lnTo>
                      <a:pt x="12857" y="17534"/>
                    </a:lnTo>
                    <a:lnTo>
                      <a:pt x="12857" y="18550"/>
                    </a:lnTo>
                    <a:lnTo>
                      <a:pt x="13371" y="19312"/>
                    </a:lnTo>
                    <a:lnTo>
                      <a:pt x="14914" y="19567"/>
                    </a:lnTo>
                    <a:lnTo>
                      <a:pt x="16971" y="19567"/>
                    </a:lnTo>
                    <a:lnTo>
                      <a:pt x="21600" y="19567"/>
                    </a:lnTo>
                    <a:lnTo>
                      <a:pt x="21600" y="21600"/>
                    </a:lnTo>
                    <a:lnTo>
                      <a:pt x="16971" y="21600"/>
                    </a:lnTo>
                    <a:lnTo>
                      <a:pt x="11828" y="21345"/>
                    </a:lnTo>
                    <a:lnTo>
                      <a:pt x="9257" y="20583"/>
                    </a:lnTo>
                    <a:lnTo>
                      <a:pt x="8742" y="19312"/>
                    </a:lnTo>
                    <a:lnTo>
                      <a:pt x="7714" y="17534"/>
                    </a:lnTo>
                    <a:lnTo>
                      <a:pt x="7714" y="6861"/>
                    </a:lnTo>
                    <a:lnTo>
                      <a:pt x="0" y="6861"/>
                    </a:lnTo>
                    <a:lnTo>
                      <a:pt x="0" y="4828"/>
                    </a:lnTo>
                    <a:lnTo>
                      <a:pt x="7714" y="4828"/>
                    </a:lnTo>
                    <a:lnTo>
                      <a:pt x="7714"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0" name="AutoShape 37"/>
              <p:cNvSpPr>
                <a:spLocks/>
              </p:cNvSpPr>
              <p:nvPr/>
            </p:nvSpPr>
            <p:spPr bwMode="auto">
              <a:xfrm>
                <a:off x="12347575" y="9231313"/>
                <a:ext cx="7938"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1" name="AutoShape 38"/>
              <p:cNvSpPr>
                <a:spLocks/>
              </p:cNvSpPr>
              <p:nvPr/>
            </p:nvSpPr>
            <p:spPr bwMode="auto">
              <a:xfrm>
                <a:off x="12369800" y="9256713"/>
                <a:ext cx="80963"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47" y="0"/>
                    </a:moveTo>
                    <a:lnTo>
                      <a:pt x="10947" y="0"/>
                    </a:lnTo>
                    <a:lnTo>
                      <a:pt x="13315" y="313"/>
                    </a:lnTo>
                    <a:lnTo>
                      <a:pt x="15682" y="939"/>
                    </a:lnTo>
                    <a:lnTo>
                      <a:pt x="17753" y="1878"/>
                    </a:lnTo>
                    <a:lnTo>
                      <a:pt x="19232" y="3443"/>
                    </a:lnTo>
                    <a:lnTo>
                      <a:pt x="20120" y="5008"/>
                    </a:lnTo>
                    <a:lnTo>
                      <a:pt x="21008" y="6573"/>
                    </a:lnTo>
                    <a:lnTo>
                      <a:pt x="21600" y="8452"/>
                    </a:lnTo>
                    <a:lnTo>
                      <a:pt x="21600" y="10643"/>
                    </a:lnTo>
                    <a:lnTo>
                      <a:pt x="21600" y="13147"/>
                    </a:lnTo>
                    <a:lnTo>
                      <a:pt x="21008" y="14400"/>
                    </a:lnTo>
                    <a:lnTo>
                      <a:pt x="20120" y="16591"/>
                    </a:lnTo>
                    <a:lnTo>
                      <a:pt x="19232" y="18156"/>
                    </a:lnTo>
                    <a:lnTo>
                      <a:pt x="17753" y="19721"/>
                    </a:lnTo>
                    <a:lnTo>
                      <a:pt x="15682" y="20660"/>
                    </a:lnTo>
                    <a:lnTo>
                      <a:pt x="13315" y="20973"/>
                    </a:lnTo>
                    <a:lnTo>
                      <a:pt x="10947" y="21600"/>
                    </a:lnTo>
                    <a:lnTo>
                      <a:pt x="8284" y="20973"/>
                    </a:lnTo>
                    <a:lnTo>
                      <a:pt x="6213" y="20660"/>
                    </a:lnTo>
                    <a:lnTo>
                      <a:pt x="4438" y="19721"/>
                    </a:lnTo>
                    <a:lnTo>
                      <a:pt x="2958" y="18156"/>
                    </a:lnTo>
                    <a:lnTo>
                      <a:pt x="1479" y="16591"/>
                    </a:lnTo>
                    <a:lnTo>
                      <a:pt x="591" y="14400"/>
                    </a:lnTo>
                    <a:lnTo>
                      <a:pt x="0" y="13147"/>
                    </a:lnTo>
                    <a:lnTo>
                      <a:pt x="0" y="10643"/>
                    </a:lnTo>
                    <a:lnTo>
                      <a:pt x="0" y="8452"/>
                    </a:lnTo>
                    <a:lnTo>
                      <a:pt x="591" y="6573"/>
                    </a:lnTo>
                    <a:lnTo>
                      <a:pt x="1479" y="5008"/>
                    </a:lnTo>
                    <a:lnTo>
                      <a:pt x="2958" y="3443"/>
                    </a:lnTo>
                    <a:lnTo>
                      <a:pt x="4438" y="1878"/>
                    </a:lnTo>
                    <a:lnTo>
                      <a:pt x="6213" y="939"/>
                    </a:lnTo>
                    <a:lnTo>
                      <a:pt x="8284" y="313"/>
                    </a:lnTo>
                    <a:lnTo>
                      <a:pt x="10947" y="0"/>
                    </a:lnTo>
                    <a:close/>
                    <a:moveTo>
                      <a:pt x="10947" y="19095"/>
                    </a:moveTo>
                    <a:lnTo>
                      <a:pt x="10947" y="19095"/>
                    </a:lnTo>
                    <a:lnTo>
                      <a:pt x="12427" y="19095"/>
                    </a:lnTo>
                    <a:lnTo>
                      <a:pt x="14498" y="18469"/>
                    </a:lnTo>
                    <a:lnTo>
                      <a:pt x="15682" y="17530"/>
                    </a:lnTo>
                    <a:lnTo>
                      <a:pt x="16865" y="16591"/>
                    </a:lnTo>
                    <a:lnTo>
                      <a:pt x="17753" y="15652"/>
                    </a:lnTo>
                    <a:lnTo>
                      <a:pt x="18345" y="14086"/>
                    </a:lnTo>
                    <a:lnTo>
                      <a:pt x="18641" y="12521"/>
                    </a:lnTo>
                    <a:lnTo>
                      <a:pt x="19232" y="10643"/>
                    </a:lnTo>
                    <a:lnTo>
                      <a:pt x="18641" y="9078"/>
                    </a:lnTo>
                    <a:lnTo>
                      <a:pt x="18345" y="7513"/>
                    </a:lnTo>
                    <a:lnTo>
                      <a:pt x="17753" y="5947"/>
                    </a:lnTo>
                    <a:lnTo>
                      <a:pt x="16865" y="5008"/>
                    </a:lnTo>
                    <a:lnTo>
                      <a:pt x="15682" y="4069"/>
                    </a:lnTo>
                    <a:lnTo>
                      <a:pt x="14498" y="2817"/>
                    </a:lnTo>
                    <a:lnTo>
                      <a:pt x="12427" y="2504"/>
                    </a:lnTo>
                    <a:lnTo>
                      <a:pt x="10947" y="2504"/>
                    </a:lnTo>
                    <a:lnTo>
                      <a:pt x="9172" y="2504"/>
                    </a:lnTo>
                    <a:lnTo>
                      <a:pt x="7101" y="2817"/>
                    </a:lnTo>
                    <a:lnTo>
                      <a:pt x="6213" y="4069"/>
                    </a:lnTo>
                    <a:lnTo>
                      <a:pt x="4734" y="5008"/>
                    </a:lnTo>
                    <a:lnTo>
                      <a:pt x="3846" y="5947"/>
                    </a:lnTo>
                    <a:lnTo>
                      <a:pt x="3254" y="7513"/>
                    </a:lnTo>
                    <a:lnTo>
                      <a:pt x="2958" y="9078"/>
                    </a:lnTo>
                    <a:lnTo>
                      <a:pt x="2958" y="10643"/>
                    </a:lnTo>
                    <a:lnTo>
                      <a:pt x="2958" y="12521"/>
                    </a:lnTo>
                    <a:lnTo>
                      <a:pt x="3254" y="14086"/>
                    </a:lnTo>
                    <a:lnTo>
                      <a:pt x="3846" y="15652"/>
                    </a:lnTo>
                    <a:lnTo>
                      <a:pt x="4734" y="16591"/>
                    </a:lnTo>
                    <a:lnTo>
                      <a:pt x="6213" y="17530"/>
                    </a:lnTo>
                    <a:lnTo>
                      <a:pt x="7101" y="18469"/>
                    </a:lnTo>
                    <a:lnTo>
                      <a:pt x="9172" y="19095"/>
                    </a:lnTo>
                    <a:lnTo>
                      <a:pt x="10947"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2" name="AutoShape 39"/>
              <p:cNvSpPr>
                <a:spLocks/>
              </p:cNvSpPr>
              <p:nvPr/>
            </p:nvSpPr>
            <p:spPr bwMode="auto">
              <a:xfrm>
                <a:off x="12466638" y="9256713"/>
                <a:ext cx="69850" cy="74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181"/>
                    </a:moveTo>
                    <a:lnTo>
                      <a:pt x="18857" y="8181"/>
                    </a:lnTo>
                    <a:lnTo>
                      <a:pt x="18171" y="5563"/>
                    </a:lnTo>
                    <a:lnTo>
                      <a:pt x="16457" y="3600"/>
                    </a:lnTo>
                    <a:lnTo>
                      <a:pt x="14742" y="2945"/>
                    </a:lnTo>
                    <a:lnTo>
                      <a:pt x="12000" y="2618"/>
                    </a:lnTo>
                    <a:lnTo>
                      <a:pt x="7542" y="2945"/>
                    </a:lnTo>
                    <a:lnTo>
                      <a:pt x="6514" y="3600"/>
                    </a:lnTo>
                    <a:lnTo>
                      <a:pt x="4799" y="4581"/>
                    </a:lnTo>
                    <a:lnTo>
                      <a:pt x="4457" y="5563"/>
                    </a:lnTo>
                    <a:lnTo>
                      <a:pt x="3085" y="7200"/>
                    </a:lnTo>
                    <a:lnTo>
                      <a:pt x="2742" y="10472"/>
                    </a:lnTo>
                    <a:lnTo>
                      <a:pt x="2742" y="21600"/>
                    </a:lnTo>
                    <a:lnTo>
                      <a:pt x="0" y="21600"/>
                    </a:lnTo>
                    <a:lnTo>
                      <a:pt x="0" y="327"/>
                    </a:lnTo>
                    <a:lnTo>
                      <a:pt x="2742" y="327"/>
                    </a:lnTo>
                    <a:lnTo>
                      <a:pt x="2742" y="4581"/>
                    </a:lnTo>
                    <a:lnTo>
                      <a:pt x="3085" y="4581"/>
                    </a:lnTo>
                    <a:lnTo>
                      <a:pt x="4457" y="2945"/>
                    </a:lnTo>
                    <a:lnTo>
                      <a:pt x="6171" y="1309"/>
                    </a:lnTo>
                    <a:lnTo>
                      <a:pt x="8914" y="327"/>
                    </a:lnTo>
                    <a:lnTo>
                      <a:pt x="12000" y="0"/>
                    </a:lnTo>
                    <a:lnTo>
                      <a:pt x="14742" y="327"/>
                    </a:lnTo>
                    <a:lnTo>
                      <a:pt x="16457" y="327"/>
                    </a:lnTo>
                    <a:lnTo>
                      <a:pt x="18171" y="1309"/>
                    </a:lnTo>
                    <a:lnTo>
                      <a:pt x="19885" y="2618"/>
                    </a:lnTo>
                    <a:lnTo>
                      <a:pt x="20571" y="3600"/>
                    </a:lnTo>
                    <a:lnTo>
                      <a:pt x="20914" y="5236"/>
                    </a:lnTo>
                    <a:lnTo>
                      <a:pt x="21600" y="8836"/>
                    </a:lnTo>
                    <a:lnTo>
                      <a:pt x="21600" y="21600"/>
                    </a:lnTo>
                    <a:lnTo>
                      <a:pt x="18857" y="21600"/>
                    </a:lnTo>
                    <a:lnTo>
                      <a:pt x="18857" y="818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grpSp>
        <p:sp>
          <p:nvSpPr>
            <p:cNvPr id="87" name="AutoShape 41"/>
            <p:cNvSpPr>
              <a:spLocks/>
            </p:cNvSpPr>
            <p:nvPr/>
          </p:nvSpPr>
          <p:spPr bwMode="auto">
            <a:xfrm>
              <a:off x="4498285" y="6525034"/>
              <a:ext cx="1447725" cy="2383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913863" hangingPunct="0"/>
              <a:r>
                <a:rPr lang="en-US" sz="1000" dirty="0">
                  <a:solidFill>
                    <a:srgbClr val="FFFFFF"/>
                  </a:solidFill>
                  <a:sym typeface="Arial" pitchFamily="34" charset="0"/>
                </a:rPr>
                <a:t>www.concrete-pipe.org</a:t>
              </a:r>
              <a:endParaRPr lang="en-US" sz="3000" dirty="0">
                <a:solidFill>
                  <a:srgbClr val="FFFFFF"/>
                </a:solidFill>
                <a:latin typeface="Helvetica Light" charset="0"/>
                <a:sym typeface="Helvetica Light" charset="0"/>
              </a:endParaRPr>
            </a:p>
          </p:txBody>
        </p:sp>
      </p:grpSp>
      <p:sp>
        <p:nvSpPr>
          <p:cNvPr id="124" name="Slide Number Placeholder 46"/>
          <p:cNvSpPr txBox="1">
            <a:spLocks/>
          </p:cNvSpPr>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effectLst>
                  <a:outerShdw blurRad="38100" dist="38100" dir="2700000" algn="tl">
                    <a:srgbClr val="000000"/>
                  </a:outerShdw>
                </a:effectLst>
                <a:latin typeface="Arial" charset="0"/>
                <a:ea typeface="+mn-ea"/>
                <a:cs typeface="+mn-cs"/>
              </a:defRPr>
            </a:lvl1pPr>
            <a:lvl2pPr marL="457130" algn="l" rtl="0" eaLnBrk="0" fontAlgn="base" hangingPunct="0">
              <a:spcBef>
                <a:spcPct val="0"/>
              </a:spcBef>
              <a:spcAft>
                <a:spcPct val="0"/>
              </a:spcAft>
              <a:defRPr kern="1200">
                <a:solidFill>
                  <a:schemeClr val="tx1"/>
                </a:solidFill>
                <a:latin typeface="Arial" charset="0"/>
                <a:ea typeface="+mn-ea"/>
                <a:cs typeface="+mn-cs"/>
              </a:defRPr>
            </a:lvl2pPr>
            <a:lvl3pPr marL="914259" algn="l" rtl="0" eaLnBrk="0" fontAlgn="base" hangingPunct="0">
              <a:spcBef>
                <a:spcPct val="0"/>
              </a:spcBef>
              <a:spcAft>
                <a:spcPct val="0"/>
              </a:spcAft>
              <a:defRPr kern="1200">
                <a:solidFill>
                  <a:schemeClr val="tx1"/>
                </a:solidFill>
                <a:latin typeface="Arial" charset="0"/>
                <a:ea typeface="+mn-ea"/>
                <a:cs typeface="+mn-cs"/>
              </a:defRPr>
            </a:lvl3pPr>
            <a:lvl4pPr marL="1371390" algn="l" rtl="0" eaLnBrk="0" fontAlgn="base" hangingPunct="0">
              <a:spcBef>
                <a:spcPct val="0"/>
              </a:spcBef>
              <a:spcAft>
                <a:spcPct val="0"/>
              </a:spcAft>
              <a:defRPr kern="1200">
                <a:solidFill>
                  <a:schemeClr val="tx1"/>
                </a:solidFill>
                <a:latin typeface="Arial" charset="0"/>
                <a:ea typeface="+mn-ea"/>
                <a:cs typeface="+mn-cs"/>
              </a:defRPr>
            </a:lvl4pPr>
            <a:lvl5pPr marL="1828519" algn="l" rtl="0" eaLnBrk="0" fontAlgn="base" hangingPunct="0">
              <a:spcBef>
                <a:spcPct val="0"/>
              </a:spcBef>
              <a:spcAft>
                <a:spcPct val="0"/>
              </a:spcAft>
              <a:defRPr kern="1200">
                <a:solidFill>
                  <a:schemeClr val="tx1"/>
                </a:solidFill>
                <a:latin typeface="Arial" charset="0"/>
                <a:ea typeface="+mn-ea"/>
                <a:cs typeface="+mn-cs"/>
              </a:defRPr>
            </a:lvl5pPr>
            <a:lvl6pPr marL="2285649" algn="l" defTabSz="914259" rtl="0" eaLnBrk="1" latinLnBrk="0" hangingPunct="1">
              <a:defRPr kern="1200">
                <a:solidFill>
                  <a:schemeClr val="tx1"/>
                </a:solidFill>
                <a:latin typeface="Arial" charset="0"/>
                <a:ea typeface="+mn-ea"/>
                <a:cs typeface="+mn-cs"/>
              </a:defRPr>
            </a:lvl6pPr>
            <a:lvl7pPr marL="2742780" algn="l" defTabSz="914259" rtl="0" eaLnBrk="1" latinLnBrk="0" hangingPunct="1">
              <a:defRPr kern="1200">
                <a:solidFill>
                  <a:schemeClr val="tx1"/>
                </a:solidFill>
                <a:latin typeface="Arial" charset="0"/>
                <a:ea typeface="+mn-ea"/>
                <a:cs typeface="+mn-cs"/>
              </a:defRPr>
            </a:lvl7pPr>
            <a:lvl8pPr marL="3199908" algn="l" defTabSz="914259" rtl="0" eaLnBrk="1" latinLnBrk="0" hangingPunct="1">
              <a:defRPr kern="1200">
                <a:solidFill>
                  <a:schemeClr val="tx1"/>
                </a:solidFill>
                <a:latin typeface="Arial" charset="0"/>
                <a:ea typeface="+mn-ea"/>
                <a:cs typeface="+mn-cs"/>
              </a:defRPr>
            </a:lvl8pPr>
            <a:lvl9pPr marL="3657039" algn="l" defTabSz="914259" rtl="0" eaLnBrk="1" latinLnBrk="0" hangingPunct="1">
              <a:defRPr kern="1200">
                <a:solidFill>
                  <a:schemeClr val="tx1"/>
                </a:solidFill>
                <a:latin typeface="Arial" charset="0"/>
                <a:ea typeface="+mn-ea"/>
                <a:cs typeface="+mn-cs"/>
              </a:defRPr>
            </a:lvl9pPr>
          </a:lstStyle>
          <a:p>
            <a:pPr>
              <a:defRPr/>
            </a:pPr>
            <a:fld id="{1B73624D-C9D5-42DA-AF29-6A886602944E}" type="slidenum">
              <a:rPr lang="en-US" smtClean="0">
                <a:solidFill>
                  <a:srgbClr val="FFFFFF"/>
                </a:solidFill>
              </a:rPr>
              <a:pPr>
                <a:defRPr/>
              </a:pPr>
              <a:t>55</a:t>
            </a:fld>
            <a:endParaRPr lang="en-US" dirty="0">
              <a:solidFill>
                <a:srgbClr val="FFFFFF"/>
              </a:solidFill>
            </a:endParaRPr>
          </a:p>
        </p:txBody>
      </p:sp>
      <p:sp>
        <p:nvSpPr>
          <p:cNvPr id="54" name="Rectangle 33"/>
          <p:cNvSpPr>
            <a:spLocks noChangeArrowheads="1"/>
          </p:cNvSpPr>
          <p:nvPr/>
        </p:nvSpPr>
        <p:spPr bwMode="auto">
          <a:xfrm>
            <a:off x="609600" y="685800"/>
            <a:ext cx="792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0" hangingPunct="0">
              <a:defRPr/>
            </a:pPr>
            <a:r>
              <a:rPr lang="en-US" dirty="0" smtClean="0">
                <a:solidFill>
                  <a:srgbClr val="000000"/>
                </a:solidFill>
                <a:cs typeface="+mn-cs"/>
              </a:rPr>
              <a:t>Loosely placed, </a:t>
            </a:r>
            <a:r>
              <a:rPr lang="en-US" dirty="0" err="1" smtClean="0">
                <a:solidFill>
                  <a:srgbClr val="000000"/>
                </a:solidFill>
                <a:cs typeface="+mn-cs"/>
              </a:rPr>
              <a:t>uncompacted</a:t>
            </a:r>
            <a:r>
              <a:rPr lang="en-US" dirty="0" smtClean="0">
                <a:solidFill>
                  <a:srgbClr val="000000"/>
                </a:solidFill>
                <a:cs typeface="+mn-cs"/>
              </a:rPr>
              <a:t> bedding directly under the invert of the pipe reduces point load stresses on the pipe.</a:t>
            </a:r>
            <a:endParaRPr lang="en-US" dirty="0">
              <a:solidFill>
                <a:srgbClr val="000000"/>
              </a:solidFill>
              <a:cs typeface="+mn-cs"/>
            </a:endParaRPr>
          </a:p>
        </p:txBody>
      </p:sp>
      <p:pic>
        <p:nvPicPr>
          <p:cNvPr id="57" name="Picture 2" descr="Bedding2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3344" y="1905977"/>
            <a:ext cx="7108825" cy="4619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itle 1"/>
          <p:cNvSpPr txBox="1">
            <a:spLocks/>
          </p:cNvSpPr>
          <p:nvPr/>
        </p:nvSpPr>
        <p:spPr bwMode="auto">
          <a:xfrm>
            <a:off x="1"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kern="0" dirty="0" smtClean="0">
                <a:latin typeface="Arial"/>
              </a:rPr>
              <a:t>Standard Installations Key Concepts</a:t>
            </a:r>
            <a:endParaRPr kumimoji="0" lang="en-US" sz="3600" b="1" i="0" u="none" strike="noStrike" kern="0" cap="none" spc="0" normalizeH="0" baseline="0" noProof="0" dirty="0" smtClean="0">
              <a:ln>
                <a:noFill/>
              </a:ln>
              <a:solidFill>
                <a:srgbClr val="F08F49"/>
              </a:solidFill>
              <a:effectLst/>
              <a:uLnTx/>
              <a:uFillTx/>
              <a:latin typeface="Arial"/>
              <a:ea typeface="+mj-ea"/>
              <a:cs typeface="+mj-cs"/>
            </a:endParaRPr>
          </a:p>
        </p:txBody>
      </p:sp>
    </p:spTree>
    <p:extLst>
      <p:ext uri="{BB962C8B-B14F-4D97-AF65-F5344CB8AC3E}">
        <p14:creationId xmlns:p14="http://schemas.microsoft.com/office/powerpoint/2010/main" val="2351385901"/>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AutoShape 5"/>
          <p:cNvSpPr>
            <a:spLocks/>
          </p:cNvSpPr>
          <p:nvPr/>
        </p:nvSpPr>
        <p:spPr bwMode="auto">
          <a:xfrm>
            <a:off x="1203275" y="-2232"/>
            <a:ext cx="1553766" cy="6868046"/>
          </a:xfrm>
          <a:custGeom>
            <a:avLst/>
            <a:gdLst>
              <a:gd name="T0" fmla="*/ 10735 w 21471"/>
              <a:gd name="T1" fmla="+- 0 10802 5"/>
              <a:gd name="T2" fmla="*/ 10802 h 21595"/>
              <a:gd name="T3" fmla="*/ 10735 w 21471"/>
              <a:gd name="T4" fmla="+- 0 10802 5"/>
              <a:gd name="T5" fmla="*/ 10802 h 21595"/>
              <a:gd name="T6" fmla="*/ 10735 w 21471"/>
              <a:gd name="T7" fmla="+- 0 10802 5"/>
              <a:gd name="T8" fmla="*/ 10802 h 21595"/>
              <a:gd name="T9" fmla="*/ 10735 w 21471"/>
              <a:gd name="T10" fmla="+- 0 10802 5"/>
              <a:gd name="T11" fmla="*/ 10802 h 21595"/>
            </a:gdLst>
            <a:ahLst/>
            <a:cxnLst>
              <a:cxn ang="0">
                <a:pos x="T0" y="T2"/>
              </a:cxn>
              <a:cxn ang="0">
                <a:pos x="T3" y="T5"/>
              </a:cxn>
              <a:cxn ang="0">
                <a:pos x="T6" y="T8"/>
              </a:cxn>
              <a:cxn ang="0">
                <a:pos x="T9" y="T11"/>
              </a:cxn>
            </a:cxnLst>
            <a:rect l="0" t="0" r="r" b="b"/>
            <a:pathLst>
              <a:path w="21471" h="21595">
                <a:moveTo>
                  <a:pt x="350" y="21595"/>
                </a:moveTo>
                <a:lnTo>
                  <a:pt x="13683" y="21595"/>
                </a:lnTo>
                <a:cubicBezTo>
                  <a:pt x="17192" y="19758"/>
                  <a:pt x="21600" y="14183"/>
                  <a:pt x="21468" y="10585"/>
                </a:cubicBezTo>
                <a:cubicBezTo>
                  <a:pt x="20240" y="4646"/>
                  <a:pt x="16446" y="1736"/>
                  <a:pt x="12916" y="9"/>
                </a:cubicBezTo>
                <a:cubicBezTo>
                  <a:pt x="12960" y="-5"/>
                  <a:pt x="0" y="9"/>
                  <a:pt x="0" y="-1"/>
                </a:cubicBezTo>
                <a:cubicBezTo>
                  <a:pt x="1381" y="1821"/>
                  <a:pt x="6030" y="5869"/>
                  <a:pt x="6447" y="10775"/>
                </a:cubicBezTo>
                <a:cubicBezTo>
                  <a:pt x="5833" y="16434"/>
                  <a:pt x="350" y="21595"/>
                  <a:pt x="350" y="21595"/>
                </a:cubicBezTo>
                <a:close/>
              </a:path>
            </a:pathLst>
          </a:custGeom>
          <a:solidFill>
            <a:schemeClr val="tx1"/>
          </a:solidFill>
          <a:ln w="12700" cap="flat" cmpd="sng">
            <a:noFill/>
            <a:prstDash val="solid"/>
            <a:miter lim="0"/>
            <a:headEnd/>
            <a:tailEnd/>
          </a:ln>
          <a:effectLst/>
          <a:extLst/>
        </p:spPr>
        <p:txBody>
          <a:bodyPr lIns="0" tIns="0" rIns="0" bIns="0"/>
          <a:lstStyle/>
          <a:p>
            <a:pPr algn="ctr" defTabSz="913863" hangingPunct="0">
              <a:spcBef>
                <a:spcPts val="1687"/>
              </a:spcBef>
            </a:pPr>
            <a:endParaRPr lang="en-US" sz="3900" b="1">
              <a:solidFill>
                <a:srgbClr val="F08F49"/>
              </a:solidFill>
              <a:sym typeface="Arial" pitchFamily="34" charset="0"/>
            </a:endParaRPr>
          </a:p>
        </p:txBody>
      </p:sp>
      <p:grpSp>
        <p:nvGrpSpPr>
          <p:cNvPr id="85" name="Group 84"/>
          <p:cNvGrpSpPr/>
          <p:nvPr/>
        </p:nvGrpSpPr>
        <p:grpSpPr>
          <a:xfrm>
            <a:off x="3875629" y="5992985"/>
            <a:ext cx="2656967" cy="849016"/>
            <a:chOff x="3896232" y="5914329"/>
            <a:chExt cx="2656967" cy="849016"/>
          </a:xfrm>
        </p:grpSpPr>
        <p:grpSp>
          <p:nvGrpSpPr>
            <p:cNvPr id="86" name="Group 85"/>
            <p:cNvGrpSpPr/>
            <p:nvPr/>
          </p:nvGrpSpPr>
          <p:grpSpPr>
            <a:xfrm>
              <a:off x="3896232" y="5914329"/>
              <a:ext cx="2656967" cy="579025"/>
              <a:chOff x="9772650" y="8759825"/>
              <a:chExt cx="2763838" cy="593725"/>
            </a:xfrm>
          </p:grpSpPr>
          <p:sp>
            <p:nvSpPr>
              <p:cNvPr id="88" name="AutoShape 5"/>
              <p:cNvSpPr>
                <a:spLocks/>
              </p:cNvSpPr>
              <p:nvPr/>
            </p:nvSpPr>
            <p:spPr bwMode="auto">
              <a:xfrm>
                <a:off x="11218863" y="8820150"/>
                <a:ext cx="82550" cy="79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99" y="0"/>
                    </a:moveTo>
                    <a:lnTo>
                      <a:pt x="899" y="0"/>
                    </a:lnTo>
                    <a:lnTo>
                      <a:pt x="2400" y="626"/>
                    </a:lnTo>
                    <a:lnTo>
                      <a:pt x="5100" y="2191"/>
                    </a:lnTo>
                    <a:lnTo>
                      <a:pt x="9600" y="5008"/>
                    </a:lnTo>
                    <a:lnTo>
                      <a:pt x="11999" y="7200"/>
                    </a:lnTo>
                    <a:lnTo>
                      <a:pt x="13799" y="9704"/>
                    </a:lnTo>
                    <a:lnTo>
                      <a:pt x="17700" y="14086"/>
                    </a:lnTo>
                    <a:lnTo>
                      <a:pt x="20099" y="18156"/>
                    </a:lnTo>
                    <a:lnTo>
                      <a:pt x="21600" y="21600"/>
                    </a:lnTo>
                    <a:lnTo>
                      <a:pt x="4800" y="21600"/>
                    </a:lnTo>
                    <a:lnTo>
                      <a:pt x="0" y="17217"/>
                    </a:lnTo>
                    <a:lnTo>
                      <a:pt x="13799" y="17217"/>
                    </a:lnTo>
                    <a:lnTo>
                      <a:pt x="12600" y="14086"/>
                    </a:lnTo>
                    <a:lnTo>
                      <a:pt x="8999" y="8765"/>
                    </a:lnTo>
                    <a:lnTo>
                      <a:pt x="6299" y="5008"/>
                    </a:lnTo>
                    <a:lnTo>
                      <a:pt x="3599" y="2191"/>
                    </a:lnTo>
                    <a:lnTo>
                      <a:pt x="899"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89" name="AutoShape 6"/>
              <p:cNvSpPr>
                <a:spLocks/>
              </p:cNvSpPr>
              <p:nvPr/>
            </p:nvSpPr>
            <p:spPr bwMode="auto">
              <a:xfrm>
                <a:off x="11064875" y="9032875"/>
                <a:ext cx="236538"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0" y="0"/>
                    </a:moveTo>
                    <a:lnTo>
                      <a:pt x="21600" y="526"/>
                    </a:lnTo>
                    <a:lnTo>
                      <a:pt x="21085" y="2107"/>
                    </a:lnTo>
                    <a:lnTo>
                      <a:pt x="20777" y="4741"/>
                    </a:lnTo>
                    <a:lnTo>
                      <a:pt x="19954" y="7375"/>
                    </a:lnTo>
                    <a:lnTo>
                      <a:pt x="18925" y="10273"/>
                    </a:lnTo>
                    <a:lnTo>
                      <a:pt x="17794" y="13170"/>
                    </a:lnTo>
                    <a:lnTo>
                      <a:pt x="16148" y="16331"/>
                    </a:lnTo>
                    <a:lnTo>
                      <a:pt x="14194" y="18702"/>
                    </a:lnTo>
                    <a:lnTo>
                      <a:pt x="12651" y="20019"/>
                    </a:lnTo>
                    <a:lnTo>
                      <a:pt x="11314" y="20809"/>
                    </a:lnTo>
                    <a:lnTo>
                      <a:pt x="9874" y="21600"/>
                    </a:lnTo>
                    <a:lnTo>
                      <a:pt x="8537" y="21600"/>
                    </a:lnTo>
                    <a:lnTo>
                      <a:pt x="7302" y="21600"/>
                    </a:lnTo>
                    <a:lnTo>
                      <a:pt x="6171" y="21336"/>
                    </a:lnTo>
                    <a:lnTo>
                      <a:pt x="4011" y="20019"/>
                    </a:lnTo>
                    <a:lnTo>
                      <a:pt x="2365" y="18439"/>
                    </a:lnTo>
                    <a:lnTo>
                      <a:pt x="1028" y="16595"/>
                    </a:lnTo>
                    <a:lnTo>
                      <a:pt x="0" y="14487"/>
                    </a:lnTo>
                    <a:lnTo>
                      <a:pt x="1028" y="15804"/>
                    </a:lnTo>
                    <a:lnTo>
                      <a:pt x="2159" y="16595"/>
                    </a:lnTo>
                    <a:lnTo>
                      <a:pt x="3805" y="17121"/>
                    </a:lnTo>
                    <a:lnTo>
                      <a:pt x="5657" y="17385"/>
                    </a:lnTo>
                    <a:lnTo>
                      <a:pt x="7714" y="17385"/>
                    </a:lnTo>
                    <a:lnTo>
                      <a:pt x="9668" y="16331"/>
                    </a:lnTo>
                    <a:lnTo>
                      <a:pt x="10800" y="15278"/>
                    </a:lnTo>
                    <a:lnTo>
                      <a:pt x="11828" y="13960"/>
                    </a:lnTo>
                    <a:lnTo>
                      <a:pt x="13474" y="11590"/>
                    </a:lnTo>
                    <a:lnTo>
                      <a:pt x="14811" y="8956"/>
                    </a:lnTo>
                    <a:lnTo>
                      <a:pt x="15942" y="6848"/>
                    </a:lnTo>
                    <a:lnTo>
                      <a:pt x="16765" y="4741"/>
                    </a:lnTo>
                    <a:lnTo>
                      <a:pt x="17588" y="1317"/>
                    </a:lnTo>
                    <a:lnTo>
                      <a:pt x="1800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0" name="AutoShape 7"/>
              <p:cNvSpPr>
                <a:spLocks/>
              </p:cNvSpPr>
              <p:nvPr/>
            </p:nvSpPr>
            <p:spPr bwMode="auto">
              <a:xfrm>
                <a:off x="11163300" y="8759825"/>
                <a:ext cx="219075" cy="403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19" y="18780"/>
                    </a:moveTo>
                    <a:lnTo>
                      <a:pt x="14919" y="18780"/>
                    </a:lnTo>
                    <a:lnTo>
                      <a:pt x="13694" y="19380"/>
                    </a:lnTo>
                    <a:lnTo>
                      <a:pt x="12247" y="19860"/>
                    </a:lnTo>
                    <a:lnTo>
                      <a:pt x="11022" y="20340"/>
                    </a:lnTo>
                    <a:lnTo>
                      <a:pt x="9686" y="20639"/>
                    </a:lnTo>
                    <a:lnTo>
                      <a:pt x="7237" y="21120"/>
                    </a:lnTo>
                    <a:lnTo>
                      <a:pt x="4898" y="21420"/>
                    </a:lnTo>
                    <a:lnTo>
                      <a:pt x="2894" y="21600"/>
                    </a:lnTo>
                    <a:lnTo>
                      <a:pt x="1447" y="21600"/>
                    </a:lnTo>
                    <a:lnTo>
                      <a:pt x="0" y="21600"/>
                    </a:lnTo>
                    <a:lnTo>
                      <a:pt x="1447" y="21479"/>
                    </a:lnTo>
                    <a:lnTo>
                      <a:pt x="3117" y="21300"/>
                    </a:lnTo>
                    <a:lnTo>
                      <a:pt x="5010" y="20999"/>
                    </a:lnTo>
                    <a:lnTo>
                      <a:pt x="7237" y="20520"/>
                    </a:lnTo>
                    <a:lnTo>
                      <a:pt x="9686" y="19739"/>
                    </a:lnTo>
                    <a:lnTo>
                      <a:pt x="10800" y="19260"/>
                    </a:lnTo>
                    <a:lnTo>
                      <a:pt x="12024" y="18780"/>
                    </a:lnTo>
                    <a:lnTo>
                      <a:pt x="13360" y="18120"/>
                    </a:lnTo>
                    <a:lnTo>
                      <a:pt x="14362" y="17459"/>
                    </a:lnTo>
                    <a:lnTo>
                      <a:pt x="15253" y="16740"/>
                    </a:lnTo>
                    <a:lnTo>
                      <a:pt x="16032" y="16080"/>
                    </a:lnTo>
                    <a:lnTo>
                      <a:pt x="16701" y="15299"/>
                    </a:lnTo>
                    <a:lnTo>
                      <a:pt x="17257" y="14460"/>
                    </a:lnTo>
                    <a:lnTo>
                      <a:pt x="17814" y="13560"/>
                    </a:lnTo>
                    <a:lnTo>
                      <a:pt x="18148" y="12720"/>
                    </a:lnTo>
                    <a:lnTo>
                      <a:pt x="18371" y="11700"/>
                    </a:lnTo>
                    <a:lnTo>
                      <a:pt x="18593" y="10739"/>
                    </a:lnTo>
                    <a:lnTo>
                      <a:pt x="18371" y="9779"/>
                    </a:lnTo>
                    <a:lnTo>
                      <a:pt x="18148" y="8820"/>
                    </a:lnTo>
                    <a:lnTo>
                      <a:pt x="17814" y="7979"/>
                    </a:lnTo>
                    <a:lnTo>
                      <a:pt x="17480" y="7200"/>
                    </a:lnTo>
                    <a:lnTo>
                      <a:pt x="16701" y="6480"/>
                    </a:lnTo>
                    <a:lnTo>
                      <a:pt x="16255" y="5820"/>
                    </a:lnTo>
                    <a:lnTo>
                      <a:pt x="14808" y="4560"/>
                    </a:lnTo>
                    <a:lnTo>
                      <a:pt x="13694" y="3780"/>
                    </a:lnTo>
                    <a:lnTo>
                      <a:pt x="12470" y="3119"/>
                    </a:lnTo>
                    <a:lnTo>
                      <a:pt x="11356" y="2520"/>
                    </a:lnTo>
                    <a:lnTo>
                      <a:pt x="10131" y="2040"/>
                    </a:lnTo>
                    <a:lnTo>
                      <a:pt x="8795" y="1560"/>
                    </a:lnTo>
                    <a:lnTo>
                      <a:pt x="7571" y="1200"/>
                    </a:lnTo>
                    <a:lnTo>
                      <a:pt x="5232" y="720"/>
                    </a:lnTo>
                    <a:lnTo>
                      <a:pt x="3228" y="300"/>
                    </a:lnTo>
                    <a:lnTo>
                      <a:pt x="1670" y="120"/>
                    </a:lnTo>
                    <a:lnTo>
                      <a:pt x="0" y="0"/>
                    </a:lnTo>
                    <a:lnTo>
                      <a:pt x="1670" y="0"/>
                    </a:lnTo>
                    <a:lnTo>
                      <a:pt x="3228" y="0"/>
                    </a:lnTo>
                    <a:lnTo>
                      <a:pt x="5567" y="180"/>
                    </a:lnTo>
                    <a:lnTo>
                      <a:pt x="7905" y="600"/>
                    </a:lnTo>
                    <a:lnTo>
                      <a:pt x="9352" y="900"/>
                    </a:lnTo>
                    <a:lnTo>
                      <a:pt x="10577" y="1200"/>
                    </a:lnTo>
                    <a:lnTo>
                      <a:pt x="12024" y="1560"/>
                    </a:lnTo>
                    <a:lnTo>
                      <a:pt x="13472" y="2160"/>
                    </a:lnTo>
                    <a:lnTo>
                      <a:pt x="14808" y="2700"/>
                    </a:lnTo>
                    <a:lnTo>
                      <a:pt x="16032" y="3419"/>
                    </a:lnTo>
                    <a:lnTo>
                      <a:pt x="17814" y="4560"/>
                    </a:lnTo>
                    <a:lnTo>
                      <a:pt x="18705" y="5340"/>
                    </a:lnTo>
                    <a:lnTo>
                      <a:pt x="19595" y="6180"/>
                    </a:lnTo>
                    <a:lnTo>
                      <a:pt x="20375" y="7200"/>
                    </a:lnTo>
                    <a:lnTo>
                      <a:pt x="21043" y="8220"/>
                    </a:lnTo>
                    <a:lnTo>
                      <a:pt x="21377" y="9480"/>
                    </a:lnTo>
                    <a:lnTo>
                      <a:pt x="21600" y="10739"/>
                    </a:lnTo>
                    <a:lnTo>
                      <a:pt x="21377" y="12120"/>
                    </a:lnTo>
                    <a:lnTo>
                      <a:pt x="21043" y="13380"/>
                    </a:lnTo>
                    <a:lnTo>
                      <a:pt x="20375" y="14519"/>
                    </a:lnTo>
                    <a:lnTo>
                      <a:pt x="19484" y="15600"/>
                    </a:lnTo>
                    <a:lnTo>
                      <a:pt x="18593" y="16440"/>
                    </a:lnTo>
                    <a:lnTo>
                      <a:pt x="17480" y="17340"/>
                    </a:lnTo>
                    <a:lnTo>
                      <a:pt x="16255" y="18120"/>
                    </a:lnTo>
                    <a:lnTo>
                      <a:pt x="14919" y="187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1" name="AutoShape 8"/>
              <p:cNvSpPr>
                <a:spLocks/>
              </p:cNvSpPr>
              <p:nvPr/>
            </p:nvSpPr>
            <p:spPr bwMode="auto">
              <a:xfrm>
                <a:off x="11023600" y="8840788"/>
                <a:ext cx="163513" cy="204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492"/>
                    </a:moveTo>
                    <a:lnTo>
                      <a:pt x="21600" y="2492"/>
                    </a:lnTo>
                    <a:lnTo>
                      <a:pt x="20693" y="1898"/>
                    </a:lnTo>
                    <a:lnTo>
                      <a:pt x="19787" y="1305"/>
                    </a:lnTo>
                    <a:lnTo>
                      <a:pt x="18276" y="712"/>
                    </a:lnTo>
                    <a:lnTo>
                      <a:pt x="16313" y="118"/>
                    </a:lnTo>
                    <a:lnTo>
                      <a:pt x="14047" y="0"/>
                    </a:lnTo>
                    <a:lnTo>
                      <a:pt x="11630" y="118"/>
                    </a:lnTo>
                    <a:lnTo>
                      <a:pt x="10422" y="356"/>
                    </a:lnTo>
                    <a:lnTo>
                      <a:pt x="8911" y="712"/>
                    </a:lnTo>
                    <a:lnTo>
                      <a:pt x="7703" y="1186"/>
                    </a:lnTo>
                    <a:lnTo>
                      <a:pt x="6495" y="1661"/>
                    </a:lnTo>
                    <a:lnTo>
                      <a:pt x="4531" y="2848"/>
                    </a:lnTo>
                    <a:lnTo>
                      <a:pt x="2869" y="4391"/>
                    </a:lnTo>
                    <a:lnTo>
                      <a:pt x="1359" y="6052"/>
                    </a:lnTo>
                    <a:lnTo>
                      <a:pt x="755" y="8070"/>
                    </a:lnTo>
                    <a:lnTo>
                      <a:pt x="151" y="9969"/>
                    </a:lnTo>
                    <a:lnTo>
                      <a:pt x="0" y="11868"/>
                    </a:lnTo>
                    <a:lnTo>
                      <a:pt x="453" y="13529"/>
                    </a:lnTo>
                    <a:lnTo>
                      <a:pt x="1208" y="15665"/>
                    </a:lnTo>
                    <a:lnTo>
                      <a:pt x="2567" y="17446"/>
                    </a:lnTo>
                    <a:lnTo>
                      <a:pt x="3927" y="18989"/>
                    </a:lnTo>
                    <a:lnTo>
                      <a:pt x="5588" y="19938"/>
                    </a:lnTo>
                    <a:lnTo>
                      <a:pt x="6797" y="20650"/>
                    </a:lnTo>
                    <a:lnTo>
                      <a:pt x="8005" y="21243"/>
                    </a:lnTo>
                    <a:lnTo>
                      <a:pt x="9213" y="21600"/>
                    </a:lnTo>
                    <a:lnTo>
                      <a:pt x="8307" y="20887"/>
                    </a:lnTo>
                    <a:lnTo>
                      <a:pt x="7250" y="20057"/>
                    </a:lnTo>
                    <a:lnTo>
                      <a:pt x="6344" y="18989"/>
                    </a:lnTo>
                    <a:lnTo>
                      <a:pt x="5286" y="17446"/>
                    </a:lnTo>
                    <a:lnTo>
                      <a:pt x="4380" y="15665"/>
                    </a:lnTo>
                    <a:lnTo>
                      <a:pt x="4078" y="14004"/>
                    </a:lnTo>
                    <a:lnTo>
                      <a:pt x="4078" y="13054"/>
                    </a:lnTo>
                    <a:lnTo>
                      <a:pt x="4078" y="11868"/>
                    </a:lnTo>
                    <a:lnTo>
                      <a:pt x="4531" y="10087"/>
                    </a:lnTo>
                    <a:lnTo>
                      <a:pt x="5286" y="8426"/>
                    </a:lnTo>
                    <a:lnTo>
                      <a:pt x="6344" y="7120"/>
                    </a:lnTo>
                    <a:lnTo>
                      <a:pt x="7250" y="5934"/>
                    </a:lnTo>
                    <a:lnTo>
                      <a:pt x="8307" y="5103"/>
                    </a:lnTo>
                    <a:lnTo>
                      <a:pt x="9213" y="4391"/>
                    </a:lnTo>
                    <a:lnTo>
                      <a:pt x="10875" y="3441"/>
                    </a:lnTo>
                    <a:lnTo>
                      <a:pt x="13141" y="2492"/>
                    </a:lnTo>
                    <a:lnTo>
                      <a:pt x="15104" y="2136"/>
                    </a:lnTo>
                    <a:lnTo>
                      <a:pt x="16766" y="1898"/>
                    </a:lnTo>
                    <a:lnTo>
                      <a:pt x="18427" y="1898"/>
                    </a:lnTo>
                    <a:lnTo>
                      <a:pt x="20995" y="2136"/>
                    </a:lnTo>
                    <a:lnTo>
                      <a:pt x="21600" y="249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2" name="AutoShape 9"/>
              <p:cNvSpPr>
                <a:spLocks/>
              </p:cNvSpPr>
              <p:nvPr/>
            </p:nvSpPr>
            <p:spPr bwMode="auto">
              <a:xfrm>
                <a:off x="9772650" y="9226550"/>
                <a:ext cx="104775"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434" y="14804"/>
                    </a:moveTo>
                    <a:lnTo>
                      <a:pt x="5400" y="14804"/>
                    </a:lnTo>
                    <a:lnTo>
                      <a:pt x="2817" y="21600"/>
                    </a:lnTo>
                    <a:lnTo>
                      <a:pt x="0" y="21600"/>
                    </a:lnTo>
                    <a:lnTo>
                      <a:pt x="9626" y="0"/>
                    </a:lnTo>
                    <a:lnTo>
                      <a:pt x="12208" y="0"/>
                    </a:lnTo>
                    <a:lnTo>
                      <a:pt x="21600" y="21600"/>
                    </a:lnTo>
                    <a:lnTo>
                      <a:pt x="19017" y="21600"/>
                    </a:lnTo>
                    <a:lnTo>
                      <a:pt x="16434" y="14804"/>
                    </a:lnTo>
                    <a:close/>
                    <a:moveTo>
                      <a:pt x="11034" y="2426"/>
                    </a:moveTo>
                    <a:lnTo>
                      <a:pt x="6104" y="12862"/>
                    </a:lnTo>
                    <a:lnTo>
                      <a:pt x="15495" y="12862"/>
                    </a:lnTo>
                    <a:lnTo>
                      <a:pt x="11034" y="242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3" name="AutoShape 10"/>
              <p:cNvSpPr>
                <a:spLocks/>
              </p:cNvSpPr>
              <p:nvPr/>
            </p:nvSpPr>
            <p:spPr bwMode="auto">
              <a:xfrm>
                <a:off x="9883775" y="9251950"/>
                <a:ext cx="123825"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8382"/>
                    </a:moveTo>
                    <a:lnTo>
                      <a:pt x="19636" y="8382"/>
                    </a:lnTo>
                    <a:lnTo>
                      <a:pt x="19243" y="5802"/>
                    </a:lnTo>
                    <a:lnTo>
                      <a:pt x="18654" y="3868"/>
                    </a:lnTo>
                    <a:lnTo>
                      <a:pt x="17476" y="2579"/>
                    </a:lnTo>
                    <a:lnTo>
                      <a:pt x="15905" y="2579"/>
                    </a:lnTo>
                    <a:lnTo>
                      <a:pt x="13941" y="2579"/>
                    </a:lnTo>
                    <a:lnTo>
                      <a:pt x="12567" y="4191"/>
                    </a:lnTo>
                    <a:lnTo>
                      <a:pt x="11781" y="6447"/>
                    </a:lnTo>
                    <a:lnTo>
                      <a:pt x="11781" y="9026"/>
                    </a:lnTo>
                    <a:lnTo>
                      <a:pt x="11781" y="21600"/>
                    </a:lnTo>
                    <a:lnTo>
                      <a:pt x="9818" y="21600"/>
                    </a:lnTo>
                    <a:lnTo>
                      <a:pt x="9818" y="7414"/>
                    </a:lnTo>
                    <a:lnTo>
                      <a:pt x="9425" y="5480"/>
                    </a:lnTo>
                    <a:lnTo>
                      <a:pt x="8836" y="3868"/>
                    </a:lnTo>
                    <a:lnTo>
                      <a:pt x="7854" y="2579"/>
                    </a:lnTo>
                    <a:lnTo>
                      <a:pt x="6283" y="2579"/>
                    </a:lnTo>
                    <a:lnTo>
                      <a:pt x="4320" y="2579"/>
                    </a:lnTo>
                    <a:lnTo>
                      <a:pt x="2749" y="4191"/>
                    </a:lnTo>
                    <a:lnTo>
                      <a:pt x="2552" y="5480"/>
                    </a:lnTo>
                    <a:lnTo>
                      <a:pt x="1767" y="6447"/>
                    </a:lnTo>
                    <a:lnTo>
                      <a:pt x="1570" y="9349"/>
                    </a:lnTo>
                    <a:lnTo>
                      <a:pt x="1570" y="21600"/>
                    </a:lnTo>
                    <a:lnTo>
                      <a:pt x="0" y="21600"/>
                    </a:lnTo>
                    <a:lnTo>
                      <a:pt x="0" y="644"/>
                    </a:lnTo>
                    <a:lnTo>
                      <a:pt x="1570" y="644"/>
                    </a:lnTo>
                    <a:lnTo>
                      <a:pt x="1570" y="4191"/>
                    </a:lnTo>
                    <a:lnTo>
                      <a:pt x="1767" y="4191"/>
                    </a:lnTo>
                    <a:lnTo>
                      <a:pt x="2552" y="2579"/>
                    </a:lnTo>
                    <a:lnTo>
                      <a:pt x="3534" y="1611"/>
                    </a:lnTo>
                    <a:lnTo>
                      <a:pt x="4712" y="644"/>
                    </a:lnTo>
                    <a:lnTo>
                      <a:pt x="6676" y="0"/>
                    </a:lnTo>
                    <a:lnTo>
                      <a:pt x="8443" y="644"/>
                    </a:lnTo>
                    <a:lnTo>
                      <a:pt x="9818" y="1611"/>
                    </a:lnTo>
                    <a:lnTo>
                      <a:pt x="10800" y="3223"/>
                    </a:lnTo>
                    <a:lnTo>
                      <a:pt x="11389" y="4835"/>
                    </a:lnTo>
                    <a:lnTo>
                      <a:pt x="11978" y="3223"/>
                    </a:lnTo>
                    <a:lnTo>
                      <a:pt x="12960" y="1611"/>
                    </a:lnTo>
                    <a:lnTo>
                      <a:pt x="14530" y="644"/>
                    </a:lnTo>
                    <a:lnTo>
                      <a:pt x="16101" y="0"/>
                    </a:lnTo>
                    <a:lnTo>
                      <a:pt x="18654" y="644"/>
                    </a:lnTo>
                    <a:lnTo>
                      <a:pt x="19243" y="1289"/>
                    </a:lnTo>
                    <a:lnTo>
                      <a:pt x="20225" y="2256"/>
                    </a:lnTo>
                    <a:lnTo>
                      <a:pt x="20618" y="3223"/>
                    </a:lnTo>
                    <a:lnTo>
                      <a:pt x="21207" y="4191"/>
                    </a:lnTo>
                    <a:lnTo>
                      <a:pt x="21600" y="7414"/>
                    </a:lnTo>
                    <a:lnTo>
                      <a:pt x="21600" y="21600"/>
                    </a:lnTo>
                    <a:lnTo>
                      <a:pt x="19636" y="21600"/>
                    </a:lnTo>
                    <a:lnTo>
                      <a:pt x="19636" y="838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4" name="AutoShape 11"/>
              <p:cNvSpPr>
                <a:spLocks/>
              </p:cNvSpPr>
              <p:nvPr/>
            </p:nvSpPr>
            <p:spPr bwMode="auto">
              <a:xfrm>
                <a:off x="10018713" y="9251950"/>
                <a:ext cx="8255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1" y="14611"/>
                    </a:moveTo>
                    <a:lnTo>
                      <a:pt x="20991" y="14611"/>
                    </a:lnTo>
                    <a:lnTo>
                      <a:pt x="20078" y="17152"/>
                    </a:lnTo>
                    <a:lnTo>
                      <a:pt x="18253" y="19694"/>
                    </a:lnTo>
                    <a:lnTo>
                      <a:pt x="16732" y="20647"/>
                    </a:lnTo>
                    <a:lnTo>
                      <a:pt x="14602" y="21282"/>
                    </a:lnTo>
                    <a:lnTo>
                      <a:pt x="12777" y="21600"/>
                    </a:lnTo>
                    <a:lnTo>
                      <a:pt x="10952" y="21600"/>
                    </a:lnTo>
                    <a:lnTo>
                      <a:pt x="7909" y="21600"/>
                    </a:lnTo>
                    <a:lnTo>
                      <a:pt x="5780" y="20647"/>
                    </a:lnTo>
                    <a:lnTo>
                      <a:pt x="3954" y="19694"/>
                    </a:lnTo>
                    <a:lnTo>
                      <a:pt x="2433" y="18105"/>
                    </a:lnTo>
                    <a:lnTo>
                      <a:pt x="1521" y="16517"/>
                    </a:lnTo>
                    <a:lnTo>
                      <a:pt x="608" y="14611"/>
                    </a:lnTo>
                    <a:lnTo>
                      <a:pt x="0" y="10800"/>
                    </a:lnTo>
                    <a:lnTo>
                      <a:pt x="0" y="8894"/>
                    </a:lnTo>
                    <a:lnTo>
                      <a:pt x="608" y="6670"/>
                    </a:lnTo>
                    <a:lnTo>
                      <a:pt x="1521" y="4764"/>
                    </a:lnTo>
                    <a:lnTo>
                      <a:pt x="2433" y="3176"/>
                    </a:lnTo>
                    <a:lnTo>
                      <a:pt x="3954" y="2223"/>
                    </a:lnTo>
                    <a:lnTo>
                      <a:pt x="5780" y="1270"/>
                    </a:lnTo>
                    <a:lnTo>
                      <a:pt x="8214" y="0"/>
                    </a:lnTo>
                    <a:lnTo>
                      <a:pt x="10952" y="0"/>
                    </a:lnTo>
                    <a:lnTo>
                      <a:pt x="14602" y="635"/>
                    </a:lnTo>
                    <a:lnTo>
                      <a:pt x="16123" y="1270"/>
                    </a:lnTo>
                    <a:lnTo>
                      <a:pt x="18253" y="2223"/>
                    </a:lnTo>
                    <a:lnTo>
                      <a:pt x="19774" y="3811"/>
                    </a:lnTo>
                    <a:lnTo>
                      <a:pt x="20687" y="5717"/>
                    </a:lnTo>
                    <a:lnTo>
                      <a:pt x="21600" y="8258"/>
                    </a:lnTo>
                    <a:lnTo>
                      <a:pt x="21600" y="11435"/>
                    </a:lnTo>
                    <a:lnTo>
                      <a:pt x="3042" y="11435"/>
                    </a:lnTo>
                    <a:lnTo>
                      <a:pt x="3346" y="14611"/>
                    </a:lnTo>
                    <a:lnTo>
                      <a:pt x="4867" y="17152"/>
                    </a:lnTo>
                    <a:lnTo>
                      <a:pt x="5780" y="18105"/>
                    </a:lnTo>
                    <a:lnTo>
                      <a:pt x="7301" y="18741"/>
                    </a:lnTo>
                    <a:lnTo>
                      <a:pt x="8822" y="19058"/>
                    </a:lnTo>
                    <a:lnTo>
                      <a:pt x="10952" y="19058"/>
                    </a:lnTo>
                    <a:lnTo>
                      <a:pt x="13690" y="19058"/>
                    </a:lnTo>
                    <a:lnTo>
                      <a:pt x="16123" y="18105"/>
                    </a:lnTo>
                    <a:lnTo>
                      <a:pt x="17645" y="16517"/>
                    </a:lnTo>
                    <a:lnTo>
                      <a:pt x="18557" y="14611"/>
                    </a:lnTo>
                    <a:lnTo>
                      <a:pt x="20991" y="14611"/>
                    </a:lnTo>
                    <a:close/>
                    <a:moveTo>
                      <a:pt x="19166" y="9211"/>
                    </a:moveTo>
                    <a:lnTo>
                      <a:pt x="19166" y="9211"/>
                    </a:lnTo>
                    <a:lnTo>
                      <a:pt x="18557" y="7941"/>
                    </a:lnTo>
                    <a:lnTo>
                      <a:pt x="17645" y="6352"/>
                    </a:lnTo>
                    <a:lnTo>
                      <a:pt x="17340" y="4764"/>
                    </a:lnTo>
                    <a:lnTo>
                      <a:pt x="16123" y="4129"/>
                    </a:lnTo>
                    <a:lnTo>
                      <a:pt x="13690" y="2541"/>
                    </a:lnTo>
                    <a:lnTo>
                      <a:pt x="10952" y="2541"/>
                    </a:lnTo>
                    <a:lnTo>
                      <a:pt x="8214" y="2541"/>
                    </a:lnTo>
                    <a:lnTo>
                      <a:pt x="5780" y="4129"/>
                    </a:lnTo>
                    <a:lnTo>
                      <a:pt x="4867" y="5399"/>
                    </a:lnTo>
                    <a:lnTo>
                      <a:pt x="3954" y="6352"/>
                    </a:lnTo>
                    <a:lnTo>
                      <a:pt x="3346" y="7941"/>
                    </a:lnTo>
                    <a:lnTo>
                      <a:pt x="3042" y="9211"/>
                    </a:lnTo>
                    <a:lnTo>
                      <a:pt x="19166" y="921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5" name="AutoShape 12"/>
              <p:cNvSpPr>
                <a:spLocks/>
              </p:cNvSpPr>
              <p:nvPr/>
            </p:nvSpPr>
            <p:spPr bwMode="auto">
              <a:xfrm>
                <a:off x="10113963" y="9251950"/>
                <a:ext cx="46037"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4"/>
                    </a:moveTo>
                    <a:lnTo>
                      <a:pt x="5268" y="644"/>
                    </a:lnTo>
                    <a:lnTo>
                      <a:pt x="5268" y="5480"/>
                    </a:lnTo>
                    <a:lnTo>
                      <a:pt x="6848" y="3868"/>
                    </a:lnTo>
                    <a:lnTo>
                      <a:pt x="9482" y="1611"/>
                    </a:lnTo>
                    <a:lnTo>
                      <a:pt x="13170" y="644"/>
                    </a:lnTo>
                    <a:lnTo>
                      <a:pt x="17912" y="0"/>
                    </a:lnTo>
                    <a:lnTo>
                      <a:pt x="21600" y="0"/>
                    </a:lnTo>
                    <a:lnTo>
                      <a:pt x="21600" y="3223"/>
                    </a:lnTo>
                    <a:lnTo>
                      <a:pt x="17385" y="2579"/>
                    </a:lnTo>
                    <a:lnTo>
                      <a:pt x="13170" y="3223"/>
                    </a:lnTo>
                    <a:lnTo>
                      <a:pt x="8956" y="4835"/>
                    </a:lnTo>
                    <a:lnTo>
                      <a:pt x="7902" y="5802"/>
                    </a:lnTo>
                    <a:lnTo>
                      <a:pt x="6321" y="6770"/>
                    </a:lnTo>
                    <a:lnTo>
                      <a:pt x="5268" y="9026"/>
                    </a:lnTo>
                    <a:lnTo>
                      <a:pt x="5268" y="10961"/>
                    </a:lnTo>
                    <a:lnTo>
                      <a:pt x="5268" y="21600"/>
                    </a:lnTo>
                    <a:lnTo>
                      <a:pt x="0" y="21600"/>
                    </a:lnTo>
                    <a:lnTo>
                      <a:pt x="0" y="64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6" name="AutoShape 13"/>
              <p:cNvSpPr>
                <a:spLocks/>
              </p:cNvSpPr>
              <p:nvPr/>
            </p:nvSpPr>
            <p:spPr bwMode="auto">
              <a:xfrm>
                <a:off x="10166350" y="9226550"/>
                <a:ext cx="7938"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155"/>
                    </a:lnTo>
                    <a:lnTo>
                      <a:pt x="0" y="3155"/>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7" name="AutoShape 14"/>
              <p:cNvSpPr>
                <a:spLocks/>
              </p:cNvSpPr>
              <p:nvPr/>
            </p:nvSpPr>
            <p:spPr bwMode="auto">
              <a:xfrm>
                <a:off x="10188575" y="9251950"/>
                <a:ext cx="7620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976"/>
                    </a:moveTo>
                    <a:lnTo>
                      <a:pt x="21600" y="13976"/>
                    </a:lnTo>
                    <a:lnTo>
                      <a:pt x="21277" y="15882"/>
                    </a:lnTo>
                    <a:lnTo>
                      <a:pt x="19020" y="18741"/>
                    </a:lnTo>
                    <a:lnTo>
                      <a:pt x="18053" y="20011"/>
                    </a:lnTo>
                    <a:lnTo>
                      <a:pt x="16119" y="21282"/>
                    </a:lnTo>
                    <a:lnTo>
                      <a:pt x="13862" y="21600"/>
                    </a:lnTo>
                    <a:lnTo>
                      <a:pt x="11283" y="21600"/>
                    </a:lnTo>
                    <a:lnTo>
                      <a:pt x="8704" y="21600"/>
                    </a:lnTo>
                    <a:lnTo>
                      <a:pt x="6770" y="21282"/>
                    </a:lnTo>
                    <a:lnTo>
                      <a:pt x="4513" y="20011"/>
                    </a:lnTo>
                    <a:lnTo>
                      <a:pt x="2901" y="18741"/>
                    </a:lnTo>
                    <a:lnTo>
                      <a:pt x="1289" y="17152"/>
                    </a:lnTo>
                    <a:lnTo>
                      <a:pt x="322" y="15564"/>
                    </a:lnTo>
                    <a:lnTo>
                      <a:pt x="0" y="13341"/>
                    </a:lnTo>
                    <a:lnTo>
                      <a:pt x="0" y="10800"/>
                    </a:lnTo>
                    <a:lnTo>
                      <a:pt x="0" y="8894"/>
                    </a:lnTo>
                    <a:lnTo>
                      <a:pt x="322" y="6670"/>
                    </a:lnTo>
                    <a:lnTo>
                      <a:pt x="1289" y="4764"/>
                    </a:lnTo>
                    <a:lnTo>
                      <a:pt x="2579" y="3176"/>
                    </a:lnTo>
                    <a:lnTo>
                      <a:pt x="4191" y="1588"/>
                    </a:lnTo>
                    <a:lnTo>
                      <a:pt x="6125" y="635"/>
                    </a:lnTo>
                    <a:lnTo>
                      <a:pt x="8704" y="0"/>
                    </a:lnTo>
                    <a:lnTo>
                      <a:pt x="11283" y="0"/>
                    </a:lnTo>
                    <a:lnTo>
                      <a:pt x="13862" y="0"/>
                    </a:lnTo>
                    <a:lnTo>
                      <a:pt x="16119" y="635"/>
                    </a:lnTo>
                    <a:lnTo>
                      <a:pt x="17731" y="1588"/>
                    </a:lnTo>
                    <a:lnTo>
                      <a:pt x="19020" y="2541"/>
                    </a:lnTo>
                    <a:lnTo>
                      <a:pt x="21277" y="4764"/>
                    </a:lnTo>
                    <a:lnTo>
                      <a:pt x="21600" y="7305"/>
                    </a:lnTo>
                    <a:lnTo>
                      <a:pt x="18698" y="7305"/>
                    </a:lnTo>
                    <a:lnTo>
                      <a:pt x="17731" y="5399"/>
                    </a:lnTo>
                    <a:lnTo>
                      <a:pt x="16119" y="3811"/>
                    </a:lnTo>
                    <a:lnTo>
                      <a:pt x="13862" y="2541"/>
                    </a:lnTo>
                    <a:lnTo>
                      <a:pt x="11283" y="2541"/>
                    </a:lnTo>
                    <a:lnTo>
                      <a:pt x="9349" y="2541"/>
                    </a:lnTo>
                    <a:lnTo>
                      <a:pt x="7737" y="3176"/>
                    </a:lnTo>
                    <a:lnTo>
                      <a:pt x="6125" y="3811"/>
                    </a:lnTo>
                    <a:lnTo>
                      <a:pt x="5158" y="4764"/>
                    </a:lnTo>
                    <a:lnTo>
                      <a:pt x="4191" y="6352"/>
                    </a:lnTo>
                    <a:lnTo>
                      <a:pt x="2901" y="7941"/>
                    </a:lnTo>
                    <a:lnTo>
                      <a:pt x="2579" y="10800"/>
                    </a:lnTo>
                    <a:lnTo>
                      <a:pt x="2901" y="13023"/>
                    </a:lnTo>
                    <a:lnTo>
                      <a:pt x="3546" y="14611"/>
                    </a:lnTo>
                    <a:lnTo>
                      <a:pt x="4191" y="15882"/>
                    </a:lnTo>
                    <a:lnTo>
                      <a:pt x="5158" y="17152"/>
                    </a:lnTo>
                    <a:lnTo>
                      <a:pt x="6125" y="18105"/>
                    </a:lnTo>
                    <a:lnTo>
                      <a:pt x="7737" y="18741"/>
                    </a:lnTo>
                    <a:lnTo>
                      <a:pt x="9349" y="19058"/>
                    </a:lnTo>
                    <a:lnTo>
                      <a:pt x="11283" y="19058"/>
                    </a:lnTo>
                    <a:lnTo>
                      <a:pt x="14507" y="19058"/>
                    </a:lnTo>
                    <a:lnTo>
                      <a:pt x="16441" y="17470"/>
                    </a:lnTo>
                    <a:lnTo>
                      <a:pt x="18053" y="15882"/>
                    </a:lnTo>
                    <a:lnTo>
                      <a:pt x="19020" y="13976"/>
                    </a:lnTo>
                    <a:lnTo>
                      <a:pt x="21600" y="1397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8" name="AutoShape 15"/>
              <p:cNvSpPr>
                <a:spLocks/>
              </p:cNvSpPr>
              <p:nvPr/>
            </p:nvSpPr>
            <p:spPr bwMode="auto">
              <a:xfrm>
                <a:off x="10274300" y="9251950"/>
                <a:ext cx="80963"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9" y="6670"/>
                    </a:moveTo>
                    <a:lnTo>
                      <a:pt x="299" y="6670"/>
                    </a:lnTo>
                    <a:lnTo>
                      <a:pt x="1199" y="4129"/>
                    </a:lnTo>
                    <a:lnTo>
                      <a:pt x="1799" y="2541"/>
                    </a:lnTo>
                    <a:lnTo>
                      <a:pt x="2700" y="1588"/>
                    </a:lnTo>
                    <a:lnTo>
                      <a:pt x="4200" y="1270"/>
                    </a:lnTo>
                    <a:lnTo>
                      <a:pt x="5700" y="635"/>
                    </a:lnTo>
                    <a:lnTo>
                      <a:pt x="9600" y="0"/>
                    </a:lnTo>
                    <a:lnTo>
                      <a:pt x="13800" y="635"/>
                    </a:lnTo>
                    <a:lnTo>
                      <a:pt x="16800" y="1588"/>
                    </a:lnTo>
                    <a:lnTo>
                      <a:pt x="17400" y="2541"/>
                    </a:lnTo>
                    <a:lnTo>
                      <a:pt x="18300" y="3811"/>
                    </a:lnTo>
                    <a:lnTo>
                      <a:pt x="18900" y="6352"/>
                    </a:lnTo>
                    <a:lnTo>
                      <a:pt x="18900" y="17152"/>
                    </a:lnTo>
                    <a:lnTo>
                      <a:pt x="18900" y="18741"/>
                    </a:lnTo>
                    <a:lnTo>
                      <a:pt x="19200" y="19058"/>
                    </a:lnTo>
                    <a:lnTo>
                      <a:pt x="20100" y="19058"/>
                    </a:lnTo>
                    <a:lnTo>
                      <a:pt x="21600" y="19058"/>
                    </a:lnTo>
                    <a:lnTo>
                      <a:pt x="21600" y="21282"/>
                    </a:lnTo>
                    <a:lnTo>
                      <a:pt x="19200" y="21282"/>
                    </a:lnTo>
                    <a:lnTo>
                      <a:pt x="17700" y="21282"/>
                    </a:lnTo>
                    <a:lnTo>
                      <a:pt x="16800" y="20011"/>
                    </a:lnTo>
                    <a:lnTo>
                      <a:pt x="16500" y="19058"/>
                    </a:lnTo>
                    <a:lnTo>
                      <a:pt x="16500" y="17470"/>
                    </a:lnTo>
                    <a:lnTo>
                      <a:pt x="15300" y="19058"/>
                    </a:lnTo>
                    <a:lnTo>
                      <a:pt x="13800" y="20011"/>
                    </a:lnTo>
                    <a:lnTo>
                      <a:pt x="11100" y="21282"/>
                    </a:lnTo>
                    <a:lnTo>
                      <a:pt x="7200" y="21600"/>
                    </a:lnTo>
                    <a:lnTo>
                      <a:pt x="4800" y="21600"/>
                    </a:lnTo>
                    <a:lnTo>
                      <a:pt x="2400" y="20647"/>
                    </a:lnTo>
                    <a:lnTo>
                      <a:pt x="1199" y="19694"/>
                    </a:lnTo>
                    <a:lnTo>
                      <a:pt x="299" y="18741"/>
                    </a:lnTo>
                    <a:lnTo>
                      <a:pt x="0" y="17152"/>
                    </a:lnTo>
                    <a:lnTo>
                      <a:pt x="0" y="15564"/>
                    </a:lnTo>
                    <a:lnTo>
                      <a:pt x="0" y="13976"/>
                    </a:lnTo>
                    <a:lnTo>
                      <a:pt x="899" y="12388"/>
                    </a:lnTo>
                    <a:lnTo>
                      <a:pt x="1799" y="11435"/>
                    </a:lnTo>
                    <a:lnTo>
                      <a:pt x="2700" y="10482"/>
                    </a:lnTo>
                    <a:lnTo>
                      <a:pt x="6300" y="9211"/>
                    </a:lnTo>
                    <a:lnTo>
                      <a:pt x="9600" y="9211"/>
                    </a:lnTo>
                    <a:lnTo>
                      <a:pt x="12900" y="8894"/>
                    </a:lnTo>
                    <a:lnTo>
                      <a:pt x="15000" y="8258"/>
                    </a:lnTo>
                    <a:lnTo>
                      <a:pt x="15900" y="7941"/>
                    </a:lnTo>
                    <a:lnTo>
                      <a:pt x="15900" y="6352"/>
                    </a:lnTo>
                    <a:lnTo>
                      <a:pt x="15900" y="4764"/>
                    </a:lnTo>
                    <a:lnTo>
                      <a:pt x="14400" y="3176"/>
                    </a:lnTo>
                    <a:lnTo>
                      <a:pt x="12600" y="2541"/>
                    </a:lnTo>
                    <a:lnTo>
                      <a:pt x="9600" y="2541"/>
                    </a:lnTo>
                    <a:lnTo>
                      <a:pt x="6600" y="2541"/>
                    </a:lnTo>
                    <a:lnTo>
                      <a:pt x="4800" y="3811"/>
                    </a:lnTo>
                    <a:lnTo>
                      <a:pt x="3900" y="4764"/>
                    </a:lnTo>
                    <a:lnTo>
                      <a:pt x="3299" y="6670"/>
                    </a:lnTo>
                    <a:lnTo>
                      <a:pt x="299" y="6670"/>
                    </a:lnTo>
                    <a:close/>
                    <a:moveTo>
                      <a:pt x="15900" y="9847"/>
                    </a:moveTo>
                    <a:lnTo>
                      <a:pt x="15900" y="9847"/>
                    </a:lnTo>
                    <a:lnTo>
                      <a:pt x="15000" y="10482"/>
                    </a:lnTo>
                    <a:lnTo>
                      <a:pt x="13500" y="10800"/>
                    </a:lnTo>
                    <a:lnTo>
                      <a:pt x="7500" y="11435"/>
                    </a:lnTo>
                    <a:lnTo>
                      <a:pt x="5100" y="12070"/>
                    </a:lnTo>
                    <a:lnTo>
                      <a:pt x="3900" y="13023"/>
                    </a:lnTo>
                    <a:lnTo>
                      <a:pt x="2700" y="13976"/>
                    </a:lnTo>
                    <a:lnTo>
                      <a:pt x="2400" y="15564"/>
                    </a:lnTo>
                    <a:lnTo>
                      <a:pt x="2700" y="17470"/>
                    </a:lnTo>
                    <a:lnTo>
                      <a:pt x="4200" y="18741"/>
                    </a:lnTo>
                    <a:lnTo>
                      <a:pt x="5700" y="19694"/>
                    </a:lnTo>
                    <a:lnTo>
                      <a:pt x="8100" y="19694"/>
                    </a:lnTo>
                    <a:lnTo>
                      <a:pt x="11100" y="19058"/>
                    </a:lnTo>
                    <a:lnTo>
                      <a:pt x="13500" y="18105"/>
                    </a:lnTo>
                    <a:lnTo>
                      <a:pt x="14400" y="17152"/>
                    </a:lnTo>
                    <a:lnTo>
                      <a:pt x="15300" y="15882"/>
                    </a:lnTo>
                    <a:lnTo>
                      <a:pt x="15900" y="14611"/>
                    </a:lnTo>
                    <a:lnTo>
                      <a:pt x="15900" y="13341"/>
                    </a:lnTo>
                    <a:lnTo>
                      <a:pt x="15900" y="984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9" name="AutoShape 16"/>
              <p:cNvSpPr>
                <a:spLocks/>
              </p:cNvSpPr>
              <p:nvPr/>
            </p:nvSpPr>
            <p:spPr bwMode="auto">
              <a:xfrm>
                <a:off x="10363200" y="9251950"/>
                <a:ext cx="71438"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059"/>
                    </a:moveTo>
                    <a:lnTo>
                      <a:pt x="18857" y="8059"/>
                    </a:lnTo>
                    <a:lnTo>
                      <a:pt x="18171" y="5480"/>
                    </a:lnTo>
                    <a:lnTo>
                      <a:pt x="16457" y="3868"/>
                    </a:lnTo>
                    <a:lnTo>
                      <a:pt x="14400" y="2579"/>
                    </a:lnTo>
                    <a:lnTo>
                      <a:pt x="11999" y="2579"/>
                    </a:lnTo>
                    <a:lnTo>
                      <a:pt x="7542" y="3223"/>
                    </a:lnTo>
                    <a:lnTo>
                      <a:pt x="6171" y="3868"/>
                    </a:lnTo>
                    <a:lnTo>
                      <a:pt x="4800" y="4835"/>
                    </a:lnTo>
                    <a:lnTo>
                      <a:pt x="3771" y="5802"/>
                    </a:lnTo>
                    <a:lnTo>
                      <a:pt x="3085" y="6770"/>
                    </a:lnTo>
                    <a:lnTo>
                      <a:pt x="2742" y="9994"/>
                    </a:lnTo>
                    <a:lnTo>
                      <a:pt x="2742" y="21600"/>
                    </a:lnTo>
                    <a:lnTo>
                      <a:pt x="0" y="21600"/>
                    </a:lnTo>
                    <a:lnTo>
                      <a:pt x="0" y="644"/>
                    </a:lnTo>
                    <a:lnTo>
                      <a:pt x="2742" y="644"/>
                    </a:lnTo>
                    <a:lnTo>
                      <a:pt x="2742" y="4835"/>
                    </a:lnTo>
                    <a:lnTo>
                      <a:pt x="4457" y="3223"/>
                    </a:lnTo>
                    <a:lnTo>
                      <a:pt x="6171" y="1611"/>
                    </a:lnTo>
                    <a:lnTo>
                      <a:pt x="8914" y="644"/>
                    </a:lnTo>
                    <a:lnTo>
                      <a:pt x="11999" y="0"/>
                    </a:lnTo>
                    <a:lnTo>
                      <a:pt x="14742" y="0"/>
                    </a:lnTo>
                    <a:lnTo>
                      <a:pt x="16457" y="644"/>
                    </a:lnTo>
                    <a:lnTo>
                      <a:pt x="18171" y="1611"/>
                    </a:lnTo>
                    <a:lnTo>
                      <a:pt x="19885" y="2256"/>
                    </a:lnTo>
                    <a:lnTo>
                      <a:pt x="20571" y="3868"/>
                    </a:lnTo>
                    <a:lnTo>
                      <a:pt x="20914" y="5480"/>
                    </a:lnTo>
                    <a:lnTo>
                      <a:pt x="21600" y="8382"/>
                    </a:lnTo>
                    <a:lnTo>
                      <a:pt x="21600" y="21600"/>
                    </a:lnTo>
                    <a:lnTo>
                      <a:pt x="18857" y="21600"/>
                    </a:lnTo>
                    <a:lnTo>
                      <a:pt x="18857" y="805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0" name="AutoShape 17"/>
              <p:cNvSpPr>
                <a:spLocks/>
              </p:cNvSpPr>
              <p:nvPr/>
            </p:nvSpPr>
            <p:spPr bwMode="auto">
              <a:xfrm>
                <a:off x="10487025" y="9224963"/>
                <a:ext cx="117475" cy="106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51" y="8272"/>
                    </a:moveTo>
                    <a:lnTo>
                      <a:pt x="16251" y="8272"/>
                    </a:lnTo>
                    <a:lnTo>
                      <a:pt x="15634" y="6434"/>
                    </a:lnTo>
                    <a:lnTo>
                      <a:pt x="14605" y="4825"/>
                    </a:lnTo>
                    <a:lnTo>
                      <a:pt x="12960" y="4136"/>
                    </a:lnTo>
                    <a:lnTo>
                      <a:pt x="10902" y="3676"/>
                    </a:lnTo>
                    <a:lnTo>
                      <a:pt x="9668" y="4136"/>
                    </a:lnTo>
                    <a:lnTo>
                      <a:pt x="8228" y="4595"/>
                    </a:lnTo>
                    <a:lnTo>
                      <a:pt x="7405" y="5285"/>
                    </a:lnTo>
                    <a:lnTo>
                      <a:pt x="6582" y="6434"/>
                    </a:lnTo>
                    <a:lnTo>
                      <a:pt x="5965" y="7123"/>
                    </a:lnTo>
                    <a:lnTo>
                      <a:pt x="5554" y="8502"/>
                    </a:lnTo>
                    <a:lnTo>
                      <a:pt x="5348" y="10800"/>
                    </a:lnTo>
                    <a:lnTo>
                      <a:pt x="5554" y="13097"/>
                    </a:lnTo>
                    <a:lnTo>
                      <a:pt x="5965" y="14246"/>
                    </a:lnTo>
                    <a:lnTo>
                      <a:pt x="6582" y="15165"/>
                    </a:lnTo>
                    <a:lnTo>
                      <a:pt x="7405" y="16085"/>
                    </a:lnTo>
                    <a:lnTo>
                      <a:pt x="8228" y="16774"/>
                    </a:lnTo>
                    <a:lnTo>
                      <a:pt x="9668" y="17463"/>
                    </a:lnTo>
                    <a:lnTo>
                      <a:pt x="10902" y="17463"/>
                    </a:lnTo>
                    <a:lnTo>
                      <a:pt x="12960" y="17004"/>
                    </a:lnTo>
                    <a:lnTo>
                      <a:pt x="14194" y="16314"/>
                    </a:lnTo>
                    <a:lnTo>
                      <a:pt x="15634" y="14936"/>
                    </a:lnTo>
                    <a:lnTo>
                      <a:pt x="16045" y="14246"/>
                    </a:lnTo>
                    <a:lnTo>
                      <a:pt x="16251" y="13097"/>
                    </a:lnTo>
                    <a:lnTo>
                      <a:pt x="21600" y="13097"/>
                    </a:lnTo>
                    <a:lnTo>
                      <a:pt x="21188" y="14936"/>
                    </a:lnTo>
                    <a:lnTo>
                      <a:pt x="20571" y="16774"/>
                    </a:lnTo>
                    <a:lnTo>
                      <a:pt x="19542" y="18153"/>
                    </a:lnTo>
                    <a:lnTo>
                      <a:pt x="18308" y="19302"/>
                    </a:lnTo>
                    <a:lnTo>
                      <a:pt x="16662" y="20451"/>
                    </a:lnTo>
                    <a:lnTo>
                      <a:pt x="15017" y="20910"/>
                    </a:lnTo>
                    <a:lnTo>
                      <a:pt x="12960" y="21140"/>
                    </a:lnTo>
                    <a:lnTo>
                      <a:pt x="10902" y="21600"/>
                    </a:lnTo>
                    <a:lnTo>
                      <a:pt x="8640" y="21140"/>
                    </a:lnTo>
                    <a:lnTo>
                      <a:pt x="6377" y="20910"/>
                    </a:lnTo>
                    <a:lnTo>
                      <a:pt x="4731" y="19991"/>
                    </a:lnTo>
                    <a:lnTo>
                      <a:pt x="3085" y="19072"/>
                    </a:lnTo>
                    <a:lnTo>
                      <a:pt x="1645" y="17463"/>
                    </a:lnTo>
                    <a:lnTo>
                      <a:pt x="1028" y="15625"/>
                    </a:lnTo>
                    <a:lnTo>
                      <a:pt x="411" y="13327"/>
                    </a:lnTo>
                    <a:lnTo>
                      <a:pt x="0" y="10800"/>
                    </a:lnTo>
                    <a:lnTo>
                      <a:pt x="411" y="7812"/>
                    </a:lnTo>
                    <a:lnTo>
                      <a:pt x="1028" y="5514"/>
                    </a:lnTo>
                    <a:lnTo>
                      <a:pt x="1645" y="3676"/>
                    </a:lnTo>
                    <a:lnTo>
                      <a:pt x="3085" y="2297"/>
                    </a:lnTo>
                    <a:lnTo>
                      <a:pt x="4731" y="1148"/>
                    </a:lnTo>
                    <a:lnTo>
                      <a:pt x="6377" y="459"/>
                    </a:lnTo>
                    <a:lnTo>
                      <a:pt x="8640" y="0"/>
                    </a:lnTo>
                    <a:lnTo>
                      <a:pt x="10902" y="0"/>
                    </a:lnTo>
                    <a:lnTo>
                      <a:pt x="14194" y="0"/>
                    </a:lnTo>
                    <a:lnTo>
                      <a:pt x="16045" y="689"/>
                    </a:lnTo>
                    <a:lnTo>
                      <a:pt x="17691" y="1608"/>
                    </a:lnTo>
                    <a:lnTo>
                      <a:pt x="18925" y="2757"/>
                    </a:lnTo>
                    <a:lnTo>
                      <a:pt x="20365" y="3676"/>
                    </a:lnTo>
                    <a:lnTo>
                      <a:pt x="21188" y="5514"/>
                    </a:lnTo>
                    <a:lnTo>
                      <a:pt x="21600" y="8272"/>
                    </a:lnTo>
                    <a:lnTo>
                      <a:pt x="16251" y="827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1" name="AutoShape 18"/>
              <p:cNvSpPr>
                <a:spLocks/>
              </p:cNvSpPr>
              <p:nvPr/>
            </p:nvSpPr>
            <p:spPr bwMode="auto">
              <a:xfrm>
                <a:off x="10612438"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24" y="0"/>
                    </a:moveTo>
                    <a:lnTo>
                      <a:pt x="10924" y="0"/>
                    </a:lnTo>
                    <a:lnTo>
                      <a:pt x="13158" y="591"/>
                    </a:lnTo>
                    <a:lnTo>
                      <a:pt x="15393" y="887"/>
                    </a:lnTo>
                    <a:lnTo>
                      <a:pt x="17379" y="1479"/>
                    </a:lnTo>
                    <a:lnTo>
                      <a:pt x="18868" y="2958"/>
                    </a:lnTo>
                    <a:lnTo>
                      <a:pt x="20110" y="4438"/>
                    </a:lnTo>
                    <a:lnTo>
                      <a:pt x="20855" y="5917"/>
                    </a:lnTo>
                    <a:lnTo>
                      <a:pt x="21600" y="8284"/>
                    </a:lnTo>
                    <a:lnTo>
                      <a:pt x="21600" y="10652"/>
                    </a:lnTo>
                    <a:lnTo>
                      <a:pt x="21600" y="13315"/>
                    </a:lnTo>
                    <a:lnTo>
                      <a:pt x="20855" y="15386"/>
                    </a:lnTo>
                    <a:lnTo>
                      <a:pt x="20110" y="17161"/>
                    </a:lnTo>
                    <a:lnTo>
                      <a:pt x="18868" y="18641"/>
                    </a:lnTo>
                    <a:lnTo>
                      <a:pt x="17379" y="20120"/>
                    </a:lnTo>
                    <a:lnTo>
                      <a:pt x="15393" y="20712"/>
                    </a:lnTo>
                    <a:lnTo>
                      <a:pt x="13158" y="21008"/>
                    </a:lnTo>
                    <a:lnTo>
                      <a:pt x="10924" y="21600"/>
                    </a:lnTo>
                    <a:lnTo>
                      <a:pt x="8441" y="21008"/>
                    </a:lnTo>
                    <a:lnTo>
                      <a:pt x="6455" y="20712"/>
                    </a:lnTo>
                    <a:lnTo>
                      <a:pt x="4468" y="20120"/>
                    </a:lnTo>
                    <a:lnTo>
                      <a:pt x="2731" y="18641"/>
                    </a:lnTo>
                    <a:lnTo>
                      <a:pt x="1737" y="17161"/>
                    </a:lnTo>
                    <a:lnTo>
                      <a:pt x="744" y="15386"/>
                    </a:lnTo>
                    <a:lnTo>
                      <a:pt x="0" y="13315"/>
                    </a:lnTo>
                    <a:lnTo>
                      <a:pt x="0" y="10652"/>
                    </a:lnTo>
                    <a:lnTo>
                      <a:pt x="0" y="8284"/>
                    </a:lnTo>
                    <a:lnTo>
                      <a:pt x="744" y="5917"/>
                    </a:lnTo>
                    <a:lnTo>
                      <a:pt x="1737" y="4438"/>
                    </a:lnTo>
                    <a:lnTo>
                      <a:pt x="2731" y="2958"/>
                    </a:lnTo>
                    <a:lnTo>
                      <a:pt x="4468" y="1479"/>
                    </a:lnTo>
                    <a:lnTo>
                      <a:pt x="6455" y="887"/>
                    </a:lnTo>
                    <a:lnTo>
                      <a:pt x="8441" y="591"/>
                    </a:lnTo>
                    <a:lnTo>
                      <a:pt x="10924" y="0"/>
                    </a:lnTo>
                    <a:close/>
                    <a:moveTo>
                      <a:pt x="10924" y="16865"/>
                    </a:moveTo>
                    <a:lnTo>
                      <a:pt x="10924" y="16865"/>
                    </a:lnTo>
                    <a:lnTo>
                      <a:pt x="13158" y="16273"/>
                    </a:lnTo>
                    <a:lnTo>
                      <a:pt x="14896" y="15386"/>
                    </a:lnTo>
                    <a:lnTo>
                      <a:pt x="15641" y="13315"/>
                    </a:lnTo>
                    <a:lnTo>
                      <a:pt x="16137" y="10652"/>
                    </a:lnTo>
                    <a:lnTo>
                      <a:pt x="15641" y="8284"/>
                    </a:lnTo>
                    <a:lnTo>
                      <a:pt x="14896" y="6213"/>
                    </a:lnTo>
                    <a:lnTo>
                      <a:pt x="13158" y="5326"/>
                    </a:lnTo>
                    <a:lnTo>
                      <a:pt x="10924" y="4734"/>
                    </a:lnTo>
                    <a:lnTo>
                      <a:pt x="8937" y="5326"/>
                    </a:lnTo>
                    <a:lnTo>
                      <a:pt x="6951" y="6213"/>
                    </a:lnTo>
                    <a:lnTo>
                      <a:pt x="5958" y="8284"/>
                    </a:lnTo>
                    <a:lnTo>
                      <a:pt x="5710" y="10652"/>
                    </a:lnTo>
                    <a:lnTo>
                      <a:pt x="5958" y="13315"/>
                    </a:lnTo>
                    <a:lnTo>
                      <a:pt x="6951" y="15386"/>
                    </a:lnTo>
                    <a:lnTo>
                      <a:pt x="8937" y="16273"/>
                    </a:lnTo>
                    <a:lnTo>
                      <a:pt x="10924" y="1686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2" name="AutoShape 19"/>
              <p:cNvSpPr>
                <a:spLocks/>
              </p:cNvSpPr>
              <p:nvPr/>
            </p:nvSpPr>
            <p:spPr bwMode="auto">
              <a:xfrm>
                <a:off x="10725150" y="9248775"/>
                <a:ext cx="87313"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631" y="9529"/>
                    </a:moveTo>
                    <a:lnTo>
                      <a:pt x="15631" y="9529"/>
                    </a:lnTo>
                    <a:lnTo>
                      <a:pt x="15347" y="7623"/>
                    </a:lnTo>
                    <a:lnTo>
                      <a:pt x="14210" y="6035"/>
                    </a:lnTo>
                    <a:lnTo>
                      <a:pt x="13357" y="5717"/>
                    </a:lnTo>
                    <a:lnTo>
                      <a:pt x="11652" y="5082"/>
                    </a:lnTo>
                    <a:lnTo>
                      <a:pt x="9378" y="5717"/>
                    </a:lnTo>
                    <a:lnTo>
                      <a:pt x="7957" y="6670"/>
                    </a:lnTo>
                    <a:lnTo>
                      <a:pt x="6536" y="8576"/>
                    </a:lnTo>
                    <a:lnTo>
                      <a:pt x="5968" y="11117"/>
                    </a:lnTo>
                    <a:lnTo>
                      <a:pt x="5968" y="21600"/>
                    </a:lnTo>
                    <a:lnTo>
                      <a:pt x="0" y="21600"/>
                    </a:lnTo>
                    <a:lnTo>
                      <a:pt x="0" y="317"/>
                    </a:lnTo>
                    <a:lnTo>
                      <a:pt x="5968" y="317"/>
                    </a:lnTo>
                    <a:lnTo>
                      <a:pt x="5968" y="3494"/>
                    </a:lnTo>
                    <a:lnTo>
                      <a:pt x="7105" y="1905"/>
                    </a:lnTo>
                    <a:lnTo>
                      <a:pt x="8810" y="952"/>
                    </a:lnTo>
                    <a:lnTo>
                      <a:pt x="11084" y="0"/>
                    </a:lnTo>
                    <a:lnTo>
                      <a:pt x="13926" y="0"/>
                    </a:lnTo>
                    <a:lnTo>
                      <a:pt x="16200" y="0"/>
                    </a:lnTo>
                    <a:lnTo>
                      <a:pt x="19042" y="1588"/>
                    </a:lnTo>
                    <a:lnTo>
                      <a:pt x="20178" y="2541"/>
                    </a:lnTo>
                    <a:lnTo>
                      <a:pt x="20747" y="3494"/>
                    </a:lnTo>
                    <a:lnTo>
                      <a:pt x="21600" y="5082"/>
                    </a:lnTo>
                    <a:lnTo>
                      <a:pt x="21600" y="7623"/>
                    </a:lnTo>
                    <a:lnTo>
                      <a:pt x="21600" y="21600"/>
                    </a:lnTo>
                    <a:lnTo>
                      <a:pt x="15631" y="21600"/>
                    </a:lnTo>
                    <a:lnTo>
                      <a:pt x="15631" y="952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3" name="AutoShape 20"/>
              <p:cNvSpPr>
                <a:spLocks/>
              </p:cNvSpPr>
              <p:nvPr/>
            </p:nvSpPr>
            <p:spPr bwMode="auto">
              <a:xfrm>
                <a:off x="10826750" y="9248775"/>
                <a:ext cx="95250"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942" y="8284"/>
                    </a:moveTo>
                    <a:lnTo>
                      <a:pt x="15942" y="8284"/>
                    </a:lnTo>
                    <a:lnTo>
                      <a:pt x="14914" y="6805"/>
                    </a:lnTo>
                    <a:lnTo>
                      <a:pt x="14142" y="5326"/>
                    </a:lnTo>
                    <a:lnTo>
                      <a:pt x="12857" y="4734"/>
                    </a:lnTo>
                    <a:lnTo>
                      <a:pt x="11314" y="4734"/>
                    </a:lnTo>
                    <a:lnTo>
                      <a:pt x="8742" y="5326"/>
                    </a:lnTo>
                    <a:lnTo>
                      <a:pt x="7200" y="6213"/>
                    </a:lnTo>
                    <a:lnTo>
                      <a:pt x="5914" y="8284"/>
                    </a:lnTo>
                    <a:lnTo>
                      <a:pt x="5914" y="10652"/>
                    </a:lnTo>
                    <a:lnTo>
                      <a:pt x="5914" y="13315"/>
                    </a:lnTo>
                    <a:lnTo>
                      <a:pt x="7200" y="15386"/>
                    </a:lnTo>
                    <a:lnTo>
                      <a:pt x="8742" y="16273"/>
                    </a:lnTo>
                    <a:lnTo>
                      <a:pt x="11314" y="16865"/>
                    </a:lnTo>
                    <a:lnTo>
                      <a:pt x="12857" y="16273"/>
                    </a:lnTo>
                    <a:lnTo>
                      <a:pt x="14142" y="15682"/>
                    </a:lnTo>
                    <a:lnTo>
                      <a:pt x="15428" y="14498"/>
                    </a:lnTo>
                    <a:lnTo>
                      <a:pt x="15942" y="13019"/>
                    </a:lnTo>
                    <a:lnTo>
                      <a:pt x="21600" y="13019"/>
                    </a:lnTo>
                    <a:lnTo>
                      <a:pt x="21342" y="15386"/>
                    </a:lnTo>
                    <a:lnTo>
                      <a:pt x="20314" y="17161"/>
                    </a:lnTo>
                    <a:lnTo>
                      <a:pt x="19028" y="18641"/>
                    </a:lnTo>
                    <a:lnTo>
                      <a:pt x="18000" y="19528"/>
                    </a:lnTo>
                    <a:lnTo>
                      <a:pt x="16200" y="20712"/>
                    </a:lnTo>
                    <a:lnTo>
                      <a:pt x="14657" y="21008"/>
                    </a:lnTo>
                    <a:lnTo>
                      <a:pt x="10800" y="21600"/>
                    </a:lnTo>
                    <a:lnTo>
                      <a:pt x="8228" y="21008"/>
                    </a:lnTo>
                    <a:lnTo>
                      <a:pt x="6171" y="20712"/>
                    </a:lnTo>
                    <a:lnTo>
                      <a:pt x="4628" y="20120"/>
                    </a:lnTo>
                    <a:lnTo>
                      <a:pt x="2828" y="18641"/>
                    </a:lnTo>
                    <a:lnTo>
                      <a:pt x="1799" y="17161"/>
                    </a:lnTo>
                    <a:lnTo>
                      <a:pt x="514" y="15386"/>
                    </a:lnTo>
                    <a:lnTo>
                      <a:pt x="0" y="13315"/>
                    </a:lnTo>
                    <a:lnTo>
                      <a:pt x="0" y="10652"/>
                    </a:lnTo>
                    <a:lnTo>
                      <a:pt x="0" y="8284"/>
                    </a:lnTo>
                    <a:lnTo>
                      <a:pt x="771" y="5917"/>
                    </a:lnTo>
                    <a:lnTo>
                      <a:pt x="1799" y="4438"/>
                    </a:lnTo>
                    <a:lnTo>
                      <a:pt x="2828" y="2958"/>
                    </a:lnTo>
                    <a:lnTo>
                      <a:pt x="4628" y="1479"/>
                    </a:lnTo>
                    <a:lnTo>
                      <a:pt x="6685" y="887"/>
                    </a:lnTo>
                    <a:lnTo>
                      <a:pt x="8742" y="591"/>
                    </a:lnTo>
                    <a:lnTo>
                      <a:pt x="11314" y="0"/>
                    </a:lnTo>
                    <a:lnTo>
                      <a:pt x="14657" y="591"/>
                    </a:lnTo>
                    <a:lnTo>
                      <a:pt x="16200" y="887"/>
                    </a:lnTo>
                    <a:lnTo>
                      <a:pt x="17485" y="2071"/>
                    </a:lnTo>
                    <a:lnTo>
                      <a:pt x="19028" y="2958"/>
                    </a:lnTo>
                    <a:lnTo>
                      <a:pt x="20057" y="4438"/>
                    </a:lnTo>
                    <a:lnTo>
                      <a:pt x="21342" y="5917"/>
                    </a:lnTo>
                    <a:lnTo>
                      <a:pt x="21600" y="8284"/>
                    </a:lnTo>
                    <a:lnTo>
                      <a:pt x="15942" y="828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4" name="AutoShape 21"/>
              <p:cNvSpPr>
                <a:spLocks/>
              </p:cNvSpPr>
              <p:nvPr/>
            </p:nvSpPr>
            <p:spPr bwMode="auto">
              <a:xfrm>
                <a:off x="10931525" y="9248775"/>
                <a:ext cx="65088"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17"/>
                    </a:moveTo>
                    <a:lnTo>
                      <a:pt x="8100" y="317"/>
                    </a:lnTo>
                    <a:lnTo>
                      <a:pt x="8100" y="4447"/>
                    </a:lnTo>
                    <a:lnTo>
                      <a:pt x="8485" y="4447"/>
                    </a:lnTo>
                    <a:lnTo>
                      <a:pt x="10414" y="2541"/>
                    </a:lnTo>
                    <a:lnTo>
                      <a:pt x="13114" y="952"/>
                    </a:lnTo>
                    <a:lnTo>
                      <a:pt x="15428" y="0"/>
                    </a:lnTo>
                    <a:lnTo>
                      <a:pt x="18514" y="0"/>
                    </a:lnTo>
                    <a:lnTo>
                      <a:pt x="21600" y="0"/>
                    </a:lnTo>
                    <a:lnTo>
                      <a:pt x="21600" y="6670"/>
                    </a:lnTo>
                    <a:lnTo>
                      <a:pt x="19285" y="6035"/>
                    </a:lnTo>
                    <a:lnTo>
                      <a:pt x="16971" y="6035"/>
                    </a:lnTo>
                    <a:lnTo>
                      <a:pt x="13114" y="6035"/>
                    </a:lnTo>
                    <a:lnTo>
                      <a:pt x="10414" y="7623"/>
                    </a:lnTo>
                    <a:lnTo>
                      <a:pt x="9257" y="9529"/>
                    </a:lnTo>
                    <a:lnTo>
                      <a:pt x="8485" y="12388"/>
                    </a:lnTo>
                    <a:lnTo>
                      <a:pt x="8485" y="21600"/>
                    </a:lnTo>
                    <a:lnTo>
                      <a:pt x="0" y="21600"/>
                    </a:lnTo>
                    <a:lnTo>
                      <a:pt x="0" y="3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5" name="AutoShape 22"/>
              <p:cNvSpPr>
                <a:spLocks/>
              </p:cNvSpPr>
              <p:nvPr/>
            </p:nvSpPr>
            <p:spPr bwMode="auto">
              <a:xfrm>
                <a:off x="11001375" y="9248775"/>
                <a:ext cx="100013"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390" y="17753"/>
                    </a:lnTo>
                    <a:lnTo>
                      <a:pt x="18409" y="18641"/>
                    </a:lnTo>
                    <a:lnTo>
                      <a:pt x="17181" y="19528"/>
                    </a:lnTo>
                    <a:lnTo>
                      <a:pt x="14236" y="21008"/>
                    </a:lnTo>
                    <a:lnTo>
                      <a:pt x="10800" y="21600"/>
                    </a:lnTo>
                    <a:lnTo>
                      <a:pt x="8345" y="21008"/>
                    </a:lnTo>
                    <a:lnTo>
                      <a:pt x="6381" y="20712"/>
                    </a:lnTo>
                    <a:lnTo>
                      <a:pt x="4418" y="20120"/>
                    </a:lnTo>
                    <a:lnTo>
                      <a:pt x="2945" y="18641"/>
                    </a:lnTo>
                    <a:lnTo>
                      <a:pt x="1718" y="17161"/>
                    </a:lnTo>
                    <a:lnTo>
                      <a:pt x="981" y="15386"/>
                    </a:lnTo>
                    <a:lnTo>
                      <a:pt x="0" y="13315"/>
                    </a:lnTo>
                    <a:lnTo>
                      <a:pt x="0" y="10652"/>
                    </a:lnTo>
                    <a:lnTo>
                      <a:pt x="0" y="8284"/>
                    </a:lnTo>
                    <a:lnTo>
                      <a:pt x="981" y="5917"/>
                    </a:lnTo>
                    <a:lnTo>
                      <a:pt x="1718" y="4438"/>
                    </a:lnTo>
                    <a:lnTo>
                      <a:pt x="2945" y="2958"/>
                    </a:lnTo>
                    <a:lnTo>
                      <a:pt x="4418" y="1479"/>
                    </a:lnTo>
                    <a:lnTo>
                      <a:pt x="6381" y="887"/>
                    </a:lnTo>
                    <a:lnTo>
                      <a:pt x="8345" y="591"/>
                    </a:lnTo>
                    <a:lnTo>
                      <a:pt x="10800" y="0"/>
                    </a:lnTo>
                    <a:lnTo>
                      <a:pt x="13254" y="591"/>
                    </a:lnTo>
                    <a:lnTo>
                      <a:pt x="15463" y="887"/>
                    </a:lnTo>
                    <a:lnTo>
                      <a:pt x="17181"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218" y="14794"/>
                    </a:lnTo>
                    <a:lnTo>
                      <a:pt x="21109" y="14794"/>
                    </a:lnTo>
                    <a:close/>
                    <a:moveTo>
                      <a:pt x="15954" y="8580"/>
                    </a:moveTo>
                    <a:lnTo>
                      <a:pt x="15954" y="8580"/>
                    </a:lnTo>
                    <a:lnTo>
                      <a:pt x="15463" y="7101"/>
                    </a:lnTo>
                    <a:lnTo>
                      <a:pt x="14727" y="5917"/>
                    </a:lnTo>
                    <a:lnTo>
                      <a:pt x="13254" y="4734"/>
                    </a:lnTo>
                    <a:lnTo>
                      <a:pt x="12027" y="4438"/>
                    </a:lnTo>
                    <a:lnTo>
                      <a:pt x="10800" y="4438"/>
                    </a:lnTo>
                    <a:lnTo>
                      <a:pt x="9081" y="4438"/>
                    </a:lnTo>
                    <a:lnTo>
                      <a:pt x="8100" y="4734"/>
                    </a:lnTo>
                    <a:lnTo>
                      <a:pt x="6381" y="6213"/>
                    </a:lnTo>
                    <a:lnTo>
                      <a:pt x="5645"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6" name="AutoShape 23"/>
              <p:cNvSpPr>
                <a:spLocks/>
              </p:cNvSpPr>
              <p:nvPr/>
            </p:nvSpPr>
            <p:spPr bwMode="auto">
              <a:xfrm>
                <a:off x="11102975" y="9229725"/>
                <a:ext cx="60325"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705" y="0"/>
                    </a:moveTo>
                    <a:lnTo>
                      <a:pt x="14264" y="0"/>
                    </a:lnTo>
                    <a:lnTo>
                      <a:pt x="14264" y="5096"/>
                    </a:lnTo>
                    <a:lnTo>
                      <a:pt x="21600" y="5096"/>
                    </a:lnTo>
                    <a:lnTo>
                      <a:pt x="21600" y="8737"/>
                    </a:lnTo>
                    <a:lnTo>
                      <a:pt x="14264" y="8737"/>
                    </a:lnTo>
                    <a:lnTo>
                      <a:pt x="14264" y="16260"/>
                    </a:lnTo>
                    <a:lnTo>
                      <a:pt x="15079" y="16988"/>
                    </a:lnTo>
                    <a:lnTo>
                      <a:pt x="15079" y="17231"/>
                    </a:lnTo>
                    <a:lnTo>
                      <a:pt x="16301" y="17716"/>
                    </a:lnTo>
                    <a:lnTo>
                      <a:pt x="17524" y="17716"/>
                    </a:lnTo>
                    <a:lnTo>
                      <a:pt x="21600" y="17716"/>
                    </a:lnTo>
                    <a:lnTo>
                      <a:pt x="21600" y="21357"/>
                    </a:lnTo>
                    <a:lnTo>
                      <a:pt x="15079" y="21600"/>
                    </a:lnTo>
                    <a:lnTo>
                      <a:pt x="9781" y="21357"/>
                    </a:lnTo>
                    <a:lnTo>
                      <a:pt x="8558" y="20871"/>
                    </a:lnTo>
                    <a:lnTo>
                      <a:pt x="7335" y="20386"/>
                    </a:lnTo>
                    <a:lnTo>
                      <a:pt x="6520" y="19658"/>
                    </a:lnTo>
                    <a:lnTo>
                      <a:pt x="5705" y="18930"/>
                    </a:lnTo>
                    <a:lnTo>
                      <a:pt x="5705" y="16988"/>
                    </a:lnTo>
                    <a:lnTo>
                      <a:pt x="5705" y="8737"/>
                    </a:lnTo>
                    <a:lnTo>
                      <a:pt x="0" y="8737"/>
                    </a:lnTo>
                    <a:lnTo>
                      <a:pt x="0" y="5096"/>
                    </a:lnTo>
                    <a:lnTo>
                      <a:pt x="5705" y="5096"/>
                    </a:lnTo>
                    <a:lnTo>
                      <a:pt x="5705"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7" name="AutoShape 24"/>
              <p:cNvSpPr>
                <a:spLocks/>
              </p:cNvSpPr>
              <p:nvPr/>
            </p:nvSpPr>
            <p:spPr bwMode="auto">
              <a:xfrm>
                <a:off x="11168063"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1" y="14794"/>
                    </a:moveTo>
                    <a:lnTo>
                      <a:pt x="21351" y="14794"/>
                    </a:lnTo>
                    <a:lnTo>
                      <a:pt x="20358" y="16273"/>
                    </a:lnTo>
                    <a:lnTo>
                      <a:pt x="19613" y="17753"/>
                    </a:lnTo>
                    <a:lnTo>
                      <a:pt x="18372" y="18641"/>
                    </a:lnTo>
                    <a:lnTo>
                      <a:pt x="17131" y="19528"/>
                    </a:lnTo>
                    <a:lnTo>
                      <a:pt x="14400" y="21008"/>
                    </a:lnTo>
                    <a:lnTo>
                      <a:pt x="10924" y="21600"/>
                    </a:lnTo>
                    <a:lnTo>
                      <a:pt x="8689" y="21008"/>
                    </a:lnTo>
                    <a:lnTo>
                      <a:pt x="6455" y="20712"/>
                    </a:lnTo>
                    <a:lnTo>
                      <a:pt x="4717" y="20120"/>
                    </a:lnTo>
                    <a:lnTo>
                      <a:pt x="3227" y="18641"/>
                    </a:lnTo>
                    <a:lnTo>
                      <a:pt x="1986" y="17161"/>
                    </a:lnTo>
                    <a:lnTo>
                      <a:pt x="744" y="15386"/>
                    </a:lnTo>
                    <a:lnTo>
                      <a:pt x="496" y="13315"/>
                    </a:lnTo>
                    <a:lnTo>
                      <a:pt x="0" y="10652"/>
                    </a:lnTo>
                    <a:lnTo>
                      <a:pt x="496" y="8284"/>
                    </a:lnTo>
                    <a:lnTo>
                      <a:pt x="744" y="5917"/>
                    </a:lnTo>
                    <a:lnTo>
                      <a:pt x="1986" y="4438"/>
                    </a:lnTo>
                    <a:lnTo>
                      <a:pt x="3227" y="2958"/>
                    </a:lnTo>
                    <a:lnTo>
                      <a:pt x="4717" y="1479"/>
                    </a:lnTo>
                    <a:lnTo>
                      <a:pt x="6455" y="887"/>
                    </a:lnTo>
                    <a:lnTo>
                      <a:pt x="8689" y="591"/>
                    </a:lnTo>
                    <a:lnTo>
                      <a:pt x="10924" y="0"/>
                    </a:lnTo>
                    <a:lnTo>
                      <a:pt x="13655" y="591"/>
                    </a:lnTo>
                    <a:lnTo>
                      <a:pt x="15641" y="887"/>
                    </a:lnTo>
                    <a:lnTo>
                      <a:pt x="17627" y="2071"/>
                    </a:lnTo>
                    <a:lnTo>
                      <a:pt x="18868" y="3254"/>
                    </a:lnTo>
                    <a:lnTo>
                      <a:pt x="20110" y="4734"/>
                    </a:lnTo>
                    <a:lnTo>
                      <a:pt x="20855" y="6805"/>
                    </a:lnTo>
                    <a:lnTo>
                      <a:pt x="21351" y="9172"/>
                    </a:lnTo>
                    <a:lnTo>
                      <a:pt x="21600" y="12131"/>
                    </a:lnTo>
                    <a:lnTo>
                      <a:pt x="21600" y="12427"/>
                    </a:lnTo>
                    <a:lnTo>
                      <a:pt x="5710" y="12427"/>
                    </a:lnTo>
                    <a:lnTo>
                      <a:pt x="5958" y="13906"/>
                    </a:lnTo>
                    <a:lnTo>
                      <a:pt x="6703" y="15682"/>
                    </a:lnTo>
                    <a:lnTo>
                      <a:pt x="8441" y="16865"/>
                    </a:lnTo>
                    <a:lnTo>
                      <a:pt x="10924" y="17161"/>
                    </a:lnTo>
                    <a:lnTo>
                      <a:pt x="12413" y="17161"/>
                    </a:lnTo>
                    <a:lnTo>
                      <a:pt x="13655" y="16865"/>
                    </a:lnTo>
                    <a:lnTo>
                      <a:pt x="14896" y="15682"/>
                    </a:lnTo>
                    <a:lnTo>
                      <a:pt x="15641" y="14794"/>
                    </a:lnTo>
                    <a:lnTo>
                      <a:pt x="21351" y="14794"/>
                    </a:lnTo>
                    <a:close/>
                    <a:moveTo>
                      <a:pt x="16137" y="8580"/>
                    </a:moveTo>
                    <a:lnTo>
                      <a:pt x="16137" y="8580"/>
                    </a:lnTo>
                    <a:lnTo>
                      <a:pt x="15641" y="7101"/>
                    </a:lnTo>
                    <a:lnTo>
                      <a:pt x="14896" y="5917"/>
                    </a:lnTo>
                    <a:lnTo>
                      <a:pt x="13158" y="4734"/>
                    </a:lnTo>
                    <a:lnTo>
                      <a:pt x="11917" y="4438"/>
                    </a:lnTo>
                    <a:lnTo>
                      <a:pt x="10924" y="4438"/>
                    </a:lnTo>
                    <a:lnTo>
                      <a:pt x="9186" y="4438"/>
                    </a:lnTo>
                    <a:lnTo>
                      <a:pt x="8441" y="4734"/>
                    </a:lnTo>
                    <a:lnTo>
                      <a:pt x="6703" y="6213"/>
                    </a:lnTo>
                    <a:lnTo>
                      <a:pt x="5958" y="7693"/>
                    </a:lnTo>
                    <a:lnTo>
                      <a:pt x="5710" y="8580"/>
                    </a:lnTo>
                    <a:lnTo>
                      <a:pt x="16137"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8" name="AutoShape 25"/>
              <p:cNvSpPr>
                <a:spLocks/>
              </p:cNvSpPr>
              <p:nvPr/>
            </p:nvSpPr>
            <p:spPr bwMode="auto">
              <a:xfrm>
                <a:off x="11333163" y="9226550"/>
                <a:ext cx="101600"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4241" y="0"/>
                    </a:lnTo>
                    <a:lnTo>
                      <a:pt x="16140" y="242"/>
                    </a:lnTo>
                    <a:lnTo>
                      <a:pt x="17802" y="728"/>
                    </a:lnTo>
                    <a:lnTo>
                      <a:pt x="19226" y="1213"/>
                    </a:lnTo>
                    <a:lnTo>
                      <a:pt x="19938" y="2426"/>
                    </a:lnTo>
                    <a:lnTo>
                      <a:pt x="20887" y="3155"/>
                    </a:lnTo>
                    <a:lnTo>
                      <a:pt x="21125" y="4368"/>
                    </a:lnTo>
                    <a:lnTo>
                      <a:pt x="21600" y="6552"/>
                    </a:lnTo>
                    <a:lnTo>
                      <a:pt x="21600" y="8251"/>
                    </a:lnTo>
                    <a:lnTo>
                      <a:pt x="21125" y="9707"/>
                    </a:lnTo>
                    <a:lnTo>
                      <a:pt x="20413" y="10921"/>
                    </a:lnTo>
                    <a:lnTo>
                      <a:pt x="19701" y="11649"/>
                    </a:lnTo>
                    <a:lnTo>
                      <a:pt x="18989" y="12862"/>
                    </a:lnTo>
                    <a:lnTo>
                      <a:pt x="17802" y="13348"/>
                    </a:lnTo>
                    <a:lnTo>
                      <a:pt x="16140" y="13591"/>
                    </a:lnTo>
                    <a:lnTo>
                      <a:pt x="14716" y="13591"/>
                    </a:lnTo>
                    <a:lnTo>
                      <a:pt x="5934" y="13591"/>
                    </a:lnTo>
                    <a:lnTo>
                      <a:pt x="5934" y="21600"/>
                    </a:lnTo>
                    <a:lnTo>
                      <a:pt x="0" y="21600"/>
                    </a:lnTo>
                    <a:lnTo>
                      <a:pt x="0" y="0"/>
                    </a:lnTo>
                    <a:close/>
                    <a:moveTo>
                      <a:pt x="5934" y="9707"/>
                    </a:moveTo>
                    <a:lnTo>
                      <a:pt x="11868" y="9707"/>
                    </a:lnTo>
                    <a:lnTo>
                      <a:pt x="13054" y="9707"/>
                    </a:lnTo>
                    <a:lnTo>
                      <a:pt x="14241" y="9465"/>
                    </a:lnTo>
                    <a:lnTo>
                      <a:pt x="15428" y="8494"/>
                    </a:lnTo>
                    <a:lnTo>
                      <a:pt x="15903" y="7038"/>
                    </a:lnTo>
                    <a:lnTo>
                      <a:pt x="15428" y="5339"/>
                    </a:lnTo>
                    <a:lnTo>
                      <a:pt x="14716" y="4368"/>
                    </a:lnTo>
                    <a:lnTo>
                      <a:pt x="13529" y="3883"/>
                    </a:lnTo>
                    <a:lnTo>
                      <a:pt x="12342" y="3883"/>
                    </a:lnTo>
                    <a:lnTo>
                      <a:pt x="5934" y="3883"/>
                    </a:lnTo>
                    <a:lnTo>
                      <a:pt x="5934" y="970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9" name="AutoShape 26"/>
              <p:cNvSpPr>
                <a:spLocks/>
              </p:cNvSpPr>
              <p:nvPr/>
            </p:nvSpPr>
            <p:spPr bwMode="auto">
              <a:xfrm>
                <a:off x="11449050" y="9224963"/>
                <a:ext cx="23813"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696"/>
                    </a:moveTo>
                    <a:lnTo>
                      <a:pt x="21600" y="5696"/>
                    </a:lnTo>
                    <a:lnTo>
                      <a:pt x="21600" y="21600"/>
                    </a:lnTo>
                    <a:lnTo>
                      <a:pt x="0" y="21600"/>
                    </a:lnTo>
                    <a:lnTo>
                      <a:pt x="0" y="5696"/>
                    </a:lnTo>
                    <a:close/>
                    <a:moveTo>
                      <a:pt x="0" y="0"/>
                    </a:moveTo>
                    <a:lnTo>
                      <a:pt x="21600" y="0"/>
                    </a:lnTo>
                    <a:lnTo>
                      <a:pt x="21600" y="3797"/>
                    </a:lnTo>
                    <a:lnTo>
                      <a:pt x="0" y="3797"/>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0" name="AutoShape 27"/>
              <p:cNvSpPr>
                <a:spLocks/>
              </p:cNvSpPr>
              <p:nvPr/>
            </p:nvSpPr>
            <p:spPr bwMode="auto">
              <a:xfrm>
                <a:off x="11491913" y="9248775"/>
                <a:ext cx="93662" cy="104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34"/>
                    </a:moveTo>
                    <a:lnTo>
                      <a:pt x="5400" y="234"/>
                    </a:lnTo>
                    <a:lnTo>
                      <a:pt x="5400" y="2113"/>
                    </a:lnTo>
                    <a:lnTo>
                      <a:pt x="7200" y="1173"/>
                    </a:lnTo>
                    <a:lnTo>
                      <a:pt x="8485" y="234"/>
                    </a:lnTo>
                    <a:lnTo>
                      <a:pt x="10028" y="0"/>
                    </a:lnTo>
                    <a:lnTo>
                      <a:pt x="11828" y="0"/>
                    </a:lnTo>
                    <a:lnTo>
                      <a:pt x="13885" y="0"/>
                    </a:lnTo>
                    <a:lnTo>
                      <a:pt x="15942" y="234"/>
                    </a:lnTo>
                    <a:lnTo>
                      <a:pt x="17485" y="1173"/>
                    </a:lnTo>
                    <a:lnTo>
                      <a:pt x="18771" y="1878"/>
                    </a:lnTo>
                    <a:lnTo>
                      <a:pt x="20057" y="3052"/>
                    </a:lnTo>
                    <a:lnTo>
                      <a:pt x="20828" y="4460"/>
                    </a:lnTo>
                    <a:lnTo>
                      <a:pt x="21600" y="6104"/>
                    </a:lnTo>
                    <a:lnTo>
                      <a:pt x="21600" y="7982"/>
                    </a:lnTo>
                    <a:lnTo>
                      <a:pt x="21600" y="9860"/>
                    </a:lnTo>
                    <a:lnTo>
                      <a:pt x="20828" y="11269"/>
                    </a:lnTo>
                    <a:lnTo>
                      <a:pt x="20057" y="12913"/>
                    </a:lnTo>
                    <a:lnTo>
                      <a:pt x="19285" y="14086"/>
                    </a:lnTo>
                    <a:lnTo>
                      <a:pt x="17485" y="15026"/>
                    </a:lnTo>
                    <a:lnTo>
                      <a:pt x="15942" y="15965"/>
                    </a:lnTo>
                    <a:lnTo>
                      <a:pt x="14142" y="16199"/>
                    </a:lnTo>
                    <a:lnTo>
                      <a:pt x="12085" y="16669"/>
                    </a:lnTo>
                    <a:lnTo>
                      <a:pt x="10028" y="16199"/>
                    </a:lnTo>
                    <a:lnTo>
                      <a:pt x="8485" y="15965"/>
                    </a:lnTo>
                    <a:lnTo>
                      <a:pt x="6685" y="15026"/>
                    </a:lnTo>
                    <a:lnTo>
                      <a:pt x="5400" y="14086"/>
                    </a:lnTo>
                    <a:lnTo>
                      <a:pt x="5400" y="21600"/>
                    </a:lnTo>
                    <a:lnTo>
                      <a:pt x="0" y="21600"/>
                    </a:lnTo>
                    <a:lnTo>
                      <a:pt x="0" y="234"/>
                    </a:lnTo>
                    <a:close/>
                    <a:moveTo>
                      <a:pt x="10800" y="12913"/>
                    </a:moveTo>
                    <a:lnTo>
                      <a:pt x="10800" y="12913"/>
                    </a:lnTo>
                    <a:lnTo>
                      <a:pt x="12600" y="12443"/>
                    </a:lnTo>
                    <a:lnTo>
                      <a:pt x="14142" y="11739"/>
                    </a:lnTo>
                    <a:lnTo>
                      <a:pt x="15428" y="10095"/>
                    </a:lnTo>
                    <a:lnTo>
                      <a:pt x="15942" y="8217"/>
                    </a:lnTo>
                    <a:lnTo>
                      <a:pt x="15428" y="6104"/>
                    </a:lnTo>
                    <a:lnTo>
                      <a:pt x="14142" y="4930"/>
                    </a:lnTo>
                    <a:lnTo>
                      <a:pt x="12600" y="3756"/>
                    </a:lnTo>
                    <a:lnTo>
                      <a:pt x="10800" y="3756"/>
                    </a:lnTo>
                    <a:lnTo>
                      <a:pt x="8742" y="3756"/>
                    </a:lnTo>
                    <a:lnTo>
                      <a:pt x="7200" y="4930"/>
                    </a:lnTo>
                    <a:lnTo>
                      <a:pt x="5914" y="6104"/>
                    </a:lnTo>
                    <a:lnTo>
                      <a:pt x="5400" y="8217"/>
                    </a:lnTo>
                    <a:lnTo>
                      <a:pt x="5914" y="10095"/>
                    </a:lnTo>
                    <a:lnTo>
                      <a:pt x="7200" y="11739"/>
                    </a:lnTo>
                    <a:lnTo>
                      <a:pt x="8742" y="12443"/>
                    </a:lnTo>
                    <a:lnTo>
                      <a:pt x="10800" y="1291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1" name="AutoShape 28"/>
              <p:cNvSpPr>
                <a:spLocks/>
              </p:cNvSpPr>
              <p:nvPr/>
            </p:nvSpPr>
            <p:spPr bwMode="auto">
              <a:xfrm>
                <a:off x="11595100" y="9248775"/>
                <a:ext cx="96838"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636" y="17753"/>
                    </a:lnTo>
                    <a:lnTo>
                      <a:pt x="18409" y="18641"/>
                    </a:lnTo>
                    <a:lnTo>
                      <a:pt x="17181" y="19528"/>
                    </a:lnTo>
                    <a:lnTo>
                      <a:pt x="14481" y="21008"/>
                    </a:lnTo>
                    <a:lnTo>
                      <a:pt x="10800" y="21600"/>
                    </a:lnTo>
                    <a:lnTo>
                      <a:pt x="8836" y="21008"/>
                    </a:lnTo>
                    <a:lnTo>
                      <a:pt x="6381" y="20712"/>
                    </a:lnTo>
                    <a:lnTo>
                      <a:pt x="4909" y="20120"/>
                    </a:lnTo>
                    <a:lnTo>
                      <a:pt x="3190" y="18641"/>
                    </a:lnTo>
                    <a:lnTo>
                      <a:pt x="1963" y="17161"/>
                    </a:lnTo>
                    <a:lnTo>
                      <a:pt x="981" y="15386"/>
                    </a:lnTo>
                    <a:lnTo>
                      <a:pt x="490" y="13315"/>
                    </a:lnTo>
                    <a:lnTo>
                      <a:pt x="0" y="10652"/>
                    </a:lnTo>
                    <a:lnTo>
                      <a:pt x="490" y="8284"/>
                    </a:lnTo>
                    <a:lnTo>
                      <a:pt x="981" y="5917"/>
                    </a:lnTo>
                    <a:lnTo>
                      <a:pt x="1963" y="4438"/>
                    </a:lnTo>
                    <a:lnTo>
                      <a:pt x="3190" y="2958"/>
                    </a:lnTo>
                    <a:lnTo>
                      <a:pt x="4909" y="1479"/>
                    </a:lnTo>
                    <a:lnTo>
                      <a:pt x="6381" y="887"/>
                    </a:lnTo>
                    <a:lnTo>
                      <a:pt x="8836" y="591"/>
                    </a:lnTo>
                    <a:lnTo>
                      <a:pt x="10800" y="0"/>
                    </a:lnTo>
                    <a:lnTo>
                      <a:pt x="13500" y="591"/>
                    </a:lnTo>
                    <a:lnTo>
                      <a:pt x="15463" y="887"/>
                    </a:lnTo>
                    <a:lnTo>
                      <a:pt x="17672"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463" y="14794"/>
                    </a:lnTo>
                    <a:lnTo>
                      <a:pt x="21109" y="14794"/>
                    </a:lnTo>
                    <a:close/>
                    <a:moveTo>
                      <a:pt x="15954" y="8580"/>
                    </a:moveTo>
                    <a:lnTo>
                      <a:pt x="15954" y="8580"/>
                    </a:lnTo>
                    <a:lnTo>
                      <a:pt x="15463" y="7101"/>
                    </a:lnTo>
                    <a:lnTo>
                      <a:pt x="14727" y="5917"/>
                    </a:lnTo>
                    <a:lnTo>
                      <a:pt x="13254" y="4734"/>
                    </a:lnTo>
                    <a:lnTo>
                      <a:pt x="12272" y="4438"/>
                    </a:lnTo>
                    <a:lnTo>
                      <a:pt x="10800" y="4438"/>
                    </a:lnTo>
                    <a:lnTo>
                      <a:pt x="9327" y="4438"/>
                    </a:lnTo>
                    <a:lnTo>
                      <a:pt x="8345" y="4734"/>
                    </a:lnTo>
                    <a:lnTo>
                      <a:pt x="6872" y="6213"/>
                    </a:lnTo>
                    <a:lnTo>
                      <a:pt x="6136"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2" name="AutoShape 29"/>
              <p:cNvSpPr>
                <a:spLocks/>
              </p:cNvSpPr>
              <p:nvPr/>
            </p:nvSpPr>
            <p:spPr bwMode="auto">
              <a:xfrm>
                <a:off x="11739563" y="9231313"/>
                <a:ext cx="103187"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00" y="15144"/>
                    </a:moveTo>
                    <a:lnTo>
                      <a:pt x="5165" y="15144"/>
                    </a:lnTo>
                    <a:lnTo>
                      <a:pt x="2113" y="21600"/>
                    </a:lnTo>
                    <a:lnTo>
                      <a:pt x="0" y="21600"/>
                    </a:lnTo>
                    <a:lnTo>
                      <a:pt x="9391" y="0"/>
                    </a:lnTo>
                    <a:lnTo>
                      <a:pt x="11973" y="0"/>
                    </a:lnTo>
                    <a:lnTo>
                      <a:pt x="21600" y="21600"/>
                    </a:lnTo>
                    <a:lnTo>
                      <a:pt x="18782" y="21600"/>
                    </a:lnTo>
                    <a:lnTo>
                      <a:pt x="16200" y="15144"/>
                    </a:lnTo>
                    <a:close/>
                    <a:moveTo>
                      <a:pt x="10565" y="1986"/>
                    </a:moveTo>
                    <a:lnTo>
                      <a:pt x="6104" y="12662"/>
                    </a:lnTo>
                    <a:lnTo>
                      <a:pt x="15495" y="12662"/>
                    </a:lnTo>
                    <a:lnTo>
                      <a:pt x="10565" y="198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3" name="AutoShape 30"/>
              <p:cNvSpPr>
                <a:spLocks/>
              </p:cNvSpPr>
              <p:nvPr/>
            </p:nvSpPr>
            <p:spPr bwMode="auto">
              <a:xfrm>
                <a:off x="11845925" y="9256713"/>
                <a:ext cx="71438"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7142" y="4382"/>
                    </a:lnTo>
                    <a:lnTo>
                      <a:pt x="15771" y="3443"/>
                    </a:lnTo>
                    <a:lnTo>
                      <a:pt x="13371" y="2504"/>
                    </a:lnTo>
                    <a:lnTo>
                      <a:pt x="10628" y="2504"/>
                    </a:lnTo>
                    <a:lnTo>
                      <a:pt x="7885" y="2504"/>
                    </a:lnTo>
                    <a:lnTo>
                      <a:pt x="6171" y="2817"/>
                    </a:lnTo>
                    <a:lnTo>
                      <a:pt x="4457" y="4069"/>
                    </a:lnTo>
                    <a:lnTo>
                      <a:pt x="4114" y="5947"/>
                    </a:lnTo>
                    <a:lnTo>
                      <a:pt x="4457" y="6886"/>
                    </a:lnTo>
                    <a:lnTo>
                      <a:pt x="5828" y="7826"/>
                    </a:lnTo>
                    <a:lnTo>
                      <a:pt x="7885" y="8452"/>
                    </a:lnTo>
                    <a:lnTo>
                      <a:pt x="12342" y="9078"/>
                    </a:lnTo>
                    <a:lnTo>
                      <a:pt x="16800" y="10017"/>
                    </a:lnTo>
                    <a:lnTo>
                      <a:pt x="19542" y="10956"/>
                    </a:lnTo>
                    <a:lnTo>
                      <a:pt x="20571" y="11582"/>
                    </a:lnTo>
                    <a:lnTo>
                      <a:pt x="21257" y="12521"/>
                    </a:lnTo>
                    <a:lnTo>
                      <a:pt x="21600" y="15026"/>
                    </a:lnTo>
                    <a:lnTo>
                      <a:pt x="21600" y="16591"/>
                    </a:lnTo>
                    <a:lnTo>
                      <a:pt x="21257" y="17530"/>
                    </a:lnTo>
                    <a:lnTo>
                      <a:pt x="20228" y="18469"/>
                    </a:lnTo>
                    <a:lnTo>
                      <a:pt x="18857" y="19721"/>
                    </a:lnTo>
                    <a:lnTo>
                      <a:pt x="15771" y="20973"/>
                    </a:lnTo>
                    <a:lnTo>
                      <a:pt x="11314" y="21600"/>
                    </a:lnTo>
                    <a:lnTo>
                      <a:pt x="6857" y="20973"/>
                    </a:lnTo>
                    <a:lnTo>
                      <a:pt x="4457" y="20660"/>
                    </a:lnTo>
                    <a:lnTo>
                      <a:pt x="2742" y="19721"/>
                    </a:lnTo>
                    <a:lnTo>
                      <a:pt x="1714" y="18469"/>
                    </a:lnTo>
                    <a:lnTo>
                      <a:pt x="685" y="17530"/>
                    </a:lnTo>
                    <a:lnTo>
                      <a:pt x="0" y="15965"/>
                    </a:lnTo>
                    <a:lnTo>
                      <a:pt x="0" y="14400"/>
                    </a:lnTo>
                    <a:lnTo>
                      <a:pt x="2742" y="14400"/>
                    </a:lnTo>
                    <a:lnTo>
                      <a:pt x="4114" y="16591"/>
                    </a:lnTo>
                    <a:lnTo>
                      <a:pt x="5142" y="18156"/>
                    </a:lnTo>
                    <a:lnTo>
                      <a:pt x="7885" y="18469"/>
                    </a:lnTo>
                    <a:lnTo>
                      <a:pt x="11314" y="19095"/>
                    </a:lnTo>
                    <a:lnTo>
                      <a:pt x="14400" y="18469"/>
                    </a:lnTo>
                    <a:lnTo>
                      <a:pt x="16800" y="18156"/>
                    </a:lnTo>
                    <a:lnTo>
                      <a:pt x="18514" y="17217"/>
                    </a:lnTo>
                    <a:lnTo>
                      <a:pt x="18514" y="15026"/>
                    </a:lnTo>
                    <a:lnTo>
                      <a:pt x="18514" y="14086"/>
                    </a:lnTo>
                    <a:lnTo>
                      <a:pt x="17142" y="13147"/>
                    </a:lnTo>
                    <a:lnTo>
                      <a:pt x="14400" y="11895"/>
                    </a:lnTo>
                    <a:lnTo>
                      <a:pt x="9942" y="11582"/>
                    </a:lnTo>
                    <a:lnTo>
                      <a:pt x="5828" y="10956"/>
                    </a:lnTo>
                    <a:lnTo>
                      <a:pt x="2742" y="10017"/>
                    </a:lnTo>
                    <a:lnTo>
                      <a:pt x="1714" y="9078"/>
                    </a:lnTo>
                    <a:lnTo>
                      <a:pt x="1371" y="8452"/>
                    </a:lnTo>
                    <a:lnTo>
                      <a:pt x="685" y="5947"/>
                    </a:lnTo>
                    <a:lnTo>
                      <a:pt x="1371" y="3443"/>
                    </a:lnTo>
                    <a:lnTo>
                      <a:pt x="2399" y="2504"/>
                    </a:lnTo>
                    <a:lnTo>
                      <a:pt x="3428" y="1878"/>
                    </a:lnTo>
                    <a:lnTo>
                      <a:pt x="6171" y="313"/>
                    </a:lnTo>
                    <a:lnTo>
                      <a:pt x="10628" y="0"/>
                    </a:lnTo>
                    <a:lnTo>
                      <a:pt x="15085" y="313"/>
                    </a:lnTo>
                    <a:lnTo>
                      <a:pt x="16800" y="939"/>
                    </a:lnTo>
                    <a:lnTo>
                      <a:pt x="18514" y="1878"/>
                    </a:lnTo>
                    <a:lnTo>
                      <a:pt x="19542" y="2504"/>
                    </a:lnTo>
                    <a:lnTo>
                      <a:pt x="20228" y="4069"/>
                    </a:lnTo>
                    <a:lnTo>
                      <a:pt x="21257"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4" name="AutoShape 31"/>
              <p:cNvSpPr>
                <a:spLocks/>
              </p:cNvSpPr>
              <p:nvPr/>
            </p:nvSpPr>
            <p:spPr bwMode="auto">
              <a:xfrm>
                <a:off x="11925300" y="9256713"/>
                <a:ext cx="69850"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6457" y="4382"/>
                    </a:lnTo>
                    <a:lnTo>
                      <a:pt x="15428" y="3443"/>
                    </a:lnTo>
                    <a:lnTo>
                      <a:pt x="13371" y="2504"/>
                    </a:lnTo>
                    <a:lnTo>
                      <a:pt x="9942" y="2504"/>
                    </a:lnTo>
                    <a:lnTo>
                      <a:pt x="7542" y="2504"/>
                    </a:lnTo>
                    <a:lnTo>
                      <a:pt x="5485" y="2817"/>
                    </a:lnTo>
                    <a:lnTo>
                      <a:pt x="4457" y="4069"/>
                    </a:lnTo>
                    <a:lnTo>
                      <a:pt x="3771" y="5947"/>
                    </a:lnTo>
                    <a:lnTo>
                      <a:pt x="3771" y="6886"/>
                    </a:lnTo>
                    <a:lnTo>
                      <a:pt x="5485" y="7826"/>
                    </a:lnTo>
                    <a:lnTo>
                      <a:pt x="7542" y="8452"/>
                    </a:lnTo>
                    <a:lnTo>
                      <a:pt x="12000" y="9078"/>
                    </a:lnTo>
                    <a:lnTo>
                      <a:pt x="16114" y="10017"/>
                    </a:lnTo>
                    <a:lnTo>
                      <a:pt x="19199" y="10956"/>
                    </a:lnTo>
                    <a:lnTo>
                      <a:pt x="20571" y="11582"/>
                    </a:lnTo>
                    <a:lnTo>
                      <a:pt x="20914" y="12521"/>
                    </a:lnTo>
                    <a:lnTo>
                      <a:pt x="21600" y="15026"/>
                    </a:lnTo>
                    <a:lnTo>
                      <a:pt x="21600" y="16591"/>
                    </a:lnTo>
                    <a:lnTo>
                      <a:pt x="20914" y="17530"/>
                    </a:lnTo>
                    <a:lnTo>
                      <a:pt x="19885" y="18469"/>
                    </a:lnTo>
                    <a:lnTo>
                      <a:pt x="18857" y="19721"/>
                    </a:lnTo>
                    <a:lnTo>
                      <a:pt x="15428" y="20973"/>
                    </a:lnTo>
                    <a:lnTo>
                      <a:pt x="10971" y="21600"/>
                    </a:lnTo>
                    <a:lnTo>
                      <a:pt x="6171" y="20973"/>
                    </a:lnTo>
                    <a:lnTo>
                      <a:pt x="4457" y="20660"/>
                    </a:lnTo>
                    <a:lnTo>
                      <a:pt x="2742" y="19721"/>
                    </a:lnTo>
                    <a:lnTo>
                      <a:pt x="1714" y="18469"/>
                    </a:lnTo>
                    <a:lnTo>
                      <a:pt x="342" y="17530"/>
                    </a:lnTo>
                    <a:lnTo>
                      <a:pt x="0" y="15965"/>
                    </a:lnTo>
                    <a:lnTo>
                      <a:pt x="0" y="14400"/>
                    </a:lnTo>
                    <a:lnTo>
                      <a:pt x="2742" y="14400"/>
                    </a:lnTo>
                    <a:lnTo>
                      <a:pt x="3428" y="16591"/>
                    </a:lnTo>
                    <a:lnTo>
                      <a:pt x="4799" y="18156"/>
                    </a:lnTo>
                    <a:lnTo>
                      <a:pt x="7200" y="18469"/>
                    </a:lnTo>
                    <a:lnTo>
                      <a:pt x="10971" y="19095"/>
                    </a:lnTo>
                    <a:lnTo>
                      <a:pt x="13714" y="18469"/>
                    </a:lnTo>
                    <a:lnTo>
                      <a:pt x="16457" y="18156"/>
                    </a:lnTo>
                    <a:lnTo>
                      <a:pt x="17828" y="17217"/>
                    </a:lnTo>
                    <a:lnTo>
                      <a:pt x="18171" y="15026"/>
                    </a:lnTo>
                    <a:lnTo>
                      <a:pt x="18171" y="14086"/>
                    </a:lnTo>
                    <a:lnTo>
                      <a:pt x="16457" y="13147"/>
                    </a:lnTo>
                    <a:lnTo>
                      <a:pt x="14399" y="11895"/>
                    </a:lnTo>
                    <a:lnTo>
                      <a:pt x="9942" y="11582"/>
                    </a:lnTo>
                    <a:lnTo>
                      <a:pt x="5485" y="10956"/>
                    </a:lnTo>
                    <a:lnTo>
                      <a:pt x="2742" y="10017"/>
                    </a:lnTo>
                    <a:lnTo>
                      <a:pt x="1714" y="9078"/>
                    </a:lnTo>
                    <a:lnTo>
                      <a:pt x="1028" y="8452"/>
                    </a:lnTo>
                    <a:lnTo>
                      <a:pt x="342" y="5947"/>
                    </a:lnTo>
                    <a:lnTo>
                      <a:pt x="1028" y="3443"/>
                    </a:lnTo>
                    <a:lnTo>
                      <a:pt x="1714" y="2504"/>
                    </a:lnTo>
                    <a:lnTo>
                      <a:pt x="2742" y="1878"/>
                    </a:lnTo>
                    <a:lnTo>
                      <a:pt x="6171" y="313"/>
                    </a:lnTo>
                    <a:lnTo>
                      <a:pt x="9942" y="0"/>
                    </a:lnTo>
                    <a:lnTo>
                      <a:pt x="14742" y="313"/>
                    </a:lnTo>
                    <a:lnTo>
                      <a:pt x="16457" y="939"/>
                    </a:lnTo>
                    <a:lnTo>
                      <a:pt x="17828" y="1878"/>
                    </a:lnTo>
                    <a:lnTo>
                      <a:pt x="18857" y="2504"/>
                    </a:lnTo>
                    <a:lnTo>
                      <a:pt x="19885" y="4069"/>
                    </a:lnTo>
                    <a:lnTo>
                      <a:pt x="20571"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5" name="AutoShape 32"/>
              <p:cNvSpPr>
                <a:spLocks/>
              </p:cNvSpPr>
              <p:nvPr/>
            </p:nvSpPr>
            <p:spPr bwMode="auto">
              <a:xfrm>
                <a:off x="120030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2" y="0"/>
                    </a:moveTo>
                    <a:lnTo>
                      <a:pt x="10652" y="0"/>
                    </a:lnTo>
                    <a:lnTo>
                      <a:pt x="13315" y="313"/>
                    </a:lnTo>
                    <a:lnTo>
                      <a:pt x="15386" y="939"/>
                    </a:lnTo>
                    <a:lnTo>
                      <a:pt x="17161" y="1878"/>
                    </a:lnTo>
                    <a:lnTo>
                      <a:pt x="18641" y="3443"/>
                    </a:lnTo>
                    <a:lnTo>
                      <a:pt x="20120" y="5008"/>
                    </a:lnTo>
                    <a:lnTo>
                      <a:pt x="21008" y="6573"/>
                    </a:lnTo>
                    <a:lnTo>
                      <a:pt x="21600" y="8452"/>
                    </a:lnTo>
                    <a:lnTo>
                      <a:pt x="21600" y="10643"/>
                    </a:lnTo>
                    <a:lnTo>
                      <a:pt x="21600" y="13147"/>
                    </a:lnTo>
                    <a:lnTo>
                      <a:pt x="21008" y="14400"/>
                    </a:lnTo>
                    <a:lnTo>
                      <a:pt x="20120" y="16591"/>
                    </a:lnTo>
                    <a:lnTo>
                      <a:pt x="18641" y="18156"/>
                    </a:lnTo>
                    <a:lnTo>
                      <a:pt x="17161" y="19721"/>
                    </a:lnTo>
                    <a:lnTo>
                      <a:pt x="15386" y="20660"/>
                    </a:lnTo>
                    <a:lnTo>
                      <a:pt x="13315" y="20973"/>
                    </a:lnTo>
                    <a:lnTo>
                      <a:pt x="10652" y="21600"/>
                    </a:lnTo>
                    <a:lnTo>
                      <a:pt x="7989" y="20973"/>
                    </a:lnTo>
                    <a:lnTo>
                      <a:pt x="5621" y="20660"/>
                    </a:lnTo>
                    <a:lnTo>
                      <a:pt x="3846" y="19721"/>
                    </a:lnTo>
                    <a:lnTo>
                      <a:pt x="2367" y="18156"/>
                    </a:lnTo>
                    <a:lnTo>
                      <a:pt x="1479" y="16591"/>
                    </a:lnTo>
                    <a:lnTo>
                      <a:pt x="591" y="14400"/>
                    </a:lnTo>
                    <a:lnTo>
                      <a:pt x="0" y="13147"/>
                    </a:lnTo>
                    <a:lnTo>
                      <a:pt x="0" y="10643"/>
                    </a:lnTo>
                    <a:lnTo>
                      <a:pt x="0" y="8452"/>
                    </a:lnTo>
                    <a:lnTo>
                      <a:pt x="591" y="6573"/>
                    </a:lnTo>
                    <a:lnTo>
                      <a:pt x="1479" y="5008"/>
                    </a:lnTo>
                    <a:lnTo>
                      <a:pt x="2367" y="3443"/>
                    </a:lnTo>
                    <a:lnTo>
                      <a:pt x="3846" y="1878"/>
                    </a:lnTo>
                    <a:lnTo>
                      <a:pt x="5621" y="939"/>
                    </a:lnTo>
                    <a:lnTo>
                      <a:pt x="7989" y="313"/>
                    </a:lnTo>
                    <a:lnTo>
                      <a:pt x="10652" y="0"/>
                    </a:lnTo>
                    <a:close/>
                    <a:moveTo>
                      <a:pt x="10652" y="19095"/>
                    </a:moveTo>
                    <a:lnTo>
                      <a:pt x="10652" y="19095"/>
                    </a:lnTo>
                    <a:lnTo>
                      <a:pt x="12427" y="19095"/>
                    </a:lnTo>
                    <a:lnTo>
                      <a:pt x="13906" y="18469"/>
                    </a:lnTo>
                    <a:lnTo>
                      <a:pt x="15386" y="17530"/>
                    </a:lnTo>
                    <a:lnTo>
                      <a:pt x="16865" y="16591"/>
                    </a:lnTo>
                    <a:lnTo>
                      <a:pt x="17753" y="15652"/>
                    </a:lnTo>
                    <a:lnTo>
                      <a:pt x="18049" y="14086"/>
                    </a:lnTo>
                    <a:lnTo>
                      <a:pt x="18641" y="12521"/>
                    </a:lnTo>
                    <a:lnTo>
                      <a:pt x="18641" y="10643"/>
                    </a:lnTo>
                    <a:lnTo>
                      <a:pt x="18641" y="9078"/>
                    </a:lnTo>
                    <a:lnTo>
                      <a:pt x="18049" y="7513"/>
                    </a:lnTo>
                    <a:lnTo>
                      <a:pt x="17753" y="5947"/>
                    </a:lnTo>
                    <a:lnTo>
                      <a:pt x="16865" y="5008"/>
                    </a:lnTo>
                    <a:lnTo>
                      <a:pt x="15386" y="4069"/>
                    </a:lnTo>
                    <a:lnTo>
                      <a:pt x="13906" y="2817"/>
                    </a:lnTo>
                    <a:lnTo>
                      <a:pt x="12427" y="2504"/>
                    </a:lnTo>
                    <a:lnTo>
                      <a:pt x="10652" y="2504"/>
                    </a:lnTo>
                    <a:lnTo>
                      <a:pt x="8580" y="2504"/>
                    </a:lnTo>
                    <a:lnTo>
                      <a:pt x="7101" y="2817"/>
                    </a:lnTo>
                    <a:lnTo>
                      <a:pt x="5621" y="4069"/>
                    </a:lnTo>
                    <a:lnTo>
                      <a:pt x="4734" y="5008"/>
                    </a:lnTo>
                    <a:lnTo>
                      <a:pt x="3846" y="5947"/>
                    </a:lnTo>
                    <a:lnTo>
                      <a:pt x="2958" y="7513"/>
                    </a:lnTo>
                    <a:lnTo>
                      <a:pt x="2958" y="9078"/>
                    </a:lnTo>
                    <a:lnTo>
                      <a:pt x="2367" y="10643"/>
                    </a:lnTo>
                    <a:lnTo>
                      <a:pt x="2958" y="12521"/>
                    </a:lnTo>
                    <a:lnTo>
                      <a:pt x="2958" y="14086"/>
                    </a:lnTo>
                    <a:lnTo>
                      <a:pt x="3846" y="15652"/>
                    </a:lnTo>
                    <a:lnTo>
                      <a:pt x="4734" y="16591"/>
                    </a:lnTo>
                    <a:lnTo>
                      <a:pt x="5621" y="17530"/>
                    </a:lnTo>
                    <a:lnTo>
                      <a:pt x="7101" y="18469"/>
                    </a:lnTo>
                    <a:lnTo>
                      <a:pt x="8580" y="19095"/>
                    </a:lnTo>
                    <a:lnTo>
                      <a:pt x="10652"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6" name="AutoShape 33"/>
              <p:cNvSpPr>
                <a:spLocks/>
              </p:cNvSpPr>
              <p:nvPr/>
            </p:nvSpPr>
            <p:spPr bwMode="auto">
              <a:xfrm>
                <a:off x="12096750" y="9256713"/>
                <a:ext cx="79375"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460"/>
                    </a:moveTo>
                    <a:lnTo>
                      <a:pt x="21600" y="13460"/>
                    </a:lnTo>
                    <a:lnTo>
                      <a:pt x="20660" y="15965"/>
                    </a:lnTo>
                    <a:lnTo>
                      <a:pt x="19095" y="18469"/>
                    </a:lnTo>
                    <a:lnTo>
                      <a:pt x="17530" y="19721"/>
                    </a:lnTo>
                    <a:lnTo>
                      <a:pt x="15965" y="20660"/>
                    </a:lnTo>
                    <a:lnTo>
                      <a:pt x="14086" y="20973"/>
                    </a:lnTo>
                    <a:lnTo>
                      <a:pt x="11582" y="21600"/>
                    </a:lnTo>
                    <a:lnTo>
                      <a:pt x="9078" y="20973"/>
                    </a:lnTo>
                    <a:lnTo>
                      <a:pt x="6573" y="20660"/>
                    </a:lnTo>
                    <a:lnTo>
                      <a:pt x="4382" y="19721"/>
                    </a:lnTo>
                    <a:lnTo>
                      <a:pt x="2817" y="18469"/>
                    </a:lnTo>
                    <a:lnTo>
                      <a:pt x="1878" y="17217"/>
                    </a:lnTo>
                    <a:lnTo>
                      <a:pt x="939" y="15026"/>
                    </a:lnTo>
                    <a:lnTo>
                      <a:pt x="313" y="13147"/>
                    </a:lnTo>
                    <a:lnTo>
                      <a:pt x="0" y="10643"/>
                    </a:lnTo>
                    <a:lnTo>
                      <a:pt x="313" y="8452"/>
                    </a:lnTo>
                    <a:lnTo>
                      <a:pt x="939" y="6573"/>
                    </a:lnTo>
                    <a:lnTo>
                      <a:pt x="1565" y="4382"/>
                    </a:lnTo>
                    <a:lnTo>
                      <a:pt x="2817" y="2817"/>
                    </a:lnTo>
                    <a:lnTo>
                      <a:pt x="4382" y="1878"/>
                    </a:lnTo>
                    <a:lnTo>
                      <a:pt x="6573" y="939"/>
                    </a:lnTo>
                    <a:lnTo>
                      <a:pt x="8452" y="313"/>
                    </a:lnTo>
                    <a:lnTo>
                      <a:pt x="11582" y="0"/>
                    </a:lnTo>
                    <a:lnTo>
                      <a:pt x="13460" y="313"/>
                    </a:lnTo>
                    <a:lnTo>
                      <a:pt x="15652" y="939"/>
                    </a:lnTo>
                    <a:lnTo>
                      <a:pt x="17530" y="1252"/>
                    </a:lnTo>
                    <a:lnTo>
                      <a:pt x="18782" y="2504"/>
                    </a:lnTo>
                    <a:lnTo>
                      <a:pt x="20660" y="5008"/>
                    </a:lnTo>
                    <a:lnTo>
                      <a:pt x="21600" y="7513"/>
                    </a:lnTo>
                    <a:lnTo>
                      <a:pt x="18782" y="7513"/>
                    </a:lnTo>
                    <a:lnTo>
                      <a:pt x="17530" y="5008"/>
                    </a:lnTo>
                    <a:lnTo>
                      <a:pt x="15965" y="3443"/>
                    </a:lnTo>
                    <a:lnTo>
                      <a:pt x="14086" y="2817"/>
                    </a:lnTo>
                    <a:lnTo>
                      <a:pt x="11582" y="2504"/>
                    </a:lnTo>
                    <a:lnTo>
                      <a:pt x="9391" y="2504"/>
                    </a:lnTo>
                    <a:lnTo>
                      <a:pt x="7513" y="2817"/>
                    </a:lnTo>
                    <a:lnTo>
                      <a:pt x="5947" y="4069"/>
                    </a:lnTo>
                    <a:lnTo>
                      <a:pt x="5008" y="5008"/>
                    </a:lnTo>
                    <a:lnTo>
                      <a:pt x="4069" y="5947"/>
                    </a:lnTo>
                    <a:lnTo>
                      <a:pt x="3443" y="7513"/>
                    </a:lnTo>
                    <a:lnTo>
                      <a:pt x="2817" y="10643"/>
                    </a:lnTo>
                    <a:lnTo>
                      <a:pt x="2817" y="12521"/>
                    </a:lnTo>
                    <a:lnTo>
                      <a:pt x="3443" y="14086"/>
                    </a:lnTo>
                    <a:lnTo>
                      <a:pt x="4069" y="15652"/>
                    </a:lnTo>
                    <a:lnTo>
                      <a:pt x="5008" y="16591"/>
                    </a:lnTo>
                    <a:lnTo>
                      <a:pt x="6573" y="17530"/>
                    </a:lnTo>
                    <a:lnTo>
                      <a:pt x="8139" y="18469"/>
                    </a:lnTo>
                    <a:lnTo>
                      <a:pt x="9391" y="19095"/>
                    </a:lnTo>
                    <a:lnTo>
                      <a:pt x="11582" y="19095"/>
                    </a:lnTo>
                    <a:lnTo>
                      <a:pt x="14086" y="18469"/>
                    </a:lnTo>
                    <a:lnTo>
                      <a:pt x="16591" y="17530"/>
                    </a:lnTo>
                    <a:lnTo>
                      <a:pt x="18156" y="15652"/>
                    </a:lnTo>
                    <a:lnTo>
                      <a:pt x="18782" y="13460"/>
                    </a:lnTo>
                    <a:lnTo>
                      <a:pt x="21600" y="1346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7" name="AutoShape 34"/>
              <p:cNvSpPr>
                <a:spLocks/>
              </p:cNvSpPr>
              <p:nvPr/>
            </p:nvSpPr>
            <p:spPr bwMode="auto">
              <a:xfrm>
                <a:off x="12184063" y="9231313"/>
                <a:ext cx="11112"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8" name="AutoShape 35"/>
              <p:cNvSpPr>
                <a:spLocks/>
              </p:cNvSpPr>
              <p:nvPr/>
            </p:nvSpPr>
            <p:spPr bwMode="auto">
              <a:xfrm>
                <a:off x="122062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52" y="6886"/>
                    </a:moveTo>
                    <a:lnTo>
                      <a:pt x="1152" y="6886"/>
                    </a:lnTo>
                    <a:lnTo>
                      <a:pt x="1439" y="4069"/>
                    </a:lnTo>
                    <a:lnTo>
                      <a:pt x="2303" y="2817"/>
                    </a:lnTo>
                    <a:lnTo>
                      <a:pt x="3456" y="1878"/>
                    </a:lnTo>
                    <a:lnTo>
                      <a:pt x="4320" y="939"/>
                    </a:lnTo>
                    <a:lnTo>
                      <a:pt x="5759" y="313"/>
                    </a:lnTo>
                    <a:lnTo>
                      <a:pt x="9792" y="0"/>
                    </a:lnTo>
                    <a:lnTo>
                      <a:pt x="14112" y="313"/>
                    </a:lnTo>
                    <a:lnTo>
                      <a:pt x="16416" y="1252"/>
                    </a:lnTo>
                    <a:lnTo>
                      <a:pt x="17280" y="2504"/>
                    </a:lnTo>
                    <a:lnTo>
                      <a:pt x="17856" y="3443"/>
                    </a:lnTo>
                    <a:lnTo>
                      <a:pt x="18144" y="5947"/>
                    </a:lnTo>
                    <a:lnTo>
                      <a:pt x="18144" y="16591"/>
                    </a:lnTo>
                    <a:lnTo>
                      <a:pt x="18720" y="18156"/>
                    </a:lnTo>
                    <a:lnTo>
                      <a:pt x="19296" y="18469"/>
                    </a:lnTo>
                    <a:lnTo>
                      <a:pt x="20160" y="18469"/>
                    </a:lnTo>
                    <a:lnTo>
                      <a:pt x="21600" y="18469"/>
                    </a:lnTo>
                    <a:lnTo>
                      <a:pt x="21600" y="20660"/>
                    </a:lnTo>
                    <a:lnTo>
                      <a:pt x="19296" y="20973"/>
                    </a:lnTo>
                    <a:lnTo>
                      <a:pt x="17280" y="20660"/>
                    </a:lnTo>
                    <a:lnTo>
                      <a:pt x="16704" y="19721"/>
                    </a:lnTo>
                    <a:lnTo>
                      <a:pt x="16416" y="18469"/>
                    </a:lnTo>
                    <a:lnTo>
                      <a:pt x="16416" y="17530"/>
                    </a:lnTo>
                    <a:lnTo>
                      <a:pt x="15840" y="17530"/>
                    </a:lnTo>
                    <a:lnTo>
                      <a:pt x="15552" y="18469"/>
                    </a:lnTo>
                    <a:lnTo>
                      <a:pt x="13536" y="20034"/>
                    </a:lnTo>
                    <a:lnTo>
                      <a:pt x="11232" y="20973"/>
                    </a:lnTo>
                    <a:lnTo>
                      <a:pt x="7487" y="21600"/>
                    </a:lnTo>
                    <a:lnTo>
                      <a:pt x="4608" y="20973"/>
                    </a:lnTo>
                    <a:lnTo>
                      <a:pt x="2303" y="20034"/>
                    </a:lnTo>
                    <a:lnTo>
                      <a:pt x="1439" y="19095"/>
                    </a:lnTo>
                    <a:lnTo>
                      <a:pt x="1152" y="18156"/>
                    </a:lnTo>
                    <a:lnTo>
                      <a:pt x="575" y="17217"/>
                    </a:lnTo>
                    <a:lnTo>
                      <a:pt x="0" y="15652"/>
                    </a:lnTo>
                    <a:lnTo>
                      <a:pt x="575" y="13460"/>
                    </a:lnTo>
                    <a:lnTo>
                      <a:pt x="1152" y="11895"/>
                    </a:lnTo>
                    <a:lnTo>
                      <a:pt x="2016" y="10956"/>
                    </a:lnTo>
                    <a:lnTo>
                      <a:pt x="3456" y="10017"/>
                    </a:lnTo>
                    <a:lnTo>
                      <a:pt x="6048" y="9391"/>
                    </a:lnTo>
                    <a:lnTo>
                      <a:pt x="9504" y="9078"/>
                    </a:lnTo>
                    <a:lnTo>
                      <a:pt x="13248" y="9078"/>
                    </a:lnTo>
                    <a:lnTo>
                      <a:pt x="14976" y="8452"/>
                    </a:lnTo>
                    <a:lnTo>
                      <a:pt x="15840" y="7513"/>
                    </a:lnTo>
                    <a:lnTo>
                      <a:pt x="15840" y="6573"/>
                    </a:lnTo>
                    <a:lnTo>
                      <a:pt x="15552" y="4382"/>
                    </a:lnTo>
                    <a:lnTo>
                      <a:pt x="14399" y="3443"/>
                    </a:lnTo>
                    <a:lnTo>
                      <a:pt x="12672" y="2504"/>
                    </a:lnTo>
                    <a:lnTo>
                      <a:pt x="9792" y="2504"/>
                    </a:lnTo>
                    <a:lnTo>
                      <a:pt x="7200" y="2504"/>
                    </a:lnTo>
                    <a:lnTo>
                      <a:pt x="5184" y="3443"/>
                    </a:lnTo>
                    <a:lnTo>
                      <a:pt x="3744" y="5008"/>
                    </a:lnTo>
                    <a:lnTo>
                      <a:pt x="3456" y="6886"/>
                    </a:lnTo>
                    <a:lnTo>
                      <a:pt x="1152" y="6886"/>
                    </a:lnTo>
                    <a:close/>
                    <a:moveTo>
                      <a:pt x="15840" y="10017"/>
                    </a:moveTo>
                    <a:lnTo>
                      <a:pt x="15840" y="10017"/>
                    </a:lnTo>
                    <a:lnTo>
                      <a:pt x="14976" y="10643"/>
                    </a:lnTo>
                    <a:lnTo>
                      <a:pt x="13536" y="10956"/>
                    </a:lnTo>
                    <a:lnTo>
                      <a:pt x="7487" y="11582"/>
                    </a:lnTo>
                    <a:lnTo>
                      <a:pt x="5759" y="11895"/>
                    </a:lnTo>
                    <a:lnTo>
                      <a:pt x="4320" y="12521"/>
                    </a:lnTo>
                    <a:lnTo>
                      <a:pt x="3456" y="13460"/>
                    </a:lnTo>
                    <a:lnTo>
                      <a:pt x="2880" y="15026"/>
                    </a:lnTo>
                    <a:lnTo>
                      <a:pt x="3456" y="17217"/>
                    </a:lnTo>
                    <a:lnTo>
                      <a:pt x="4320" y="18469"/>
                    </a:lnTo>
                    <a:lnTo>
                      <a:pt x="6048" y="19095"/>
                    </a:lnTo>
                    <a:lnTo>
                      <a:pt x="8064" y="19095"/>
                    </a:lnTo>
                    <a:lnTo>
                      <a:pt x="10656" y="19095"/>
                    </a:lnTo>
                    <a:lnTo>
                      <a:pt x="13536" y="17530"/>
                    </a:lnTo>
                    <a:lnTo>
                      <a:pt x="14399" y="16591"/>
                    </a:lnTo>
                    <a:lnTo>
                      <a:pt x="15552" y="15652"/>
                    </a:lnTo>
                    <a:lnTo>
                      <a:pt x="15840" y="14400"/>
                    </a:lnTo>
                    <a:lnTo>
                      <a:pt x="15840" y="13147"/>
                    </a:lnTo>
                    <a:lnTo>
                      <a:pt x="15840" y="100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9" name="AutoShape 36"/>
              <p:cNvSpPr>
                <a:spLocks/>
              </p:cNvSpPr>
              <p:nvPr/>
            </p:nvSpPr>
            <p:spPr bwMode="auto">
              <a:xfrm>
                <a:off x="12288838" y="9236075"/>
                <a:ext cx="47625" cy="96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714" y="0"/>
                    </a:moveTo>
                    <a:lnTo>
                      <a:pt x="12857" y="0"/>
                    </a:lnTo>
                    <a:lnTo>
                      <a:pt x="12857" y="4828"/>
                    </a:lnTo>
                    <a:lnTo>
                      <a:pt x="21600" y="4828"/>
                    </a:lnTo>
                    <a:lnTo>
                      <a:pt x="21600" y="6861"/>
                    </a:lnTo>
                    <a:lnTo>
                      <a:pt x="12857" y="6861"/>
                    </a:lnTo>
                    <a:lnTo>
                      <a:pt x="12857" y="17534"/>
                    </a:lnTo>
                    <a:lnTo>
                      <a:pt x="12857" y="18550"/>
                    </a:lnTo>
                    <a:lnTo>
                      <a:pt x="13371" y="19312"/>
                    </a:lnTo>
                    <a:lnTo>
                      <a:pt x="14914" y="19567"/>
                    </a:lnTo>
                    <a:lnTo>
                      <a:pt x="16971" y="19567"/>
                    </a:lnTo>
                    <a:lnTo>
                      <a:pt x="21600" y="19567"/>
                    </a:lnTo>
                    <a:lnTo>
                      <a:pt x="21600" y="21600"/>
                    </a:lnTo>
                    <a:lnTo>
                      <a:pt x="16971" y="21600"/>
                    </a:lnTo>
                    <a:lnTo>
                      <a:pt x="11828" y="21345"/>
                    </a:lnTo>
                    <a:lnTo>
                      <a:pt x="9257" y="20583"/>
                    </a:lnTo>
                    <a:lnTo>
                      <a:pt x="8742" y="19312"/>
                    </a:lnTo>
                    <a:lnTo>
                      <a:pt x="7714" y="17534"/>
                    </a:lnTo>
                    <a:lnTo>
                      <a:pt x="7714" y="6861"/>
                    </a:lnTo>
                    <a:lnTo>
                      <a:pt x="0" y="6861"/>
                    </a:lnTo>
                    <a:lnTo>
                      <a:pt x="0" y="4828"/>
                    </a:lnTo>
                    <a:lnTo>
                      <a:pt x="7714" y="4828"/>
                    </a:lnTo>
                    <a:lnTo>
                      <a:pt x="7714"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0" name="AutoShape 37"/>
              <p:cNvSpPr>
                <a:spLocks/>
              </p:cNvSpPr>
              <p:nvPr/>
            </p:nvSpPr>
            <p:spPr bwMode="auto">
              <a:xfrm>
                <a:off x="12347575" y="9231313"/>
                <a:ext cx="7938"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1" name="AutoShape 38"/>
              <p:cNvSpPr>
                <a:spLocks/>
              </p:cNvSpPr>
              <p:nvPr/>
            </p:nvSpPr>
            <p:spPr bwMode="auto">
              <a:xfrm>
                <a:off x="12369800" y="9256713"/>
                <a:ext cx="80963"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47" y="0"/>
                    </a:moveTo>
                    <a:lnTo>
                      <a:pt x="10947" y="0"/>
                    </a:lnTo>
                    <a:lnTo>
                      <a:pt x="13315" y="313"/>
                    </a:lnTo>
                    <a:lnTo>
                      <a:pt x="15682" y="939"/>
                    </a:lnTo>
                    <a:lnTo>
                      <a:pt x="17753" y="1878"/>
                    </a:lnTo>
                    <a:lnTo>
                      <a:pt x="19232" y="3443"/>
                    </a:lnTo>
                    <a:lnTo>
                      <a:pt x="20120" y="5008"/>
                    </a:lnTo>
                    <a:lnTo>
                      <a:pt x="21008" y="6573"/>
                    </a:lnTo>
                    <a:lnTo>
                      <a:pt x="21600" y="8452"/>
                    </a:lnTo>
                    <a:lnTo>
                      <a:pt x="21600" y="10643"/>
                    </a:lnTo>
                    <a:lnTo>
                      <a:pt x="21600" y="13147"/>
                    </a:lnTo>
                    <a:lnTo>
                      <a:pt x="21008" y="14400"/>
                    </a:lnTo>
                    <a:lnTo>
                      <a:pt x="20120" y="16591"/>
                    </a:lnTo>
                    <a:lnTo>
                      <a:pt x="19232" y="18156"/>
                    </a:lnTo>
                    <a:lnTo>
                      <a:pt x="17753" y="19721"/>
                    </a:lnTo>
                    <a:lnTo>
                      <a:pt x="15682" y="20660"/>
                    </a:lnTo>
                    <a:lnTo>
                      <a:pt x="13315" y="20973"/>
                    </a:lnTo>
                    <a:lnTo>
                      <a:pt x="10947" y="21600"/>
                    </a:lnTo>
                    <a:lnTo>
                      <a:pt x="8284" y="20973"/>
                    </a:lnTo>
                    <a:lnTo>
                      <a:pt x="6213" y="20660"/>
                    </a:lnTo>
                    <a:lnTo>
                      <a:pt x="4438" y="19721"/>
                    </a:lnTo>
                    <a:lnTo>
                      <a:pt x="2958" y="18156"/>
                    </a:lnTo>
                    <a:lnTo>
                      <a:pt x="1479" y="16591"/>
                    </a:lnTo>
                    <a:lnTo>
                      <a:pt x="591" y="14400"/>
                    </a:lnTo>
                    <a:lnTo>
                      <a:pt x="0" y="13147"/>
                    </a:lnTo>
                    <a:lnTo>
                      <a:pt x="0" y="10643"/>
                    </a:lnTo>
                    <a:lnTo>
                      <a:pt x="0" y="8452"/>
                    </a:lnTo>
                    <a:lnTo>
                      <a:pt x="591" y="6573"/>
                    </a:lnTo>
                    <a:lnTo>
                      <a:pt x="1479" y="5008"/>
                    </a:lnTo>
                    <a:lnTo>
                      <a:pt x="2958" y="3443"/>
                    </a:lnTo>
                    <a:lnTo>
                      <a:pt x="4438" y="1878"/>
                    </a:lnTo>
                    <a:lnTo>
                      <a:pt x="6213" y="939"/>
                    </a:lnTo>
                    <a:lnTo>
                      <a:pt x="8284" y="313"/>
                    </a:lnTo>
                    <a:lnTo>
                      <a:pt x="10947" y="0"/>
                    </a:lnTo>
                    <a:close/>
                    <a:moveTo>
                      <a:pt x="10947" y="19095"/>
                    </a:moveTo>
                    <a:lnTo>
                      <a:pt x="10947" y="19095"/>
                    </a:lnTo>
                    <a:lnTo>
                      <a:pt x="12427" y="19095"/>
                    </a:lnTo>
                    <a:lnTo>
                      <a:pt x="14498" y="18469"/>
                    </a:lnTo>
                    <a:lnTo>
                      <a:pt x="15682" y="17530"/>
                    </a:lnTo>
                    <a:lnTo>
                      <a:pt x="16865" y="16591"/>
                    </a:lnTo>
                    <a:lnTo>
                      <a:pt x="17753" y="15652"/>
                    </a:lnTo>
                    <a:lnTo>
                      <a:pt x="18345" y="14086"/>
                    </a:lnTo>
                    <a:lnTo>
                      <a:pt x="18641" y="12521"/>
                    </a:lnTo>
                    <a:lnTo>
                      <a:pt x="19232" y="10643"/>
                    </a:lnTo>
                    <a:lnTo>
                      <a:pt x="18641" y="9078"/>
                    </a:lnTo>
                    <a:lnTo>
                      <a:pt x="18345" y="7513"/>
                    </a:lnTo>
                    <a:lnTo>
                      <a:pt x="17753" y="5947"/>
                    </a:lnTo>
                    <a:lnTo>
                      <a:pt x="16865" y="5008"/>
                    </a:lnTo>
                    <a:lnTo>
                      <a:pt x="15682" y="4069"/>
                    </a:lnTo>
                    <a:lnTo>
                      <a:pt x="14498" y="2817"/>
                    </a:lnTo>
                    <a:lnTo>
                      <a:pt x="12427" y="2504"/>
                    </a:lnTo>
                    <a:lnTo>
                      <a:pt x="10947" y="2504"/>
                    </a:lnTo>
                    <a:lnTo>
                      <a:pt x="9172" y="2504"/>
                    </a:lnTo>
                    <a:lnTo>
                      <a:pt x="7101" y="2817"/>
                    </a:lnTo>
                    <a:lnTo>
                      <a:pt x="6213" y="4069"/>
                    </a:lnTo>
                    <a:lnTo>
                      <a:pt x="4734" y="5008"/>
                    </a:lnTo>
                    <a:lnTo>
                      <a:pt x="3846" y="5947"/>
                    </a:lnTo>
                    <a:lnTo>
                      <a:pt x="3254" y="7513"/>
                    </a:lnTo>
                    <a:lnTo>
                      <a:pt x="2958" y="9078"/>
                    </a:lnTo>
                    <a:lnTo>
                      <a:pt x="2958" y="10643"/>
                    </a:lnTo>
                    <a:lnTo>
                      <a:pt x="2958" y="12521"/>
                    </a:lnTo>
                    <a:lnTo>
                      <a:pt x="3254" y="14086"/>
                    </a:lnTo>
                    <a:lnTo>
                      <a:pt x="3846" y="15652"/>
                    </a:lnTo>
                    <a:lnTo>
                      <a:pt x="4734" y="16591"/>
                    </a:lnTo>
                    <a:lnTo>
                      <a:pt x="6213" y="17530"/>
                    </a:lnTo>
                    <a:lnTo>
                      <a:pt x="7101" y="18469"/>
                    </a:lnTo>
                    <a:lnTo>
                      <a:pt x="9172" y="19095"/>
                    </a:lnTo>
                    <a:lnTo>
                      <a:pt x="10947"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2" name="AutoShape 39"/>
              <p:cNvSpPr>
                <a:spLocks/>
              </p:cNvSpPr>
              <p:nvPr/>
            </p:nvSpPr>
            <p:spPr bwMode="auto">
              <a:xfrm>
                <a:off x="12466638" y="9256713"/>
                <a:ext cx="69850" cy="74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181"/>
                    </a:moveTo>
                    <a:lnTo>
                      <a:pt x="18857" y="8181"/>
                    </a:lnTo>
                    <a:lnTo>
                      <a:pt x="18171" y="5563"/>
                    </a:lnTo>
                    <a:lnTo>
                      <a:pt x="16457" y="3600"/>
                    </a:lnTo>
                    <a:lnTo>
                      <a:pt x="14742" y="2945"/>
                    </a:lnTo>
                    <a:lnTo>
                      <a:pt x="12000" y="2618"/>
                    </a:lnTo>
                    <a:lnTo>
                      <a:pt x="7542" y="2945"/>
                    </a:lnTo>
                    <a:lnTo>
                      <a:pt x="6514" y="3600"/>
                    </a:lnTo>
                    <a:lnTo>
                      <a:pt x="4799" y="4581"/>
                    </a:lnTo>
                    <a:lnTo>
                      <a:pt x="4457" y="5563"/>
                    </a:lnTo>
                    <a:lnTo>
                      <a:pt x="3085" y="7200"/>
                    </a:lnTo>
                    <a:lnTo>
                      <a:pt x="2742" y="10472"/>
                    </a:lnTo>
                    <a:lnTo>
                      <a:pt x="2742" y="21600"/>
                    </a:lnTo>
                    <a:lnTo>
                      <a:pt x="0" y="21600"/>
                    </a:lnTo>
                    <a:lnTo>
                      <a:pt x="0" y="327"/>
                    </a:lnTo>
                    <a:lnTo>
                      <a:pt x="2742" y="327"/>
                    </a:lnTo>
                    <a:lnTo>
                      <a:pt x="2742" y="4581"/>
                    </a:lnTo>
                    <a:lnTo>
                      <a:pt x="3085" y="4581"/>
                    </a:lnTo>
                    <a:lnTo>
                      <a:pt x="4457" y="2945"/>
                    </a:lnTo>
                    <a:lnTo>
                      <a:pt x="6171" y="1309"/>
                    </a:lnTo>
                    <a:lnTo>
                      <a:pt x="8914" y="327"/>
                    </a:lnTo>
                    <a:lnTo>
                      <a:pt x="12000" y="0"/>
                    </a:lnTo>
                    <a:lnTo>
                      <a:pt x="14742" y="327"/>
                    </a:lnTo>
                    <a:lnTo>
                      <a:pt x="16457" y="327"/>
                    </a:lnTo>
                    <a:lnTo>
                      <a:pt x="18171" y="1309"/>
                    </a:lnTo>
                    <a:lnTo>
                      <a:pt x="19885" y="2618"/>
                    </a:lnTo>
                    <a:lnTo>
                      <a:pt x="20571" y="3600"/>
                    </a:lnTo>
                    <a:lnTo>
                      <a:pt x="20914" y="5236"/>
                    </a:lnTo>
                    <a:lnTo>
                      <a:pt x="21600" y="8836"/>
                    </a:lnTo>
                    <a:lnTo>
                      <a:pt x="21600" y="21600"/>
                    </a:lnTo>
                    <a:lnTo>
                      <a:pt x="18857" y="21600"/>
                    </a:lnTo>
                    <a:lnTo>
                      <a:pt x="18857" y="818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grpSp>
        <p:sp>
          <p:nvSpPr>
            <p:cNvPr id="87" name="AutoShape 41"/>
            <p:cNvSpPr>
              <a:spLocks/>
            </p:cNvSpPr>
            <p:nvPr/>
          </p:nvSpPr>
          <p:spPr bwMode="auto">
            <a:xfrm>
              <a:off x="4498285" y="6525034"/>
              <a:ext cx="1447725" cy="2383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913863" hangingPunct="0"/>
              <a:r>
                <a:rPr lang="en-US" sz="1000" dirty="0">
                  <a:solidFill>
                    <a:srgbClr val="FFFFFF"/>
                  </a:solidFill>
                  <a:sym typeface="Arial" pitchFamily="34" charset="0"/>
                </a:rPr>
                <a:t>www.concrete-pipe.org</a:t>
              </a:r>
              <a:endParaRPr lang="en-US" sz="3000" dirty="0">
                <a:solidFill>
                  <a:srgbClr val="FFFFFF"/>
                </a:solidFill>
                <a:latin typeface="Helvetica Light" charset="0"/>
                <a:cs typeface="+mn-cs"/>
                <a:sym typeface="Helvetica Light" charset="0"/>
              </a:endParaRPr>
            </a:p>
          </p:txBody>
        </p:sp>
      </p:grpSp>
      <p:sp>
        <p:nvSpPr>
          <p:cNvPr id="124" name="Slide Number Placeholder 46"/>
          <p:cNvSpPr txBox="1">
            <a:spLocks/>
          </p:cNvSpPr>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effectLst>
                  <a:outerShdw blurRad="38100" dist="38100" dir="2700000" algn="tl">
                    <a:srgbClr val="000000"/>
                  </a:outerShdw>
                </a:effectLst>
                <a:latin typeface="Arial" charset="0"/>
                <a:ea typeface="+mn-ea"/>
                <a:cs typeface="+mn-cs"/>
              </a:defRPr>
            </a:lvl1pPr>
            <a:lvl2pPr marL="457130" algn="l" rtl="0" eaLnBrk="0" fontAlgn="base" hangingPunct="0">
              <a:spcBef>
                <a:spcPct val="0"/>
              </a:spcBef>
              <a:spcAft>
                <a:spcPct val="0"/>
              </a:spcAft>
              <a:defRPr kern="1200">
                <a:solidFill>
                  <a:schemeClr val="tx1"/>
                </a:solidFill>
                <a:latin typeface="Arial" charset="0"/>
                <a:ea typeface="+mn-ea"/>
                <a:cs typeface="+mn-cs"/>
              </a:defRPr>
            </a:lvl2pPr>
            <a:lvl3pPr marL="914259" algn="l" rtl="0" eaLnBrk="0" fontAlgn="base" hangingPunct="0">
              <a:spcBef>
                <a:spcPct val="0"/>
              </a:spcBef>
              <a:spcAft>
                <a:spcPct val="0"/>
              </a:spcAft>
              <a:defRPr kern="1200">
                <a:solidFill>
                  <a:schemeClr val="tx1"/>
                </a:solidFill>
                <a:latin typeface="Arial" charset="0"/>
                <a:ea typeface="+mn-ea"/>
                <a:cs typeface="+mn-cs"/>
              </a:defRPr>
            </a:lvl3pPr>
            <a:lvl4pPr marL="1371390" algn="l" rtl="0" eaLnBrk="0" fontAlgn="base" hangingPunct="0">
              <a:spcBef>
                <a:spcPct val="0"/>
              </a:spcBef>
              <a:spcAft>
                <a:spcPct val="0"/>
              </a:spcAft>
              <a:defRPr kern="1200">
                <a:solidFill>
                  <a:schemeClr val="tx1"/>
                </a:solidFill>
                <a:latin typeface="Arial" charset="0"/>
                <a:ea typeface="+mn-ea"/>
                <a:cs typeface="+mn-cs"/>
              </a:defRPr>
            </a:lvl4pPr>
            <a:lvl5pPr marL="1828519" algn="l" rtl="0" eaLnBrk="0" fontAlgn="base" hangingPunct="0">
              <a:spcBef>
                <a:spcPct val="0"/>
              </a:spcBef>
              <a:spcAft>
                <a:spcPct val="0"/>
              </a:spcAft>
              <a:defRPr kern="1200">
                <a:solidFill>
                  <a:schemeClr val="tx1"/>
                </a:solidFill>
                <a:latin typeface="Arial" charset="0"/>
                <a:ea typeface="+mn-ea"/>
                <a:cs typeface="+mn-cs"/>
              </a:defRPr>
            </a:lvl5pPr>
            <a:lvl6pPr marL="2285649" algn="l" defTabSz="914259" rtl="0" eaLnBrk="1" latinLnBrk="0" hangingPunct="1">
              <a:defRPr kern="1200">
                <a:solidFill>
                  <a:schemeClr val="tx1"/>
                </a:solidFill>
                <a:latin typeface="Arial" charset="0"/>
                <a:ea typeface="+mn-ea"/>
                <a:cs typeface="+mn-cs"/>
              </a:defRPr>
            </a:lvl6pPr>
            <a:lvl7pPr marL="2742780" algn="l" defTabSz="914259" rtl="0" eaLnBrk="1" latinLnBrk="0" hangingPunct="1">
              <a:defRPr kern="1200">
                <a:solidFill>
                  <a:schemeClr val="tx1"/>
                </a:solidFill>
                <a:latin typeface="Arial" charset="0"/>
                <a:ea typeface="+mn-ea"/>
                <a:cs typeface="+mn-cs"/>
              </a:defRPr>
            </a:lvl7pPr>
            <a:lvl8pPr marL="3199908" algn="l" defTabSz="914259" rtl="0" eaLnBrk="1" latinLnBrk="0" hangingPunct="1">
              <a:defRPr kern="1200">
                <a:solidFill>
                  <a:schemeClr val="tx1"/>
                </a:solidFill>
                <a:latin typeface="Arial" charset="0"/>
                <a:ea typeface="+mn-ea"/>
                <a:cs typeface="+mn-cs"/>
              </a:defRPr>
            </a:lvl8pPr>
            <a:lvl9pPr marL="3657039" algn="l" defTabSz="914259" rtl="0" eaLnBrk="1" latinLnBrk="0" hangingPunct="1">
              <a:defRPr kern="1200">
                <a:solidFill>
                  <a:schemeClr val="tx1"/>
                </a:solidFill>
                <a:latin typeface="Arial" charset="0"/>
                <a:ea typeface="+mn-ea"/>
                <a:cs typeface="+mn-cs"/>
              </a:defRPr>
            </a:lvl9pPr>
          </a:lstStyle>
          <a:p>
            <a:pPr>
              <a:defRPr/>
            </a:pPr>
            <a:fld id="{1B73624D-C9D5-42DA-AF29-6A886602944E}" type="slidenum">
              <a:rPr lang="en-US" smtClean="0">
                <a:solidFill>
                  <a:srgbClr val="FFFFFF"/>
                </a:solidFill>
              </a:rPr>
              <a:pPr>
                <a:defRPr/>
              </a:pPr>
              <a:t>56</a:t>
            </a:fld>
            <a:endParaRPr lang="en-US" dirty="0">
              <a:solidFill>
                <a:srgbClr val="FFFFFF"/>
              </a:solidFill>
            </a:endParaRPr>
          </a:p>
        </p:txBody>
      </p:sp>
      <p:sp>
        <p:nvSpPr>
          <p:cNvPr id="82" name="Rectangle 120"/>
          <p:cNvSpPr>
            <a:spLocks noChangeArrowheads="1"/>
          </p:cNvSpPr>
          <p:nvPr/>
        </p:nvSpPr>
        <p:spPr bwMode="auto">
          <a:xfrm>
            <a:off x="1676400" y="-2232"/>
            <a:ext cx="7467600" cy="905416"/>
          </a:xfrm>
          <a:prstGeom prst="rect">
            <a:avLst/>
          </a:prstGeom>
          <a:solidFill>
            <a:schemeClr val="tx1"/>
          </a:solidFill>
          <a:ln>
            <a:noFill/>
          </a:ln>
          <a:extLst/>
        </p:spPr>
        <p:txBody>
          <a:bodyPr lIns="92060" tIns="46031" rIns="92060" bIns="46031" anchor="ctr"/>
          <a:lstStyle/>
          <a:p>
            <a:pPr algn="ctr" eaLnBrk="0" hangingPunct="0"/>
            <a:r>
              <a:rPr lang="en-US" altLang="en-US" sz="4000" b="1" dirty="0" smtClean="0">
                <a:solidFill>
                  <a:srgbClr val="FF6600"/>
                </a:solidFill>
                <a:latin typeface="Arial" charset="0"/>
                <a:cs typeface="+mn-cs"/>
              </a:rPr>
              <a:t>Standard Installations</a:t>
            </a:r>
            <a:endParaRPr lang="en-US" altLang="en-US" sz="4000" b="1" dirty="0">
              <a:solidFill>
                <a:srgbClr val="FF6600"/>
              </a:solidFill>
              <a:latin typeface="Arial" charset="0"/>
              <a:cs typeface="+mn-cs"/>
            </a:endParaRPr>
          </a:p>
        </p:txBody>
      </p:sp>
      <p:sp>
        <p:nvSpPr>
          <p:cNvPr id="84" name="Rectangle 3"/>
          <p:cNvSpPr txBox="1">
            <a:spLocks noChangeArrowheads="1"/>
          </p:cNvSpPr>
          <p:nvPr/>
        </p:nvSpPr>
        <p:spPr>
          <a:xfrm>
            <a:off x="1723039" y="903184"/>
            <a:ext cx="7428458" cy="5962630"/>
          </a:xfrm>
          <a:prstGeom prst="rect">
            <a:avLst/>
          </a:prstGeom>
          <a:solidFill>
            <a:schemeClr val="tx1"/>
          </a:solidFill>
        </p:spPr>
        <p:txBody>
          <a:bodyPr lIns="64274" tIns="32137" rIns="64274" bIns="32137"/>
          <a:lstStyle>
            <a:lvl1pPr algn="l" defTabSz="410646" rtl="0" fontAlgn="base" hangingPunct="0">
              <a:spcBef>
                <a:spcPts val="2953"/>
              </a:spcBef>
              <a:spcAft>
                <a:spcPct val="0"/>
              </a:spcAft>
              <a:defRPr sz="2700">
                <a:solidFill>
                  <a:srgbClr val="FFFFFF"/>
                </a:solidFill>
                <a:latin typeface="+mn-lt"/>
                <a:ea typeface="+mn-ea"/>
                <a:cs typeface="+mn-cs"/>
                <a:sym typeface="Helvetica Light" charset="0"/>
              </a:defRPr>
            </a:lvl1pPr>
            <a:lvl2pPr marL="241032" algn="l" defTabSz="410646" rtl="0" fontAlgn="base" hangingPunct="0">
              <a:spcBef>
                <a:spcPts val="2953"/>
              </a:spcBef>
              <a:spcAft>
                <a:spcPct val="0"/>
              </a:spcAft>
              <a:defRPr sz="2700">
                <a:solidFill>
                  <a:srgbClr val="FFFFFF"/>
                </a:solidFill>
                <a:latin typeface="+mn-lt"/>
                <a:ea typeface="+mn-ea"/>
                <a:cs typeface="+mn-cs"/>
                <a:sym typeface="Helvetica Light" charset="0"/>
              </a:defRPr>
            </a:lvl2pPr>
            <a:lvl3pPr marL="482062" algn="l" defTabSz="410646" rtl="0" fontAlgn="base" hangingPunct="0">
              <a:spcBef>
                <a:spcPts val="2953"/>
              </a:spcBef>
              <a:spcAft>
                <a:spcPct val="0"/>
              </a:spcAft>
              <a:defRPr sz="2700">
                <a:solidFill>
                  <a:srgbClr val="FFFFFF"/>
                </a:solidFill>
                <a:latin typeface="+mn-lt"/>
                <a:ea typeface="+mn-ea"/>
                <a:cs typeface="+mn-cs"/>
                <a:sym typeface="Helvetica Light" charset="0"/>
              </a:defRPr>
            </a:lvl3pPr>
            <a:lvl4pPr marL="723094" algn="l" defTabSz="410646" rtl="0" fontAlgn="base" hangingPunct="0">
              <a:spcBef>
                <a:spcPts val="2953"/>
              </a:spcBef>
              <a:spcAft>
                <a:spcPct val="0"/>
              </a:spcAft>
              <a:defRPr sz="2700">
                <a:solidFill>
                  <a:srgbClr val="FFFFFF"/>
                </a:solidFill>
                <a:latin typeface="+mn-lt"/>
                <a:ea typeface="+mn-ea"/>
                <a:cs typeface="+mn-cs"/>
                <a:sym typeface="Helvetica Light" charset="0"/>
              </a:defRPr>
            </a:lvl4pPr>
            <a:lvl5pPr marL="964124" algn="l" defTabSz="410646" rtl="0" fontAlgn="base" hangingPunct="0">
              <a:spcBef>
                <a:spcPts val="2953"/>
              </a:spcBef>
              <a:spcAft>
                <a:spcPct val="0"/>
              </a:spcAft>
              <a:defRPr sz="2700">
                <a:solidFill>
                  <a:srgbClr val="FFFFFF"/>
                </a:solidFill>
                <a:latin typeface="+mn-lt"/>
                <a:ea typeface="+mn-ea"/>
                <a:cs typeface="+mn-cs"/>
                <a:sym typeface="Helvetica Light" charset="0"/>
              </a:defRPr>
            </a:lvl5pPr>
            <a:lvl6pPr marL="1285500" algn="l" defTabSz="410646" rtl="0" fontAlgn="base" hangingPunct="0">
              <a:spcBef>
                <a:spcPts val="2953"/>
              </a:spcBef>
              <a:spcAft>
                <a:spcPct val="0"/>
              </a:spcAft>
              <a:defRPr sz="2700">
                <a:solidFill>
                  <a:srgbClr val="FFFFFF"/>
                </a:solidFill>
                <a:latin typeface="+mn-lt"/>
                <a:ea typeface="+mn-ea"/>
                <a:cs typeface="+mn-cs"/>
                <a:sym typeface="Helvetica Light" charset="0"/>
              </a:defRPr>
            </a:lvl6pPr>
            <a:lvl7pPr marL="1606877" algn="l" defTabSz="410646" rtl="0" fontAlgn="base" hangingPunct="0">
              <a:spcBef>
                <a:spcPts val="2953"/>
              </a:spcBef>
              <a:spcAft>
                <a:spcPct val="0"/>
              </a:spcAft>
              <a:defRPr sz="2700">
                <a:solidFill>
                  <a:srgbClr val="FFFFFF"/>
                </a:solidFill>
                <a:latin typeface="+mn-lt"/>
                <a:ea typeface="+mn-ea"/>
                <a:cs typeface="+mn-cs"/>
                <a:sym typeface="Helvetica Light" charset="0"/>
              </a:defRPr>
            </a:lvl7pPr>
            <a:lvl8pPr marL="1928250" algn="l" defTabSz="410646" rtl="0" fontAlgn="base" hangingPunct="0">
              <a:spcBef>
                <a:spcPts val="2953"/>
              </a:spcBef>
              <a:spcAft>
                <a:spcPct val="0"/>
              </a:spcAft>
              <a:defRPr sz="2700">
                <a:solidFill>
                  <a:srgbClr val="FFFFFF"/>
                </a:solidFill>
                <a:latin typeface="+mn-lt"/>
                <a:ea typeface="+mn-ea"/>
                <a:cs typeface="+mn-cs"/>
                <a:sym typeface="Helvetica Light" charset="0"/>
              </a:defRPr>
            </a:lvl8pPr>
            <a:lvl9pPr marL="2249626" algn="l" defTabSz="410646" rtl="0" fontAlgn="base" hangingPunct="0">
              <a:spcBef>
                <a:spcPts val="2953"/>
              </a:spcBef>
              <a:spcAft>
                <a:spcPct val="0"/>
              </a:spcAft>
              <a:defRPr sz="2700">
                <a:solidFill>
                  <a:srgbClr val="FFFFFF"/>
                </a:solidFill>
                <a:latin typeface="+mn-lt"/>
                <a:ea typeface="+mn-ea"/>
                <a:cs typeface="+mn-cs"/>
                <a:sym typeface="Helvetica Light" charset="0"/>
              </a:defRPr>
            </a:lvl9pPr>
          </a:lstStyle>
          <a:p>
            <a:pPr defTabSz="913863">
              <a:lnSpc>
                <a:spcPct val="80000"/>
              </a:lnSpc>
              <a:spcBef>
                <a:spcPts val="492"/>
              </a:spcBef>
            </a:pPr>
            <a:r>
              <a:rPr lang="en-US" sz="2400" i="1" dirty="0" err="1" smtClean="0">
                <a:solidFill>
                  <a:srgbClr val="000000"/>
                </a:solidFill>
                <a:cs typeface="Arial" pitchFamily="34" charset="0"/>
                <a:sym typeface="Arial" pitchFamily="34" charset="0"/>
              </a:rPr>
              <a:t>Campacting</a:t>
            </a:r>
            <a:r>
              <a:rPr lang="en-US" sz="2400" i="1" dirty="0" smtClean="0">
                <a:solidFill>
                  <a:srgbClr val="000000"/>
                </a:solidFill>
                <a:cs typeface="Arial" pitchFamily="34" charset="0"/>
                <a:sym typeface="Arial" pitchFamily="34" charset="0"/>
              </a:rPr>
              <a:t> the soils under the haunches of a pipe can be tedious work; especially in trench conditions.  Is it necessary?</a:t>
            </a:r>
          </a:p>
          <a:p>
            <a:pPr defTabSz="913863">
              <a:lnSpc>
                <a:spcPct val="80000"/>
              </a:lnSpc>
              <a:spcBef>
                <a:spcPts val="492"/>
              </a:spcBef>
            </a:pPr>
            <a:endParaRPr lang="en-US" sz="2400" i="1" dirty="0">
              <a:solidFill>
                <a:srgbClr val="000000"/>
              </a:solidFill>
              <a:cs typeface="Arial" pitchFamily="34" charset="0"/>
              <a:sym typeface="Arial" pitchFamily="34" charset="0"/>
            </a:endParaRPr>
          </a:p>
          <a:p>
            <a:pPr defTabSz="913863">
              <a:lnSpc>
                <a:spcPct val="80000"/>
              </a:lnSpc>
              <a:spcBef>
                <a:spcPts val="492"/>
              </a:spcBef>
            </a:pPr>
            <a:endParaRPr lang="en-US" sz="2400" i="1" dirty="0" smtClean="0">
              <a:solidFill>
                <a:srgbClr val="000000"/>
              </a:solidFill>
              <a:cs typeface="Arial" pitchFamily="34" charset="0"/>
              <a:sym typeface="Arial" pitchFamily="34" charset="0"/>
            </a:endParaRPr>
          </a:p>
          <a:p>
            <a:pPr defTabSz="913863">
              <a:lnSpc>
                <a:spcPct val="80000"/>
              </a:lnSpc>
              <a:spcBef>
                <a:spcPts val="492"/>
              </a:spcBef>
            </a:pPr>
            <a:endParaRPr lang="en-US" sz="1000" i="1" dirty="0" smtClean="0">
              <a:solidFill>
                <a:srgbClr val="000000"/>
              </a:solidFill>
              <a:cs typeface="Arial" pitchFamily="34" charset="0"/>
              <a:sym typeface="Arial" pitchFamily="34" charset="0"/>
            </a:endParaRPr>
          </a:p>
          <a:p>
            <a:pPr marL="1828800" indent="-457200" defTabSz="913863">
              <a:lnSpc>
                <a:spcPct val="80000"/>
              </a:lnSpc>
              <a:spcBef>
                <a:spcPts val="492"/>
              </a:spcBef>
              <a:buAutoNum type="alphaLcParenR"/>
            </a:pPr>
            <a:r>
              <a:rPr lang="en-US" sz="2400" i="1" dirty="0" smtClean="0">
                <a:solidFill>
                  <a:srgbClr val="000000"/>
                </a:solidFill>
                <a:cs typeface="Arial" pitchFamily="34" charset="0"/>
                <a:sym typeface="Arial" pitchFamily="34" charset="0"/>
              </a:rPr>
              <a:t>No—Reinforced Concrete Pipe does not need support from the haunches.</a:t>
            </a:r>
          </a:p>
          <a:p>
            <a:pPr marL="1828800" indent="-457200" defTabSz="913863">
              <a:lnSpc>
                <a:spcPct val="80000"/>
              </a:lnSpc>
              <a:spcBef>
                <a:spcPts val="492"/>
              </a:spcBef>
              <a:buAutoNum type="alphaLcParenR"/>
            </a:pPr>
            <a:endParaRPr lang="en-US" sz="2400" i="1" dirty="0">
              <a:solidFill>
                <a:srgbClr val="000000"/>
              </a:solidFill>
              <a:cs typeface="Arial" pitchFamily="34" charset="0"/>
              <a:sym typeface="Arial" pitchFamily="34" charset="0"/>
            </a:endParaRPr>
          </a:p>
          <a:p>
            <a:pPr marL="1828800" indent="-457200" defTabSz="913863">
              <a:lnSpc>
                <a:spcPct val="80000"/>
              </a:lnSpc>
              <a:spcBef>
                <a:spcPts val="492"/>
              </a:spcBef>
              <a:buAutoNum type="alphaLcParenR"/>
            </a:pPr>
            <a:endParaRPr lang="en-US" sz="2400" i="1" dirty="0">
              <a:solidFill>
                <a:srgbClr val="000000"/>
              </a:solidFill>
              <a:cs typeface="Arial" pitchFamily="34" charset="0"/>
              <a:sym typeface="Arial" pitchFamily="34" charset="0"/>
            </a:endParaRPr>
          </a:p>
          <a:p>
            <a:pPr marL="1828800" indent="-457200" defTabSz="913863">
              <a:lnSpc>
                <a:spcPct val="80000"/>
              </a:lnSpc>
              <a:spcBef>
                <a:spcPts val="492"/>
              </a:spcBef>
              <a:buAutoNum type="alphaLcParenR"/>
            </a:pPr>
            <a:endParaRPr lang="en-US" sz="2400" i="1" dirty="0" smtClean="0">
              <a:solidFill>
                <a:srgbClr val="000000"/>
              </a:solidFill>
              <a:cs typeface="Arial" pitchFamily="34" charset="0"/>
              <a:sym typeface="Arial" pitchFamily="34" charset="0"/>
            </a:endParaRPr>
          </a:p>
          <a:p>
            <a:pPr marL="1828800" indent="-457200" defTabSz="913863">
              <a:lnSpc>
                <a:spcPct val="80000"/>
              </a:lnSpc>
              <a:spcBef>
                <a:spcPts val="492"/>
              </a:spcBef>
              <a:buAutoNum type="alphaLcParenR"/>
            </a:pPr>
            <a:endParaRPr lang="en-US" sz="2400" i="1" dirty="0" smtClean="0">
              <a:solidFill>
                <a:srgbClr val="000000"/>
              </a:solidFill>
              <a:cs typeface="Arial" pitchFamily="34" charset="0"/>
              <a:sym typeface="Arial" pitchFamily="34" charset="0"/>
            </a:endParaRPr>
          </a:p>
          <a:p>
            <a:pPr marL="1371600" defTabSz="913863">
              <a:lnSpc>
                <a:spcPct val="80000"/>
              </a:lnSpc>
              <a:spcBef>
                <a:spcPts val="492"/>
              </a:spcBef>
            </a:pPr>
            <a:endParaRPr lang="en-US" sz="800" i="1" dirty="0">
              <a:solidFill>
                <a:srgbClr val="000000"/>
              </a:solidFill>
              <a:cs typeface="Arial" pitchFamily="34" charset="0"/>
              <a:sym typeface="Arial" pitchFamily="34" charset="0"/>
            </a:endParaRPr>
          </a:p>
          <a:p>
            <a:pPr marL="1828800" indent="-457200" defTabSz="913863">
              <a:lnSpc>
                <a:spcPct val="80000"/>
              </a:lnSpc>
              <a:spcBef>
                <a:spcPts val="492"/>
              </a:spcBef>
              <a:buFont typeface="+mj-lt"/>
              <a:buAutoNum type="alphaLcParenR" startAt="2"/>
            </a:pPr>
            <a:r>
              <a:rPr lang="en-US" sz="2400" i="1" dirty="0" smtClean="0">
                <a:solidFill>
                  <a:srgbClr val="000000"/>
                </a:solidFill>
                <a:cs typeface="Arial" pitchFamily="34" charset="0"/>
                <a:sym typeface="Arial" pitchFamily="34" charset="0"/>
              </a:rPr>
              <a:t>Yes—The Type 3 Installation depends on some support from the soil envelope to help the Reinforced Concrete Pipe carry the dead and live loads.</a:t>
            </a:r>
          </a:p>
          <a:p>
            <a:pPr marL="1828800" indent="-457200" defTabSz="913863">
              <a:lnSpc>
                <a:spcPct val="80000"/>
              </a:lnSpc>
              <a:spcBef>
                <a:spcPts val="492"/>
              </a:spcBef>
              <a:buAutoNum type="alphaLcParenR" startAt="2"/>
            </a:pPr>
            <a:endParaRPr lang="en-US" sz="2400" i="1" dirty="0">
              <a:solidFill>
                <a:srgbClr val="000000"/>
              </a:solidFill>
              <a:latin typeface="Helvetica Light" charset="0"/>
              <a:cs typeface="Arial" pitchFamily="34" charset="0"/>
              <a:sym typeface="Arial" pitchFamily="34" charset="0"/>
            </a:endParaRPr>
          </a:p>
          <a:p>
            <a:pPr marL="1828800" indent="-457200" defTabSz="913863">
              <a:lnSpc>
                <a:spcPct val="80000"/>
              </a:lnSpc>
              <a:spcBef>
                <a:spcPts val="492"/>
              </a:spcBef>
              <a:buAutoNum type="alphaLcParenR" startAt="2"/>
            </a:pPr>
            <a:endParaRPr lang="en-US" sz="2400" i="1" dirty="0" smtClean="0">
              <a:solidFill>
                <a:srgbClr val="000000"/>
              </a:solidFill>
              <a:latin typeface="Helvetica Light" charset="0"/>
              <a:cs typeface="Arial" pitchFamily="34" charset="0"/>
              <a:sym typeface="Arial" pitchFamily="34" charset="0"/>
            </a:endParaRPr>
          </a:p>
        </p:txBody>
      </p:sp>
      <p:sp>
        <p:nvSpPr>
          <p:cNvPr id="2" name="TextBox 1"/>
          <p:cNvSpPr txBox="1"/>
          <p:nvPr/>
        </p:nvSpPr>
        <p:spPr>
          <a:xfrm>
            <a:off x="24338" y="5582"/>
            <a:ext cx="986937" cy="6860232"/>
          </a:xfrm>
          <a:prstGeom prst="rect">
            <a:avLst/>
          </a:prstGeom>
          <a:noFill/>
        </p:spPr>
        <p:txBody>
          <a:bodyPr vert="wordArtVert" wrap="square" rtlCol="0" anchor="ctr">
            <a:spAutoFit/>
          </a:bodyPr>
          <a:lstStyle/>
          <a:p>
            <a:pPr algn="ctr"/>
            <a:r>
              <a:rPr lang="en-US" sz="4800" b="1" dirty="0" smtClean="0">
                <a:solidFill>
                  <a:srgbClr val="FF0000"/>
                </a:solidFill>
                <a:latin typeface="Times New Roman" pitchFamily="18" charset="0"/>
                <a:cs typeface="Times New Roman" pitchFamily="18" charset="0"/>
              </a:rPr>
              <a:t>POP</a:t>
            </a:r>
            <a:r>
              <a:rPr lang="en-US" sz="4800" b="1" dirty="0" smtClean="0">
                <a:solidFill>
                  <a:srgbClr val="FF0000"/>
                </a:solidFill>
              </a:rPr>
              <a:t> </a:t>
            </a:r>
            <a:r>
              <a:rPr lang="en-US" sz="4800" b="1" dirty="0" smtClean="0">
                <a:solidFill>
                  <a:srgbClr val="FF0000"/>
                </a:solidFill>
                <a:latin typeface="Times New Roman" pitchFamily="18" charset="0"/>
                <a:cs typeface="Times New Roman" pitchFamily="18" charset="0"/>
              </a:rPr>
              <a:t>QUIZ</a:t>
            </a:r>
            <a:endParaRPr lang="en-US" sz="4800" b="1" dirty="0">
              <a:solidFill>
                <a:srgbClr val="FF0000"/>
              </a:solidFill>
              <a:latin typeface="Times New Roman" pitchFamily="18" charset="0"/>
              <a:cs typeface="Times New Roman" pitchFamily="18" charset="0"/>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96" y="2667000"/>
            <a:ext cx="2653445" cy="19884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97" y="4911415"/>
            <a:ext cx="2653444" cy="169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8493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xEl>
                                              <p:pRg st="4" end="4"/>
                                            </p:txEl>
                                          </p:spTgt>
                                        </p:tgtEl>
                                        <p:attrNameLst>
                                          <p:attrName>style.visibility</p:attrName>
                                        </p:attrNameLst>
                                      </p:cBhvr>
                                      <p:to>
                                        <p:strVal val="visible"/>
                                      </p:to>
                                    </p:set>
                                    <p:animEffect transition="in" filter="fade">
                                      <p:cBhvr>
                                        <p:cTn id="7" dur="500"/>
                                        <p:tgtEl>
                                          <p:spTgt spid="84">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362"/>
                                        </p:tgtEl>
                                        <p:attrNameLst>
                                          <p:attrName>style.visibility</p:attrName>
                                        </p:attrNameLst>
                                      </p:cBhvr>
                                      <p:to>
                                        <p:strVal val="visible"/>
                                      </p:to>
                                    </p:set>
                                    <p:animEffect transition="in" filter="fade">
                                      <p:cBhvr>
                                        <p:cTn id="10" dur="500"/>
                                        <p:tgtEl>
                                          <p:spTgt spid="15362"/>
                                        </p:tgtEl>
                                      </p:cBhvr>
                                    </p:animEffect>
                                  </p:childTnLst>
                                </p:cTn>
                              </p:par>
                              <p:par>
                                <p:cTn id="11" presetID="10" presetClass="exit" presetSubtype="0" fill="hold" grpId="0" nodeType="with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4">
                                            <p:txEl>
                                              <p:pRg st="10" end="10"/>
                                            </p:txEl>
                                          </p:spTgt>
                                        </p:tgtEl>
                                        <p:attrNameLst>
                                          <p:attrName>style.visibility</p:attrName>
                                        </p:attrNameLst>
                                      </p:cBhvr>
                                      <p:to>
                                        <p:strVal val="visible"/>
                                      </p:to>
                                    </p:set>
                                    <p:animEffect transition="in" filter="fade">
                                      <p:cBhvr>
                                        <p:cTn id="18" dur="500"/>
                                        <p:tgtEl>
                                          <p:spTgt spid="84">
                                            <p:txEl>
                                              <p:pRg st="10" end="1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5363"/>
                                        </p:tgtEl>
                                        <p:attrNameLst>
                                          <p:attrName>style.visibility</p:attrName>
                                        </p:attrNameLst>
                                      </p:cBhvr>
                                      <p:to>
                                        <p:strVal val="visible"/>
                                      </p:to>
                                    </p:set>
                                    <p:animEffect transition="in" filter="fade">
                                      <p:cBhvr>
                                        <p:cTn id="21" dur="500"/>
                                        <p:tgtEl>
                                          <p:spTgt spid="15363"/>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mph" presetSubtype="2" fill="hold" nodeType="clickEffect">
                                  <p:stCondLst>
                                    <p:cond delay="0"/>
                                  </p:stCondLst>
                                  <p:childTnLst>
                                    <p:animClr clrSpc="rgb" dir="cw">
                                      <p:cBhvr override="childStyle">
                                        <p:cTn id="25" dur="1000" fill="hold"/>
                                        <p:tgtEl>
                                          <p:spTgt spid="84">
                                            <p:txEl>
                                              <p:pRg st="10" end="10"/>
                                            </p:txEl>
                                          </p:spTgt>
                                        </p:tgtEl>
                                        <p:attrNameLst>
                                          <p:attrName>style.color</p:attrName>
                                        </p:attrNameLst>
                                      </p:cBhvr>
                                      <p:to>
                                        <a:srgbClr val="990000"/>
                                      </p:to>
                                    </p:animClr>
                                  </p:childTnLst>
                                </p:cTn>
                              </p:par>
                              <p:par>
                                <p:cTn id="26" presetID="7" presetClass="emph" presetSubtype="1" nodeType="withEffect">
                                  <p:stCondLst>
                                    <p:cond delay="0"/>
                                  </p:stCondLst>
                                  <p:childTnLst>
                                    <p:set>
                                      <p:cBhvr>
                                        <p:cTn id="27" dur="indefinite"/>
                                        <p:tgtEl>
                                          <p:spTgt spid="15363"/>
                                        </p:tgtEl>
                                        <p:attrNameLst>
                                          <p:attrName>stroke.color</p:attrName>
                                        </p:attrNameLst>
                                      </p:cBhvr>
                                      <p:to>
                                        <p:clrVal>
                                          <a:srgbClr val="C42C20"/>
                                        </p:clrVal>
                                      </p:to>
                                    </p:set>
                                    <p:set>
                                      <p:cBhvr>
                                        <p:cTn id="28" dur="indefinite"/>
                                        <p:tgtEl>
                                          <p:spTgt spid="15363"/>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5" name="Group 84"/>
          <p:cNvGrpSpPr/>
          <p:nvPr/>
        </p:nvGrpSpPr>
        <p:grpSpPr>
          <a:xfrm>
            <a:off x="3209876" y="5914897"/>
            <a:ext cx="2656967" cy="849016"/>
            <a:chOff x="3896232" y="5914329"/>
            <a:chExt cx="2656967" cy="849016"/>
          </a:xfrm>
        </p:grpSpPr>
        <p:grpSp>
          <p:nvGrpSpPr>
            <p:cNvPr id="86" name="Group 85"/>
            <p:cNvGrpSpPr/>
            <p:nvPr/>
          </p:nvGrpSpPr>
          <p:grpSpPr>
            <a:xfrm>
              <a:off x="3896232" y="5914329"/>
              <a:ext cx="2656967" cy="579025"/>
              <a:chOff x="9772650" y="8759825"/>
              <a:chExt cx="2763838" cy="593725"/>
            </a:xfrm>
          </p:grpSpPr>
          <p:sp>
            <p:nvSpPr>
              <p:cNvPr id="88" name="AutoShape 5"/>
              <p:cNvSpPr>
                <a:spLocks/>
              </p:cNvSpPr>
              <p:nvPr/>
            </p:nvSpPr>
            <p:spPr bwMode="auto">
              <a:xfrm>
                <a:off x="11218863" y="8820150"/>
                <a:ext cx="82550" cy="79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99" y="0"/>
                    </a:moveTo>
                    <a:lnTo>
                      <a:pt x="899" y="0"/>
                    </a:lnTo>
                    <a:lnTo>
                      <a:pt x="2400" y="626"/>
                    </a:lnTo>
                    <a:lnTo>
                      <a:pt x="5100" y="2191"/>
                    </a:lnTo>
                    <a:lnTo>
                      <a:pt x="9600" y="5008"/>
                    </a:lnTo>
                    <a:lnTo>
                      <a:pt x="11999" y="7200"/>
                    </a:lnTo>
                    <a:lnTo>
                      <a:pt x="13799" y="9704"/>
                    </a:lnTo>
                    <a:lnTo>
                      <a:pt x="17700" y="14086"/>
                    </a:lnTo>
                    <a:lnTo>
                      <a:pt x="20099" y="18156"/>
                    </a:lnTo>
                    <a:lnTo>
                      <a:pt x="21600" y="21600"/>
                    </a:lnTo>
                    <a:lnTo>
                      <a:pt x="4800" y="21600"/>
                    </a:lnTo>
                    <a:lnTo>
                      <a:pt x="0" y="17217"/>
                    </a:lnTo>
                    <a:lnTo>
                      <a:pt x="13799" y="17217"/>
                    </a:lnTo>
                    <a:lnTo>
                      <a:pt x="12600" y="14086"/>
                    </a:lnTo>
                    <a:lnTo>
                      <a:pt x="8999" y="8765"/>
                    </a:lnTo>
                    <a:lnTo>
                      <a:pt x="6299" y="5008"/>
                    </a:lnTo>
                    <a:lnTo>
                      <a:pt x="3599" y="2191"/>
                    </a:lnTo>
                    <a:lnTo>
                      <a:pt x="899"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89" name="AutoShape 6"/>
              <p:cNvSpPr>
                <a:spLocks/>
              </p:cNvSpPr>
              <p:nvPr/>
            </p:nvSpPr>
            <p:spPr bwMode="auto">
              <a:xfrm>
                <a:off x="11064875" y="9032875"/>
                <a:ext cx="236538"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0" y="0"/>
                    </a:moveTo>
                    <a:lnTo>
                      <a:pt x="21600" y="526"/>
                    </a:lnTo>
                    <a:lnTo>
                      <a:pt x="21085" y="2107"/>
                    </a:lnTo>
                    <a:lnTo>
                      <a:pt x="20777" y="4741"/>
                    </a:lnTo>
                    <a:lnTo>
                      <a:pt x="19954" y="7375"/>
                    </a:lnTo>
                    <a:lnTo>
                      <a:pt x="18925" y="10273"/>
                    </a:lnTo>
                    <a:lnTo>
                      <a:pt x="17794" y="13170"/>
                    </a:lnTo>
                    <a:lnTo>
                      <a:pt x="16148" y="16331"/>
                    </a:lnTo>
                    <a:lnTo>
                      <a:pt x="14194" y="18702"/>
                    </a:lnTo>
                    <a:lnTo>
                      <a:pt x="12651" y="20019"/>
                    </a:lnTo>
                    <a:lnTo>
                      <a:pt x="11314" y="20809"/>
                    </a:lnTo>
                    <a:lnTo>
                      <a:pt x="9874" y="21600"/>
                    </a:lnTo>
                    <a:lnTo>
                      <a:pt x="8537" y="21600"/>
                    </a:lnTo>
                    <a:lnTo>
                      <a:pt x="7302" y="21600"/>
                    </a:lnTo>
                    <a:lnTo>
                      <a:pt x="6171" y="21336"/>
                    </a:lnTo>
                    <a:lnTo>
                      <a:pt x="4011" y="20019"/>
                    </a:lnTo>
                    <a:lnTo>
                      <a:pt x="2365" y="18439"/>
                    </a:lnTo>
                    <a:lnTo>
                      <a:pt x="1028" y="16595"/>
                    </a:lnTo>
                    <a:lnTo>
                      <a:pt x="0" y="14487"/>
                    </a:lnTo>
                    <a:lnTo>
                      <a:pt x="1028" y="15804"/>
                    </a:lnTo>
                    <a:lnTo>
                      <a:pt x="2159" y="16595"/>
                    </a:lnTo>
                    <a:lnTo>
                      <a:pt x="3805" y="17121"/>
                    </a:lnTo>
                    <a:lnTo>
                      <a:pt x="5657" y="17385"/>
                    </a:lnTo>
                    <a:lnTo>
                      <a:pt x="7714" y="17385"/>
                    </a:lnTo>
                    <a:lnTo>
                      <a:pt x="9668" y="16331"/>
                    </a:lnTo>
                    <a:lnTo>
                      <a:pt x="10800" y="15278"/>
                    </a:lnTo>
                    <a:lnTo>
                      <a:pt x="11828" y="13960"/>
                    </a:lnTo>
                    <a:lnTo>
                      <a:pt x="13474" y="11590"/>
                    </a:lnTo>
                    <a:lnTo>
                      <a:pt x="14811" y="8956"/>
                    </a:lnTo>
                    <a:lnTo>
                      <a:pt x="15942" y="6848"/>
                    </a:lnTo>
                    <a:lnTo>
                      <a:pt x="16765" y="4741"/>
                    </a:lnTo>
                    <a:lnTo>
                      <a:pt x="17588" y="1317"/>
                    </a:lnTo>
                    <a:lnTo>
                      <a:pt x="1800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0" name="AutoShape 7"/>
              <p:cNvSpPr>
                <a:spLocks/>
              </p:cNvSpPr>
              <p:nvPr/>
            </p:nvSpPr>
            <p:spPr bwMode="auto">
              <a:xfrm>
                <a:off x="11163300" y="8759825"/>
                <a:ext cx="219075" cy="403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19" y="18780"/>
                    </a:moveTo>
                    <a:lnTo>
                      <a:pt x="14919" y="18780"/>
                    </a:lnTo>
                    <a:lnTo>
                      <a:pt x="13694" y="19380"/>
                    </a:lnTo>
                    <a:lnTo>
                      <a:pt x="12247" y="19860"/>
                    </a:lnTo>
                    <a:lnTo>
                      <a:pt x="11022" y="20340"/>
                    </a:lnTo>
                    <a:lnTo>
                      <a:pt x="9686" y="20639"/>
                    </a:lnTo>
                    <a:lnTo>
                      <a:pt x="7237" y="21120"/>
                    </a:lnTo>
                    <a:lnTo>
                      <a:pt x="4898" y="21420"/>
                    </a:lnTo>
                    <a:lnTo>
                      <a:pt x="2894" y="21600"/>
                    </a:lnTo>
                    <a:lnTo>
                      <a:pt x="1447" y="21600"/>
                    </a:lnTo>
                    <a:lnTo>
                      <a:pt x="0" y="21600"/>
                    </a:lnTo>
                    <a:lnTo>
                      <a:pt x="1447" y="21479"/>
                    </a:lnTo>
                    <a:lnTo>
                      <a:pt x="3117" y="21300"/>
                    </a:lnTo>
                    <a:lnTo>
                      <a:pt x="5010" y="20999"/>
                    </a:lnTo>
                    <a:lnTo>
                      <a:pt x="7237" y="20520"/>
                    </a:lnTo>
                    <a:lnTo>
                      <a:pt x="9686" y="19739"/>
                    </a:lnTo>
                    <a:lnTo>
                      <a:pt x="10800" y="19260"/>
                    </a:lnTo>
                    <a:lnTo>
                      <a:pt x="12024" y="18780"/>
                    </a:lnTo>
                    <a:lnTo>
                      <a:pt x="13360" y="18120"/>
                    </a:lnTo>
                    <a:lnTo>
                      <a:pt x="14362" y="17459"/>
                    </a:lnTo>
                    <a:lnTo>
                      <a:pt x="15253" y="16740"/>
                    </a:lnTo>
                    <a:lnTo>
                      <a:pt x="16032" y="16080"/>
                    </a:lnTo>
                    <a:lnTo>
                      <a:pt x="16701" y="15299"/>
                    </a:lnTo>
                    <a:lnTo>
                      <a:pt x="17257" y="14460"/>
                    </a:lnTo>
                    <a:lnTo>
                      <a:pt x="17814" y="13560"/>
                    </a:lnTo>
                    <a:lnTo>
                      <a:pt x="18148" y="12720"/>
                    </a:lnTo>
                    <a:lnTo>
                      <a:pt x="18371" y="11700"/>
                    </a:lnTo>
                    <a:lnTo>
                      <a:pt x="18593" y="10739"/>
                    </a:lnTo>
                    <a:lnTo>
                      <a:pt x="18371" y="9779"/>
                    </a:lnTo>
                    <a:lnTo>
                      <a:pt x="18148" y="8820"/>
                    </a:lnTo>
                    <a:lnTo>
                      <a:pt x="17814" y="7979"/>
                    </a:lnTo>
                    <a:lnTo>
                      <a:pt x="17480" y="7200"/>
                    </a:lnTo>
                    <a:lnTo>
                      <a:pt x="16701" y="6480"/>
                    </a:lnTo>
                    <a:lnTo>
                      <a:pt x="16255" y="5820"/>
                    </a:lnTo>
                    <a:lnTo>
                      <a:pt x="14808" y="4560"/>
                    </a:lnTo>
                    <a:lnTo>
                      <a:pt x="13694" y="3780"/>
                    </a:lnTo>
                    <a:lnTo>
                      <a:pt x="12470" y="3119"/>
                    </a:lnTo>
                    <a:lnTo>
                      <a:pt x="11356" y="2520"/>
                    </a:lnTo>
                    <a:lnTo>
                      <a:pt x="10131" y="2040"/>
                    </a:lnTo>
                    <a:lnTo>
                      <a:pt x="8795" y="1560"/>
                    </a:lnTo>
                    <a:lnTo>
                      <a:pt x="7571" y="1200"/>
                    </a:lnTo>
                    <a:lnTo>
                      <a:pt x="5232" y="720"/>
                    </a:lnTo>
                    <a:lnTo>
                      <a:pt x="3228" y="300"/>
                    </a:lnTo>
                    <a:lnTo>
                      <a:pt x="1670" y="120"/>
                    </a:lnTo>
                    <a:lnTo>
                      <a:pt x="0" y="0"/>
                    </a:lnTo>
                    <a:lnTo>
                      <a:pt x="1670" y="0"/>
                    </a:lnTo>
                    <a:lnTo>
                      <a:pt x="3228" y="0"/>
                    </a:lnTo>
                    <a:lnTo>
                      <a:pt x="5567" y="180"/>
                    </a:lnTo>
                    <a:lnTo>
                      <a:pt x="7905" y="600"/>
                    </a:lnTo>
                    <a:lnTo>
                      <a:pt x="9352" y="900"/>
                    </a:lnTo>
                    <a:lnTo>
                      <a:pt x="10577" y="1200"/>
                    </a:lnTo>
                    <a:lnTo>
                      <a:pt x="12024" y="1560"/>
                    </a:lnTo>
                    <a:lnTo>
                      <a:pt x="13472" y="2160"/>
                    </a:lnTo>
                    <a:lnTo>
                      <a:pt x="14808" y="2700"/>
                    </a:lnTo>
                    <a:lnTo>
                      <a:pt x="16032" y="3419"/>
                    </a:lnTo>
                    <a:lnTo>
                      <a:pt x="17814" y="4560"/>
                    </a:lnTo>
                    <a:lnTo>
                      <a:pt x="18705" y="5340"/>
                    </a:lnTo>
                    <a:lnTo>
                      <a:pt x="19595" y="6180"/>
                    </a:lnTo>
                    <a:lnTo>
                      <a:pt x="20375" y="7200"/>
                    </a:lnTo>
                    <a:lnTo>
                      <a:pt x="21043" y="8220"/>
                    </a:lnTo>
                    <a:lnTo>
                      <a:pt x="21377" y="9480"/>
                    </a:lnTo>
                    <a:lnTo>
                      <a:pt x="21600" y="10739"/>
                    </a:lnTo>
                    <a:lnTo>
                      <a:pt x="21377" y="12120"/>
                    </a:lnTo>
                    <a:lnTo>
                      <a:pt x="21043" y="13380"/>
                    </a:lnTo>
                    <a:lnTo>
                      <a:pt x="20375" y="14519"/>
                    </a:lnTo>
                    <a:lnTo>
                      <a:pt x="19484" y="15600"/>
                    </a:lnTo>
                    <a:lnTo>
                      <a:pt x="18593" y="16440"/>
                    </a:lnTo>
                    <a:lnTo>
                      <a:pt x="17480" y="17340"/>
                    </a:lnTo>
                    <a:lnTo>
                      <a:pt x="16255" y="18120"/>
                    </a:lnTo>
                    <a:lnTo>
                      <a:pt x="14919" y="187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1" name="AutoShape 8"/>
              <p:cNvSpPr>
                <a:spLocks/>
              </p:cNvSpPr>
              <p:nvPr/>
            </p:nvSpPr>
            <p:spPr bwMode="auto">
              <a:xfrm>
                <a:off x="11023600" y="8840788"/>
                <a:ext cx="163513" cy="204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492"/>
                    </a:moveTo>
                    <a:lnTo>
                      <a:pt x="21600" y="2492"/>
                    </a:lnTo>
                    <a:lnTo>
                      <a:pt x="20693" y="1898"/>
                    </a:lnTo>
                    <a:lnTo>
                      <a:pt x="19787" y="1305"/>
                    </a:lnTo>
                    <a:lnTo>
                      <a:pt x="18276" y="712"/>
                    </a:lnTo>
                    <a:lnTo>
                      <a:pt x="16313" y="118"/>
                    </a:lnTo>
                    <a:lnTo>
                      <a:pt x="14047" y="0"/>
                    </a:lnTo>
                    <a:lnTo>
                      <a:pt x="11630" y="118"/>
                    </a:lnTo>
                    <a:lnTo>
                      <a:pt x="10422" y="356"/>
                    </a:lnTo>
                    <a:lnTo>
                      <a:pt x="8911" y="712"/>
                    </a:lnTo>
                    <a:lnTo>
                      <a:pt x="7703" y="1186"/>
                    </a:lnTo>
                    <a:lnTo>
                      <a:pt x="6495" y="1661"/>
                    </a:lnTo>
                    <a:lnTo>
                      <a:pt x="4531" y="2848"/>
                    </a:lnTo>
                    <a:lnTo>
                      <a:pt x="2869" y="4391"/>
                    </a:lnTo>
                    <a:lnTo>
                      <a:pt x="1359" y="6052"/>
                    </a:lnTo>
                    <a:lnTo>
                      <a:pt x="755" y="8070"/>
                    </a:lnTo>
                    <a:lnTo>
                      <a:pt x="151" y="9969"/>
                    </a:lnTo>
                    <a:lnTo>
                      <a:pt x="0" y="11868"/>
                    </a:lnTo>
                    <a:lnTo>
                      <a:pt x="453" y="13529"/>
                    </a:lnTo>
                    <a:lnTo>
                      <a:pt x="1208" y="15665"/>
                    </a:lnTo>
                    <a:lnTo>
                      <a:pt x="2567" y="17446"/>
                    </a:lnTo>
                    <a:lnTo>
                      <a:pt x="3927" y="18989"/>
                    </a:lnTo>
                    <a:lnTo>
                      <a:pt x="5588" y="19938"/>
                    </a:lnTo>
                    <a:lnTo>
                      <a:pt x="6797" y="20650"/>
                    </a:lnTo>
                    <a:lnTo>
                      <a:pt x="8005" y="21243"/>
                    </a:lnTo>
                    <a:lnTo>
                      <a:pt x="9213" y="21600"/>
                    </a:lnTo>
                    <a:lnTo>
                      <a:pt x="8307" y="20887"/>
                    </a:lnTo>
                    <a:lnTo>
                      <a:pt x="7250" y="20057"/>
                    </a:lnTo>
                    <a:lnTo>
                      <a:pt x="6344" y="18989"/>
                    </a:lnTo>
                    <a:lnTo>
                      <a:pt x="5286" y="17446"/>
                    </a:lnTo>
                    <a:lnTo>
                      <a:pt x="4380" y="15665"/>
                    </a:lnTo>
                    <a:lnTo>
                      <a:pt x="4078" y="14004"/>
                    </a:lnTo>
                    <a:lnTo>
                      <a:pt x="4078" y="13054"/>
                    </a:lnTo>
                    <a:lnTo>
                      <a:pt x="4078" y="11868"/>
                    </a:lnTo>
                    <a:lnTo>
                      <a:pt x="4531" y="10087"/>
                    </a:lnTo>
                    <a:lnTo>
                      <a:pt x="5286" y="8426"/>
                    </a:lnTo>
                    <a:lnTo>
                      <a:pt x="6344" y="7120"/>
                    </a:lnTo>
                    <a:lnTo>
                      <a:pt x="7250" y="5934"/>
                    </a:lnTo>
                    <a:lnTo>
                      <a:pt x="8307" y="5103"/>
                    </a:lnTo>
                    <a:lnTo>
                      <a:pt x="9213" y="4391"/>
                    </a:lnTo>
                    <a:lnTo>
                      <a:pt x="10875" y="3441"/>
                    </a:lnTo>
                    <a:lnTo>
                      <a:pt x="13141" y="2492"/>
                    </a:lnTo>
                    <a:lnTo>
                      <a:pt x="15104" y="2136"/>
                    </a:lnTo>
                    <a:lnTo>
                      <a:pt x="16766" y="1898"/>
                    </a:lnTo>
                    <a:lnTo>
                      <a:pt x="18427" y="1898"/>
                    </a:lnTo>
                    <a:lnTo>
                      <a:pt x="20995" y="2136"/>
                    </a:lnTo>
                    <a:lnTo>
                      <a:pt x="21600" y="249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2" name="AutoShape 9"/>
              <p:cNvSpPr>
                <a:spLocks/>
              </p:cNvSpPr>
              <p:nvPr/>
            </p:nvSpPr>
            <p:spPr bwMode="auto">
              <a:xfrm>
                <a:off x="9772650" y="9226550"/>
                <a:ext cx="104775"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434" y="14804"/>
                    </a:moveTo>
                    <a:lnTo>
                      <a:pt x="5400" y="14804"/>
                    </a:lnTo>
                    <a:lnTo>
                      <a:pt x="2817" y="21600"/>
                    </a:lnTo>
                    <a:lnTo>
                      <a:pt x="0" y="21600"/>
                    </a:lnTo>
                    <a:lnTo>
                      <a:pt x="9626" y="0"/>
                    </a:lnTo>
                    <a:lnTo>
                      <a:pt x="12208" y="0"/>
                    </a:lnTo>
                    <a:lnTo>
                      <a:pt x="21600" y="21600"/>
                    </a:lnTo>
                    <a:lnTo>
                      <a:pt x="19017" y="21600"/>
                    </a:lnTo>
                    <a:lnTo>
                      <a:pt x="16434" y="14804"/>
                    </a:lnTo>
                    <a:close/>
                    <a:moveTo>
                      <a:pt x="11034" y="2426"/>
                    </a:moveTo>
                    <a:lnTo>
                      <a:pt x="6104" y="12862"/>
                    </a:lnTo>
                    <a:lnTo>
                      <a:pt x="15495" y="12862"/>
                    </a:lnTo>
                    <a:lnTo>
                      <a:pt x="11034" y="242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3" name="AutoShape 10"/>
              <p:cNvSpPr>
                <a:spLocks/>
              </p:cNvSpPr>
              <p:nvPr/>
            </p:nvSpPr>
            <p:spPr bwMode="auto">
              <a:xfrm>
                <a:off x="9883775" y="9251950"/>
                <a:ext cx="123825"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8382"/>
                    </a:moveTo>
                    <a:lnTo>
                      <a:pt x="19636" y="8382"/>
                    </a:lnTo>
                    <a:lnTo>
                      <a:pt x="19243" y="5802"/>
                    </a:lnTo>
                    <a:lnTo>
                      <a:pt x="18654" y="3868"/>
                    </a:lnTo>
                    <a:lnTo>
                      <a:pt x="17476" y="2579"/>
                    </a:lnTo>
                    <a:lnTo>
                      <a:pt x="15905" y="2579"/>
                    </a:lnTo>
                    <a:lnTo>
                      <a:pt x="13941" y="2579"/>
                    </a:lnTo>
                    <a:lnTo>
                      <a:pt x="12567" y="4191"/>
                    </a:lnTo>
                    <a:lnTo>
                      <a:pt x="11781" y="6447"/>
                    </a:lnTo>
                    <a:lnTo>
                      <a:pt x="11781" y="9026"/>
                    </a:lnTo>
                    <a:lnTo>
                      <a:pt x="11781" y="21600"/>
                    </a:lnTo>
                    <a:lnTo>
                      <a:pt x="9818" y="21600"/>
                    </a:lnTo>
                    <a:lnTo>
                      <a:pt x="9818" y="7414"/>
                    </a:lnTo>
                    <a:lnTo>
                      <a:pt x="9425" y="5480"/>
                    </a:lnTo>
                    <a:lnTo>
                      <a:pt x="8836" y="3868"/>
                    </a:lnTo>
                    <a:lnTo>
                      <a:pt x="7854" y="2579"/>
                    </a:lnTo>
                    <a:lnTo>
                      <a:pt x="6283" y="2579"/>
                    </a:lnTo>
                    <a:lnTo>
                      <a:pt x="4320" y="2579"/>
                    </a:lnTo>
                    <a:lnTo>
                      <a:pt x="2749" y="4191"/>
                    </a:lnTo>
                    <a:lnTo>
                      <a:pt x="2552" y="5480"/>
                    </a:lnTo>
                    <a:lnTo>
                      <a:pt x="1767" y="6447"/>
                    </a:lnTo>
                    <a:lnTo>
                      <a:pt x="1570" y="9349"/>
                    </a:lnTo>
                    <a:lnTo>
                      <a:pt x="1570" y="21600"/>
                    </a:lnTo>
                    <a:lnTo>
                      <a:pt x="0" y="21600"/>
                    </a:lnTo>
                    <a:lnTo>
                      <a:pt x="0" y="644"/>
                    </a:lnTo>
                    <a:lnTo>
                      <a:pt x="1570" y="644"/>
                    </a:lnTo>
                    <a:lnTo>
                      <a:pt x="1570" y="4191"/>
                    </a:lnTo>
                    <a:lnTo>
                      <a:pt x="1767" y="4191"/>
                    </a:lnTo>
                    <a:lnTo>
                      <a:pt x="2552" y="2579"/>
                    </a:lnTo>
                    <a:lnTo>
                      <a:pt x="3534" y="1611"/>
                    </a:lnTo>
                    <a:lnTo>
                      <a:pt x="4712" y="644"/>
                    </a:lnTo>
                    <a:lnTo>
                      <a:pt x="6676" y="0"/>
                    </a:lnTo>
                    <a:lnTo>
                      <a:pt x="8443" y="644"/>
                    </a:lnTo>
                    <a:lnTo>
                      <a:pt x="9818" y="1611"/>
                    </a:lnTo>
                    <a:lnTo>
                      <a:pt x="10800" y="3223"/>
                    </a:lnTo>
                    <a:lnTo>
                      <a:pt x="11389" y="4835"/>
                    </a:lnTo>
                    <a:lnTo>
                      <a:pt x="11978" y="3223"/>
                    </a:lnTo>
                    <a:lnTo>
                      <a:pt x="12960" y="1611"/>
                    </a:lnTo>
                    <a:lnTo>
                      <a:pt x="14530" y="644"/>
                    </a:lnTo>
                    <a:lnTo>
                      <a:pt x="16101" y="0"/>
                    </a:lnTo>
                    <a:lnTo>
                      <a:pt x="18654" y="644"/>
                    </a:lnTo>
                    <a:lnTo>
                      <a:pt x="19243" y="1289"/>
                    </a:lnTo>
                    <a:lnTo>
                      <a:pt x="20225" y="2256"/>
                    </a:lnTo>
                    <a:lnTo>
                      <a:pt x="20618" y="3223"/>
                    </a:lnTo>
                    <a:lnTo>
                      <a:pt x="21207" y="4191"/>
                    </a:lnTo>
                    <a:lnTo>
                      <a:pt x="21600" y="7414"/>
                    </a:lnTo>
                    <a:lnTo>
                      <a:pt x="21600" y="21600"/>
                    </a:lnTo>
                    <a:lnTo>
                      <a:pt x="19636" y="21600"/>
                    </a:lnTo>
                    <a:lnTo>
                      <a:pt x="19636" y="838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4" name="AutoShape 11"/>
              <p:cNvSpPr>
                <a:spLocks/>
              </p:cNvSpPr>
              <p:nvPr/>
            </p:nvSpPr>
            <p:spPr bwMode="auto">
              <a:xfrm>
                <a:off x="10018713" y="9251950"/>
                <a:ext cx="8255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1" y="14611"/>
                    </a:moveTo>
                    <a:lnTo>
                      <a:pt x="20991" y="14611"/>
                    </a:lnTo>
                    <a:lnTo>
                      <a:pt x="20078" y="17152"/>
                    </a:lnTo>
                    <a:lnTo>
                      <a:pt x="18253" y="19694"/>
                    </a:lnTo>
                    <a:lnTo>
                      <a:pt x="16732" y="20647"/>
                    </a:lnTo>
                    <a:lnTo>
                      <a:pt x="14602" y="21282"/>
                    </a:lnTo>
                    <a:lnTo>
                      <a:pt x="12777" y="21600"/>
                    </a:lnTo>
                    <a:lnTo>
                      <a:pt x="10952" y="21600"/>
                    </a:lnTo>
                    <a:lnTo>
                      <a:pt x="7909" y="21600"/>
                    </a:lnTo>
                    <a:lnTo>
                      <a:pt x="5780" y="20647"/>
                    </a:lnTo>
                    <a:lnTo>
                      <a:pt x="3954" y="19694"/>
                    </a:lnTo>
                    <a:lnTo>
                      <a:pt x="2433" y="18105"/>
                    </a:lnTo>
                    <a:lnTo>
                      <a:pt x="1521" y="16517"/>
                    </a:lnTo>
                    <a:lnTo>
                      <a:pt x="608" y="14611"/>
                    </a:lnTo>
                    <a:lnTo>
                      <a:pt x="0" y="10800"/>
                    </a:lnTo>
                    <a:lnTo>
                      <a:pt x="0" y="8894"/>
                    </a:lnTo>
                    <a:lnTo>
                      <a:pt x="608" y="6670"/>
                    </a:lnTo>
                    <a:lnTo>
                      <a:pt x="1521" y="4764"/>
                    </a:lnTo>
                    <a:lnTo>
                      <a:pt x="2433" y="3176"/>
                    </a:lnTo>
                    <a:lnTo>
                      <a:pt x="3954" y="2223"/>
                    </a:lnTo>
                    <a:lnTo>
                      <a:pt x="5780" y="1270"/>
                    </a:lnTo>
                    <a:lnTo>
                      <a:pt x="8214" y="0"/>
                    </a:lnTo>
                    <a:lnTo>
                      <a:pt x="10952" y="0"/>
                    </a:lnTo>
                    <a:lnTo>
                      <a:pt x="14602" y="635"/>
                    </a:lnTo>
                    <a:lnTo>
                      <a:pt x="16123" y="1270"/>
                    </a:lnTo>
                    <a:lnTo>
                      <a:pt x="18253" y="2223"/>
                    </a:lnTo>
                    <a:lnTo>
                      <a:pt x="19774" y="3811"/>
                    </a:lnTo>
                    <a:lnTo>
                      <a:pt x="20687" y="5717"/>
                    </a:lnTo>
                    <a:lnTo>
                      <a:pt x="21600" y="8258"/>
                    </a:lnTo>
                    <a:lnTo>
                      <a:pt x="21600" y="11435"/>
                    </a:lnTo>
                    <a:lnTo>
                      <a:pt x="3042" y="11435"/>
                    </a:lnTo>
                    <a:lnTo>
                      <a:pt x="3346" y="14611"/>
                    </a:lnTo>
                    <a:lnTo>
                      <a:pt x="4867" y="17152"/>
                    </a:lnTo>
                    <a:lnTo>
                      <a:pt x="5780" y="18105"/>
                    </a:lnTo>
                    <a:lnTo>
                      <a:pt x="7301" y="18741"/>
                    </a:lnTo>
                    <a:lnTo>
                      <a:pt x="8822" y="19058"/>
                    </a:lnTo>
                    <a:lnTo>
                      <a:pt x="10952" y="19058"/>
                    </a:lnTo>
                    <a:lnTo>
                      <a:pt x="13690" y="19058"/>
                    </a:lnTo>
                    <a:lnTo>
                      <a:pt x="16123" y="18105"/>
                    </a:lnTo>
                    <a:lnTo>
                      <a:pt x="17645" y="16517"/>
                    </a:lnTo>
                    <a:lnTo>
                      <a:pt x="18557" y="14611"/>
                    </a:lnTo>
                    <a:lnTo>
                      <a:pt x="20991" y="14611"/>
                    </a:lnTo>
                    <a:close/>
                    <a:moveTo>
                      <a:pt x="19166" y="9211"/>
                    </a:moveTo>
                    <a:lnTo>
                      <a:pt x="19166" y="9211"/>
                    </a:lnTo>
                    <a:lnTo>
                      <a:pt x="18557" y="7941"/>
                    </a:lnTo>
                    <a:lnTo>
                      <a:pt x="17645" y="6352"/>
                    </a:lnTo>
                    <a:lnTo>
                      <a:pt x="17340" y="4764"/>
                    </a:lnTo>
                    <a:lnTo>
                      <a:pt x="16123" y="4129"/>
                    </a:lnTo>
                    <a:lnTo>
                      <a:pt x="13690" y="2541"/>
                    </a:lnTo>
                    <a:lnTo>
                      <a:pt x="10952" y="2541"/>
                    </a:lnTo>
                    <a:lnTo>
                      <a:pt x="8214" y="2541"/>
                    </a:lnTo>
                    <a:lnTo>
                      <a:pt x="5780" y="4129"/>
                    </a:lnTo>
                    <a:lnTo>
                      <a:pt x="4867" y="5399"/>
                    </a:lnTo>
                    <a:lnTo>
                      <a:pt x="3954" y="6352"/>
                    </a:lnTo>
                    <a:lnTo>
                      <a:pt x="3346" y="7941"/>
                    </a:lnTo>
                    <a:lnTo>
                      <a:pt x="3042" y="9211"/>
                    </a:lnTo>
                    <a:lnTo>
                      <a:pt x="19166" y="921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5" name="AutoShape 12"/>
              <p:cNvSpPr>
                <a:spLocks/>
              </p:cNvSpPr>
              <p:nvPr/>
            </p:nvSpPr>
            <p:spPr bwMode="auto">
              <a:xfrm>
                <a:off x="10113963" y="9251950"/>
                <a:ext cx="46037"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4"/>
                    </a:moveTo>
                    <a:lnTo>
                      <a:pt x="5268" y="644"/>
                    </a:lnTo>
                    <a:lnTo>
                      <a:pt x="5268" y="5480"/>
                    </a:lnTo>
                    <a:lnTo>
                      <a:pt x="6848" y="3868"/>
                    </a:lnTo>
                    <a:lnTo>
                      <a:pt x="9482" y="1611"/>
                    </a:lnTo>
                    <a:lnTo>
                      <a:pt x="13170" y="644"/>
                    </a:lnTo>
                    <a:lnTo>
                      <a:pt x="17912" y="0"/>
                    </a:lnTo>
                    <a:lnTo>
                      <a:pt x="21600" y="0"/>
                    </a:lnTo>
                    <a:lnTo>
                      <a:pt x="21600" y="3223"/>
                    </a:lnTo>
                    <a:lnTo>
                      <a:pt x="17385" y="2579"/>
                    </a:lnTo>
                    <a:lnTo>
                      <a:pt x="13170" y="3223"/>
                    </a:lnTo>
                    <a:lnTo>
                      <a:pt x="8956" y="4835"/>
                    </a:lnTo>
                    <a:lnTo>
                      <a:pt x="7902" y="5802"/>
                    </a:lnTo>
                    <a:lnTo>
                      <a:pt x="6321" y="6770"/>
                    </a:lnTo>
                    <a:lnTo>
                      <a:pt x="5268" y="9026"/>
                    </a:lnTo>
                    <a:lnTo>
                      <a:pt x="5268" y="10961"/>
                    </a:lnTo>
                    <a:lnTo>
                      <a:pt x="5268" y="21600"/>
                    </a:lnTo>
                    <a:lnTo>
                      <a:pt x="0" y="21600"/>
                    </a:lnTo>
                    <a:lnTo>
                      <a:pt x="0" y="64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6" name="AutoShape 13"/>
              <p:cNvSpPr>
                <a:spLocks/>
              </p:cNvSpPr>
              <p:nvPr/>
            </p:nvSpPr>
            <p:spPr bwMode="auto">
              <a:xfrm>
                <a:off x="10166350" y="9226550"/>
                <a:ext cx="7938"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155"/>
                    </a:lnTo>
                    <a:lnTo>
                      <a:pt x="0" y="3155"/>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7" name="AutoShape 14"/>
              <p:cNvSpPr>
                <a:spLocks/>
              </p:cNvSpPr>
              <p:nvPr/>
            </p:nvSpPr>
            <p:spPr bwMode="auto">
              <a:xfrm>
                <a:off x="10188575" y="9251950"/>
                <a:ext cx="7620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976"/>
                    </a:moveTo>
                    <a:lnTo>
                      <a:pt x="21600" y="13976"/>
                    </a:lnTo>
                    <a:lnTo>
                      <a:pt x="21277" y="15882"/>
                    </a:lnTo>
                    <a:lnTo>
                      <a:pt x="19020" y="18741"/>
                    </a:lnTo>
                    <a:lnTo>
                      <a:pt x="18053" y="20011"/>
                    </a:lnTo>
                    <a:lnTo>
                      <a:pt x="16119" y="21282"/>
                    </a:lnTo>
                    <a:lnTo>
                      <a:pt x="13862" y="21600"/>
                    </a:lnTo>
                    <a:lnTo>
                      <a:pt x="11283" y="21600"/>
                    </a:lnTo>
                    <a:lnTo>
                      <a:pt x="8704" y="21600"/>
                    </a:lnTo>
                    <a:lnTo>
                      <a:pt x="6770" y="21282"/>
                    </a:lnTo>
                    <a:lnTo>
                      <a:pt x="4513" y="20011"/>
                    </a:lnTo>
                    <a:lnTo>
                      <a:pt x="2901" y="18741"/>
                    </a:lnTo>
                    <a:lnTo>
                      <a:pt x="1289" y="17152"/>
                    </a:lnTo>
                    <a:lnTo>
                      <a:pt x="322" y="15564"/>
                    </a:lnTo>
                    <a:lnTo>
                      <a:pt x="0" y="13341"/>
                    </a:lnTo>
                    <a:lnTo>
                      <a:pt x="0" y="10800"/>
                    </a:lnTo>
                    <a:lnTo>
                      <a:pt x="0" y="8894"/>
                    </a:lnTo>
                    <a:lnTo>
                      <a:pt x="322" y="6670"/>
                    </a:lnTo>
                    <a:lnTo>
                      <a:pt x="1289" y="4764"/>
                    </a:lnTo>
                    <a:lnTo>
                      <a:pt x="2579" y="3176"/>
                    </a:lnTo>
                    <a:lnTo>
                      <a:pt x="4191" y="1588"/>
                    </a:lnTo>
                    <a:lnTo>
                      <a:pt x="6125" y="635"/>
                    </a:lnTo>
                    <a:lnTo>
                      <a:pt x="8704" y="0"/>
                    </a:lnTo>
                    <a:lnTo>
                      <a:pt x="11283" y="0"/>
                    </a:lnTo>
                    <a:lnTo>
                      <a:pt x="13862" y="0"/>
                    </a:lnTo>
                    <a:lnTo>
                      <a:pt x="16119" y="635"/>
                    </a:lnTo>
                    <a:lnTo>
                      <a:pt x="17731" y="1588"/>
                    </a:lnTo>
                    <a:lnTo>
                      <a:pt x="19020" y="2541"/>
                    </a:lnTo>
                    <a:lnTo>
                      <a:pt x="21277" y="4764"/>
                    </a:lnTo>
                    <a:lnTo>
                      <a:pt x="21600" y="7305"/>
                    </a:lnTo>
                    <a:lnTo>
                      <a:pt x="18698" y="7305"/>
                    </a:lnTo>
                    <a:lnTo>
                      <a:pt x="17731" y="5399"/>
                    </a:lnTo>
                    <a:lnTo>
                      <a:pt x="16119" y="3811"/>
                    </a:lnTo>
                    <a:lnTo>
                      <a:pt x="13862" y="2541"/>
                    </a:lnTo>
                    <a:lnTo>
                      <a:pt x="11283" y="2541"/>
                    </a:lnTo>
                    <a:lnTo>
                      <a:pt x="9349" y="2541"/>
                    </a:lnTo>
                    <a:lnTo>
                      <a:pt x="7737" y="3176"/>
                    </a:lnTo>
                    <a:lnTo>
                      <a:pt x="6125" y="3811"/>
                    </a:lnTo>
                    <a:lnTo>
                      <a:pt x="5158" y="4764"/>
                    </a:lnTo>
                    <a:lnTo>
                      <a:pt x="4191" y="6352"/>
                    </a:lnTo>
                    <a:lnTo>
                      <a:pt x="2901" y="7941"/>
                    </a:lnTo>
                    <a:lnTo>
                      <a:pt x="2579" y="10800"/>
                    </a:lnTo>
                    <a:lnTo>
                      <a:pt x="2901" y="13023"/>
                    </a:lnTo>
                    <a:lnTo>
                      <a:pt x="3546" y="14611"/>
                    </a:lnTo>
                    <a:lnTo>
                      <a:pt x="4191" y="15882"/>
                    </a:lnTo>
                    <a:lnTo>
                      <a:pt x="5158" y="17152"/>
                    </a:lnTo>
                    <a:lnTo>
                      <a:pt x="6125" y="18105"/>
                    </a:lnTo>
                    <a:lnTo>
                      <a:pt x="7737" y="18741"/>
                    </a:lnTo>
                    <a:lnTo>
                      <a:pt x="9349" y="19058"/>
                    </a:lnTo>
                    <a:lnTo>
                      <a:pt x="11283" y="19058"/>
                    </a:lnTo>
                    <a:lnTo>
                      <a:pt x="14507" y="19058"/>
                    </a:lnTo>
                    <a:lnTo>
                      <a:pt x="16441" y="17470"/>
                    </a:lnTo>
                    <a:lnTo>
                      <a:pt x="18053" y="15882"/>
                    </a:lnTo>
                    <a:lnTo>
                      <a:pt x="19020" y="13976"/>
                    </a:lnTo>
                    <a:lnTo>
                      <a:pt x="21600" y="1397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8" name="AutoShape 15"/>
              <p:cNvSpPr>
                <a:spLocks/>
              </p:cNvSpPr>
              <p:nvPr/>
            </p:nvSpPr>
            <p:spPr bwMode="auto">
              <a:xfrm>
                <a:off x="10274300" y="9251950"/>
                <a:ext cx="80963"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9" y="6670"/>
                    </a:moveTo>
                    <a:lnTo>
                      <a:pt x="299" y="6670"/>
                    </a:lnTo>
                    <a:lnTo>
                      <a:pt x="1199" y="4129"/>
                    </a:lnTo>
                    <a:lnTo>
                      <a:pt x="1799" y="2541"/>
                    </a:lnTo>
                    <a:lnTo>
                      <a:pt x="2700" y="1588"/>
                    </a:lnTo>
                    <a:lnTo>
                      <a:pt x="4200" y="1270"/>
                    </a:lnTo>
                    <a:lnTo>
                      <a:pt x="5700" y="635"/>
                    </a:lnTo>
                    <a:lnTo>
                      <a:pt x="9600" y="0"/>
                    </a:lnTo>
                    <a:lnTo>
                      <a:pt x="13800" y="635"/>
                    </a:lnTo>
                    <a:lnTo>
                      <a:pt x="16800" y="1588"/>
                    </a:lnTo>
                    <a:lnTo>
                      <a:pt x="17400" y="2541"/>
                    </a:lnTo>
                    <a:lnTo>
                      <a:pt x="18300" y="3811"/>
                    </a:lnTo>
                    <a:lnTo>
                      <a:pt x="18900" y="6352"/>
                    </a:lnTo>
                    <a:lnTo>
                      <a:pt x="18900" y="17152"/>
                    </a:lnTo>
                    <a:lnTo>
                      <a:pt x="18900" y="18741"/>
                    </a:lnTo>
                    <a:lnTo>
                      <a:pt x="19200" y="19058"/>
                    </a:lnTo>
                    <a:lnTo>
                      <a:pt x="20100" y="19058"/>
                    </a:lnTo>
                    <a:lnTo>
                      <a:pt x="21600" y="19058"/>
                    </a:lnTo>
                    <a:lnTo>
                      <a:pt x="21600" y="21282"/>
                    </a:lnTo>
                    <a:lnTo>
                      <a:pt x="19200" y="21282"/>
                    </a:lnTo>
                    <a:lnTo>
                      <a:pt x="17700" y="21282"/>
                    </a:lnTo>
                    <a:lnTo>
                      <a:pt x="16800" y="20011"/>
                    </a:lnTo>
                    <a:lnTo>
                      <a:pt x="16500" y="19058"/>
                    </a:lnTo>
                    <a:lnTo>
                      <a:pt x="16500" y="17470"/>
                    </a:lnTo>
                    <a:lnTo>
                      <a:pt x="15300" y="19058"/>
                    </a:lnTo>
                    <a:lnTo>
                      <a:pt x="13800" y="20011"/>
                    </a:lnTo>
                    <a:lnTo>
                      <a:pt x="11100" y="21282"/>
                    </a:lnTo>
                    <a:lnTo>
                      <a:pt x="7200" y="21600"/>
                    </a:lnTo>
                    <a:lnTo>
                      <a:pt x="4800" y="21600"/>
                    </a:lnTo>
                    <a:lnTo>
                      <a:pt x="2400" y="20647"/>
                    </a:lnTo>
                    <a:lnTo>
                      <a:pt x="1199" y="19694"/>
                    </a:lnTo>
                    <a:lnTo>
                      <a:pt x="299" y="18741"/>
                    </a:lnTo>
                    <a:lnTo>
                      <a:pt x="0" y="17152"/>
                    </a:lnTo>
                    <a:lnTo>
                      <a:pt x="0" y="15564"/>
                    </a:lnTo>
                    <a:lnTo>
                      <a:pt x="0" y="13976"/>
                    </a:lnTo>
                    <a:lnTo>
                      <a:pt x="899" y="12388"/>
                    </a:lnTo>
                    <a:lnTo>
                      <a:pt x="1799" y="11435"/>
                    </a:lnTo>
                    <a:lnTo>
                      <a:pt x="2700" y="10482"/>
                    </a:lnTo>
                    <a:lnTo>
                      <a:pt x="6300" y="9211"/>
                    </a:lnTo>
                    <a:lnTo>
                      <a:pt x="9600" y="9211"/>
                    </a:lnTo>
                    <a:lnTo>
                      <a:pt x="12900" y="8894"/>
                    </a:lnTo>
                    <a:lnTo>
                      <a:pt x="15000" y="8258"/>
                    </a:lnTo>
                    <a:lnTo>
                      <a:pt x="15900" y="7941"/>
                    </a:lnTo>
                    <a:lnTo>
                      <a:pt x="15900" y="6352"/>
                    </a:lnTo>
                    <a:lnTo>
                      <a:pt x="15900" y="4764"/>
                    </a:lnTo>
                    <a:lnTo>
                      <a:pt x="14400" y="3176"/>
                    </a:lnTo>
                    <a:lnTo>
                      <a:pt x="12600" y="2541"/>
                    </a:lnTo>
                    <a:lnTo>
                      <a:pt x="9600" y="2541"/>
                    </a:lnTo>
                    <a:lnTo>
                      <a:pt x="6600" y="2541"/>
                    </a:lnTo>
                    <a:lnTo>
                      <a:pt x="4800" y="3811"/>
                    </a:lnTo>
                    <a:lnTo>
                      <a:pt x="3900" y="4764"/>
                    </a:lnTo>
                    <a:lnTo>
                      <a:pt x="3299" y="6670"/>
                    </a:lnTo>
                    <a:lnTo>
                      <a:pt x="299" y="6670"/>
                    </a:lnTo>
                    <a:close/>
                    <a:moveTo>
                      <a:pt x="15900" y="9847"/>
                    </a:moveTo>
                    <a:lnTo>
                      <a:pt x="15900" y="9847"/>
                    </a:lnTo>
                    <a:lnTo>
                      <a:pt x="15000" y="10482"/>
                    </a:lnTo>
                    <a:lnTo>
                      <a:pt x="13500" y="10800"/>
                    </a:lnTo>
                    <a:lnTo>
                      <a:pt x="7500" y="11435"/>
                    </a:lnTo>
                    <a:lnTo>
                      <a:pt x="5100" y="12070"/>
                    </a:lnTo>
                    <a:lnTo>
                      <a:pt x="3900" y="13023"/>
                    </a:lnTo>
                    <a:lnTo>
                      <a:pt x="2700" y="13976"/>
                    </a:lnTo>
                    <a:lnTo>
                      <a:pt x="2400" y="15564"/>
                    </a:lnTo>
                    <a:lnTo>
                      <a:pt x="2700" y="17470"/>
                    </a:lnTo>
                    <a:lnTo>
                      <a:pt x="4200" y="18741"/>
                    </a:lnTo>
                    <a:lnTo>
                      <a:pt x="5700" y="19694"/>
                    </a:lnTo>
                    <a:lnTo>
                      <a:pt x="8100" y="19694"/>
                    </a:lnTo>
                    <a:lnTo>
                      <a:pt x="11100" y="19058"/>
                    </a:lnTo>
                    <a:lnTo>
                      <a:pt x="13500" y="18105"/>
                    </a:lnTo>
                    <a:lnTo>
                      <a:pt x="14400" y="17152"/>
                    </a:lnTo>
                    <a:lnTo>
                      <a:pt x="15300" y="15882"/>
                    </a:lnTo>
                    <a:lnTo>
                      <a:pt x="15900" y="14611"/>
                    </a:lnTo>
                    <a:lnTo>
                      <a:pt x="15900" y="13341"/>
                    </a:lnTo>
                    <a:lnTo>
                      <a:pt x="15900" y="984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9" name="AutoShape 16"/>
              <p:cNvSpPr>
                <a:spLocks/>
              </p:cNvSpPr>
              <p:nvPr/>
            </p:nvSpPr>
            <p:spPr bwMode="auto">
              <a:xfrm>
                <a:off x="10363200" y="9251950"/>
                <a:ext cx="71438"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059"/>
                    </a:moveTo>
                    <a:lnTo>
                      <a:pt x="18857" y="8059"/>
                    </a:lnTo>
                    <a:lnTo>
                      <a:pt x="18171" y="5480"/>
                    </a:lnTo>
                    <a:lnTo>
                      <a:pt x="16457" y="3868"/>
                    </a:lnTo>
                    <a:lnTo>
                      <a:pt x="14400" y="2579"/>
                    </a:lnTo>
                    <a:lnTo>
                      <a:pt x="11999" y="2579"/>
                    </a:lnTo>
                    <a:lnTo>
                      <a:pt x="7542" y="3223"/>
                    </a:lnTo>
                    <a:lnTo>
                      <a:pt x="6171" y="3868"/>
                    </a:lnTo>
                    <a:lnTo>
                      <a:pt x="4800" y="4835"/>
                    </a:lnTo>
                    <a:lnTo>
                      <a:pt x="3771" y="5802"/>
                    </a:lnTo>
                    <a:lnTo>
                      <a:pt x="3085" y="6770"/>
                    </a:lnTo>
                    <a:lnTo>
                      <a:pt x="2742" y="9994"/>
                    </a:lnTo>
                    <a:lnTo>
                      <a:pt x="2742" y="21600"/>
                    </a:lnTo>
                    <a:lnTo>
                      <a:pt x="0" y="21600"/>
                    </a:lnTo>
                    <a:lnTo>
                      <a:pt x="0" y="644"/>
                    </a:lnTo>
                    <a:lnTo>
                      <a:pt x="2742" y="644"/>
                    </a:lnTo>
                    <a:lnTo>
                      <a:pt x="2742" y="4835"/>
                    </a:lnTo>
                    <a:lnTo>
                      <a:pt x="4457" y="3223"/>
                    </a:lnTo>
                    <a:lnTo>
                      <a:pt x="6171" y="1611"/>
                    </a:lnTo>
                    <a:lnTo>
                      <a:pt x="8914" y="644"/>
                    </a:lnTo>
                    <a:lnTo>
                      <a:pt x="11999" y="0"/>
                    </a:lnTo>
                    <a:lnTo>
                      <a:pt x="14742" y="0"/>
                    </a:lnTo>
                    <a:lnTo>
                      <a:pt x="16457" y="644"/>
                    </a:lnTo>
                    <a:lnTo>
                      <a:pt x="18171" y="1611"/>
                    </a:lnTo>
                    <a:lnTo>
                      <a:pt x="19885" y="2256"/>
                    </a:lnTo>
                    <a:lnTo>
                      <a:pt x="20571" y="3868"/>
                    </a:lnTo>
                    <a:lnTo>
                      <a:pt x="20914" y="5480"/>
                    </a:lnTo>
                    <a:lnTo>
                      <a:pt x="21600" y="8382"/>
                    </a:lnTo>
                    <a:lnTo>
                      <a:pt x="21600" y="21600"/>
                    </a:lnTo>
                    <a:lnTo>
                      <a:pt x="18857" y="21600"/>
                    </a:lnTo>
                    <a:lnTo>
                      <a:pt x="18857" y="805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0" name="AutoShape 17"/>
              <p:cNvSpPr>
                <a:spLocks/>
              </p:cNvSpPr>
              <p:nvPr/>
            </p:nvSpPr>
            <p:spPr bwMode="auto">
              <a:xfrm>
                <a:off x="10487025" y="9224963"/>
                <a:ext cx="117475" cy="106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51" y="8272"/>
                    </a:moveTo>
                    <a:lnTo>
                      <a:pt x="16251" y="8272"/>
                    </a:lnTo>
                    <a:lnTo>
                      <a:pt x="15634" y="6434"/>
                    </a:lnTo>
                    <a:lnTo>
                      <a:pt x="14605" y="4825"/>
                    </a:lnTo>
                    <a:lnTo>
                      <a:pt x="12960" y="4136"/>
                    </a:lnTo>
                    <a:lnTo>
                      <a:pt x="10902" y="3676"/>
                    </a:lnTo>
                    <a:lnTo>
                      <a:pt x="9668" y="4136"/>
                    </a:lnTo>
                    <a:lnTo>
                      <a:pt x="8228" y="4595"/>
                    </a:lnTo>
                    <a:lnTo>
                      <a:pt x="7405" y="5285"/>
                    </a:lnTo>
                    <a:lnTo>
                      <a:pt x="6582" y="6434"/>
                    </a:lnTo>
                    <a:lnTo>
                      <a:pt x="5965" y="7123"/>
                    </a:lnTo>
                    <a:lnTo>
                      <a:pt x="5554" y="8502"/>
                    </a:lnTo>
                    <a:lnTo>
                      <a:pt x="5348" y="10800"/>
                    </a:lnTo>
                    <a:lnTo>
                      <a:pt x="5554" y="13097"/>
                    </a:lnTo>
                    <a:lnTo>
                      <a:pt x="5965" y="14246"/>
                    </a:lnTo>
                    <a:lnTo>
                      <a:pt x="6582" y="15165"/>
                    </a:lnTo>
                    <a:lnTo>
                      <a:pt x="7405" y="16085"/>
                    </a:lnTo>
                    <a:lnTo>
                      <a:pt x="8228" y="16774"/>
                    </a:lnTo>
                    <a:lnTo>
                      <a:pt x="9668" y="17463"/>
                    </a:lnTo>
                    <a:lnTo>
                      <a:pt x="10902" y="17463"/>
                    </a:lnTo>
                    <a:lnTo>
                      <a:pt x="12960" y="17004"/>
                    </a:lnTo>
                    <a:lnTo>
                      <a:pt x="14194" y="16314"/>
                    </a:lnTo>
                    <a:lnTo>
                      <a:pt x="15634" y="14936"/>
                    </a:lnTo>
                    <a:lnTo>
                      <a:pt x="16045" y="14246"/>
                    </a:lnTo>
                    <a:lnTo>
                      <a:pt x="16251" y="13097"/>
                    </a:lnTo>
                    <a:lnTo>
                      <a:pt x="21600" y="13097"/>
                    </a:lnTo>
                    <a:lnTo>
                      <a:pt x="21188" y="14936"/>
                    </a:lnTo>
                    <a:lnTo>
                      <a:pt x="20571" y="16774"/>
                    </a:lnTo>
                    <a:lnTo>
                      <a:pt x="19542" y="18153"/>
                    </a:lnTo>
                    <a:lnTo>
                      <a:pt x="18308" y="19302"/>
                    </a:lnTo>
                    <a:lnTo>
                      <a:pt x="16662" y="20451"/>
                    </a:lnTo>
                    <a:lnTo>
                      <a:pt x="15017" y="20910"/>
                    </a:lnTo>
                    <a:lnTo>
                      <a:pt x="12960" y="21140"/>
                    </a:lnTo>
                    <a:lnTo>
                      <a:pt x="10902" y="21600"/>
                    </a:lnTo>
                    <a:lnTo>
                      <a:pt x="8640" y="21140"/>
                    </a:lnTo>
                    <a:lnTo>
                      <a:pt x="6377" y="20910"/>
                    </a:lnTo>
                    <a:lnTo>
                      <a:pt x="4731" y="19991"/>
                    </a:lnTo>
                    <a:lnTo>
                      <a:pt x="3085" y="19072"/>
                    </a:lnTo>
                    <a:lnTo>
                      <a:pt x="1645" y="17463"/>
                    </a:lnTo>
                    <a:lnTo>
                      <a:pt x="1028" y="15625"/>
                    </a:lnTo>
                    <a:lnTo>
                      <a:pt x="411" y="13327"/>
                    </a:lnTo>
                    <a:lnTo>
                      <a:pt x="0" y="10800"/>
                    </a:lnTo>
                    <a:lnTo>
                      <a:pt x="411" y="7812"/>
                    </a:lnTo>
                    <a:lnTo>
                      <a:pt x="1028" y="5514"/>
                    </a:lnTo>
                    <a:lnTo>
                      <a:pt x="1645" y="3676"/>
                    </a:lnTo>
                    <a:lnTo>
                      <a:pt x="3085" y="2297"/>
                    </a:lnTo>
                    <a:lnTo>
                      <a:pt x="4731" y="1148"/>
                    </a:lnTo>
                    <a:lnTo>
                      <a:pt x="6377" y="459"/>
                    </a:lnTo>
                    <a:lnTo>
                      <a:pt x="8640" y="0"/>
                    </a:lnTo>
                    <a:lnTo>
                      <a:pt x="10902" y="0"/>
                    </a:lnTo>
                    <a:lnTo>
                      <a:pt x="14194" y="0"/>
                    </a:lnTo>
                    <a:lnTo>
                      <a:pt x="16045" y="689"/>
                    </a:lnTo>
                    <a:lnTo>
                      <a:pt x="17691" y="1608"/>
                    </a:lnTo>
                    <a:lnTo>
                      <a:pt x="18925" y="2757"/>
                    </a:lnTo>
                    <a:lnTo>
                      <a:pt x="20365" y="3676"/>
                    </a:lnTo>
                    <a:lnTo>
                      <a:pt x="21188" y="5514"/>
                    </a:lnTo>
                    <a:lnTo>
                      <a:pt x="21600" y="8272"/>
                    </a:lnTo>
                    <a:lnTo>
                      <a:pt x="16251" y="827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1" name="AutoShape 18"/>
              <p:cNvSpPr>
                <a:spLocks/>
              </p:cNvSpPr>
              <p:nvPr/>
            </p:nvSpPr>
            <p:spPr bwMode="auto">
              <a:xfrm>
                <a:off x="10612438"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24" y="0"/>
                    </a:moveTo>
                    <a:lnTo>
                      <a:pt x="10924" y="0"/>
                    </a:lnTo>
                    <a:lnTo>
                      <a:pt x="13158" y="591"/>
                    </a:lnTo>
                    <a:lnTo>
                      <a:pt x="15393" y="887"/>
                    </a:lnTo>
                    <a:lnTo>
                      <a:pt x="17379" y="1479"/>
                    </a:lnTo>
                    <a:lnTo>
                      <a:pt x="18868" y="2958"/>
                    </a:lnTo>
                    <a:lnTo>
                      <a:pt x="20110" y="4438"/>
                    </a:lnTo>
                    <a:lnTo>
                      <a:pt x="20855" y="5917"/>
                    </a:lnTo>
                    <a:lnTo>
                      <a:pt x="21600" y="8284"/>
                    </a:lnTo>
                    <a:lnTo>
                      <a:pt x="21600" y="10652"/>
                    </a:lnTo>
                    <a:lnTo>
                      <a:pt x="21600" y="13315"/>
                    </a:lnTo>
                    <a:lnTo>
                      <a:pt x="20855" y="15386"/>
                    </a:lnTo>
                    <a:lnTo>
                      <a:pt x="20110" y="17161"/>
                    </a:lnTo>
                    <a:lnTo>
                      <a:pt x="18868" y="18641"/>
                    </a:lnTo>
                    <a:lnTo>
                      <a:pt x="17379" y="20120"/>
                    </a:lnTo>
                    <a:lnTo>
                      <a:pt x="15393" y="20712"/>
                    </a:lnTo>
                    <a:lnTo>
                      <a:pt x="13158" y="21008"/>
                    </a:lnTo>
                    <a:lnTo>
                      <a:pt x="10924" y="21600"/>
                    </a:lnTo>
                    <a:lnTo>
                      <a:pt x="8441" y="21008"/>
                    </a:lnTo>
                    <a:lnTo>
                      <a:pt x="6455" y="20712"/>
                    </a:lnTo>
                    <a:lnTo>
                      <a:pt x="4468" y="20120"/>
                    </a:lnTo>
                    <a:lnTo>
                      <a:pt x="2731" y="18641"/>
                    </a:lnTo>
                    <a:lnTo>
                      <a:pt x="1737" y="17161"/>
                    </a:lnTo>
                    <a:lnTo>
                      <a:pt x="744" y="15386"/>
                    </a:lnTo>
                    <a:lnTo>
                      <a:pt x="0" y="13315"/>
                    </a:lnTo>
                    <a:lnTo>
                      <a:pt x="0" y="10652"/>
                    </a:lnTo>
                    <a:lnTo>
                      <a:pt x="0" y="8284"/>
                    </a:lnTo>
                    <a:lnTo>
                      <a:pt x="744" y="5917"/>
                    </a:lnTo>
                    <a:lnTo>
                      <a:pt x="1737" y="4438"/>
                    </a:lnTo>
                    <a:lnTo>
                      <a:pt x="2731" y="2958"/>
                    </a:lnTo>
                    <a:lnTo>
                      <a:pt x="4468" y="1479"/>
                    </a:lnTo>
                    <a:lnTo>
                      <a:pt x="6455" y="887"/>
                    </a:lnTo>
                    <a:lnTo>
                      <a:pt x="8441" y="591"/>
                    </a:lnTo>
                    <a:lnTo>
                      <a:pt x="10924" y="0"/>
                    </a:lnTo>
                    <a:close/>
                    <a:moveTo>
                      <a:pt x="10924" y="16865"/>
                    </a:moveTo>
                    <a:lnTo>
                      <a:pt x="10924" y="16865"/>
                    </a:lnTo>
                    <a:lnTo>
                      <a:pt x="13158" y="16273"/>
                    </a:lnTo>
                    <a:lnTo>
                      <a:pt x="14896" y="15386"/>
                    </a:lnTo>
                    <a:lnTo>
                      <a:pt x="15641" y="13315"/>
                    </a:lnTo>
                    <a:lnTo>
                      <a:pt x="16137" y="10652"/>
                    </a:lnTo>
                    <a:lnTo>
                      <a:pt x="15641" y="8284"/>
                    </a:lnTo>
                    <a:lnTo>
                      <a:pt x="14896" y="6213"/>
                    </a:lnTo>
                    <a:lnTo>
                      <a:pt x="13158" y="5326"/>
                    </a:lnTo>
                    <a:lnTo>
                      <a:pt x="10924" y="4734"/>
                    </a:lnTo>
                    <a:lnTo>
                      <a:pt x="8937" y="5326"/>
                    </a:lnTo>
                    <a:lnTo>
                      <a:pt x="6951" y="6213"/>
                    </a:lnTo>
                    <a:lnTo>
                      <a:pt x="5958" y="8284"/>
                    </a:lnTo>
                    <a:lnTo>
                      <a:pt x="5710" y="10652"/>
                    </a:lnTo>
                    <a:lnTo>
                      <a:pt x="5958" y="13315"/>
                    </a:lnTo>
                    <a:lnTo>
                      <a:pt x="6951" y="15386"/>
                    </a:lnTo>
                    <a:lnTo>
                      <a:pt x="8937" y="16273"/>
                    </a:lnTo>
                    <a:lnTo>
                      <a:pt x="10924" y="1686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2" name="AutoShape 19"/>
              <p:cNvSpPr>
                <a:spLocks/>
              </p:cNvSpPr>
              <p:nvPr/>
            </p:nvSpPr>
            <p:spPr bwMode="auto">
              <a:xfrm>
                <a:off x="10725150" y="9248775"/>
                <a:ext cx="87313"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631" y="9529"/>
                    </a:moveTo>
                    <a:lnTo>
                      <a:pt x="15631" y="9529"/>
                    </a:lnTo>
                    <a:lnTo>
                      <a:pt x="15347" y="7623"/>
                    </a:lnTo>
                    <a:lnTo>
                      <a:pt x="14210" y="6035"/>
                    </a:lnTo>
                    <a:lnTo>
                      <a:pt x="13357" y="5717"/>
                    </a:lnTo>
                    <a:lnTo>
                      <a:pt x="11652" y="5082"/>
                    </a:lnTo>
                    <a:lnTo>
                      <a:pt x="9378" y="5717"/>
                    </a:lnTo>
                    <a:lnTo>
                      <a:pt x="7957" y="6670"/>
                    </a:lnTo>
                    <a:lnTo>
                      <a:pt x="6536" y="8576"/>
                    </a:lnTo>
                    <a:lnTo>
                      <a:pt x="5968" y="11117"/>
                    </a:lnTo>
                    <a:lnTo>
                      <a:pt x="5968" y="21600"/>
                    </a:lnTo>
                    <a:lnTo>
                      <a:pt x="0" y="21600"/>
                    </a:lnTo>
                    <a:lnTo>
                      <a:pt x="0" y="317"/>
                    </a:lnTo>
                    <a:lnTo>
                      <a:pt x="5968" y="317"/>
                    </a:lnTo>
                    <a:lnTo>
                      <a:pt x="5968" y="3494"/>
                    </a:lnTo>
                    <a:lnTo>
                      <a:pt x="7105" y="1905"/>
                    </a:lnTo>
                    <a:lnTo>
                      <a:pt x="8810" y="952"/>
                    </a:lnTo>
                    <a:lnTo>
                      <a:pt x="11084" y="0"/>
                    </a:lnTo>
                    <a:lnTo>
                      <a:pt x="13926" y="0"/>
                    </a:lnTo>
                    <a:lnTo>
                      <a:pt x="16200" y="0"/>
                    </a:lnTo>
                    <a:lnTo>
                      <a:pt x="19042" y="1588"/>
                    </a:lnTo>
                    <a:lnTo>
                      <a:pt x="20178" y="2541"/>
                    </a:lnTo>
                    <a:lnTo>
                      <a:pt x="20747" y="3494"/>
                    </a:lnTo>
                    <a:lnTo>
                      <a:pt x="21600" y="5082"/>
                    </a:lnTo>
                    <a:lnTo>
                      <a:pt x="21600" y="7623"/>
                    </a:lnTo>
                    <a:lnTo>
                      <a:pt x="21600" y="21600"/>
                    </a:lnTo>
                    <a:lnTo>
                      <a:pt x="15631" y="21600"/>
                    </a:lnTo>
                    <a:lnTo>
                      <a:pt x="15631" y="952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3" name="AutoShape 20"/>
              <p:cNvSpPr>
                <a:spLocks/>
              </p:cNvSpPr>
              <p:nvPr/>
            </p:nvSpPr>
            <p:spPr bwMode="auto">
              <a:xfrm>
                <a:off x="10826750" y="9248775"/>
                <a:ext cx="95250"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942" y="8284"/>
                    </a:moveTo>
                    <a:lnTo>
                      <a:pt x="15942" y="8284"/>
                    </a:lnTo>
                    <a:lnTo>
                      <a:pt x="14914" y="6805"/>
                    </a:lnTo>
                    <a:lnTo>
                      <a:pt x="14142" y="5326"/>
                    </a:lnTo>
                    <a:lnTo>
                      <a:pt x="12857" y="4734"/>
                    </a:lnTo>
                    <a:lnTo>
                      <a:pt x="11314" y="4734"/>
                    </a:lnTo>
                    <a:lnTo>
                      <a:pt x="8742" y="5326"/>
                    </a:lnTo>
                    <a:lnTo>
                      <a:pt x="7200" y="6213"/>
                    </a:lnTo>
                    <a:lnTo>
                      <a:pt x="5914" y="8284"/>
                    </a:lnTo>
                    <a:lnTo>
                      <a:pt x="5914" y="10652"/>
                    </a:lnTo>
                    <a:lnTo>
                      <a:pt x="5914" y="13315"/>
                    </a:lnTo>
                    <a:lnTo>
                      <a:pt x="7200" y="15386"/>
                    </a:lnTo>
                    <a:lnTo>
                      <a:pt x="8742" y="16273"/>
                    </a:lnTo>
                    <a:lnTo>
                      <a:pt x="11314" y="16865"/>
                    </a:lnTo>
                    <a:lnTo>
                      <a:pt x="12857" y="16273"/>
                    </a:lnTo>
                    <a:lnTo>
                      <a:pt x="14142" y="15682"/>
                    </a:lnTo>
                    <a:lnTo>
                      <a:pt x="15428" y="14498"/>
                    </a:lnTo>
                    <a:lnTo>
                      <a:pt x="15942" y="13019"/>
                    </a:lnTo>
                    <a:lnTo>
                      <a:pt x="21600" y="13019"/>
                    </a:lnTo>
                    <a:lnTo>
                      <a:pt x="21342" y="15386"/>
                    </a:lnTo>
                    <a:lnTo>
                      <a:pt x="20314" y="17161"/>
                    </a:lnTo>
                    <a:lnTo>
                      <a:pt x="19028" y="18641"/>
                    </a:lnTo>
                    <a:lnTo>
                      <a:pt x="18000" y="19528"/>
                    </a:lnTo>
                    <a:lnTo>
                      <a:pt x="16200" y="20712"/>
                    </a:lnTo>
                    <a:lnTo>
                      <a:pt x="14657" y="21008"/>
                    </a:lnTo>
                    <a:lnTo>
                      <a:pt x="10800" y="21600"/>
                    </a:lnTo>
                    <a:lnTo>
                      <a:pt x="8228" y="21008"/>
                    </a:lnTo>
                    <a:lnTo>
                      <a:pt x="6171" y="20712"/>
                    </a:lnTo>
                    <a:lnTo>
                      <a:pt x="4628" y="20120"/>
                    </a:lnTo>
                    <a:lnTo>
                      <a:pt x="2828" y="18641"/>
                    </a:lnTo>
                    <a:lnTo>
                      <a:pt x="1799" y="17161"/>
                    </a:lnTo>
                    <a:lnTo>
                      <a:pt x="514" y="15386"/>
                    </a:lnTo>
                    <a:lnTo>
                      <a:pt x="0" y="13315"/>
                    </a:lnTo>
                    <a:lnTo>
                      <a:pt x="0" y="10652"/>
                    </a:lnTo>
                    <a:lnTo>
                      <a:pt x="0" y="8284"/>
                    </a:lnTo>
                    <a:lnTo>
                      <a:pt x="771" y="5917"/>
                    </a:lnTo>
                    <a:lnTo>
                      <a:pt x="1799" y="4438"/>
                    </a:lnTo>
                    <a:lnTo>
                      <a:pt x="2828" y="2958"/>
                    </a:lnTo>
                    <a:lnTo>
                      <a:pt x="4628" y="1479"/>
                    </a:lnTo>
                    <a:lnTo>
                      <a:pt x="6685" y="887"/>
                    </a:lnTo>
                    <a:lnTo>
                      <a:pt x="8742" y="591"/>
                    </a:lnTo>
                    <a:lnTo>
                      <a:pt x="11314" y="0"/>
                    </a:lnTo>
                    <a:lnTo>
                      <a:pt x="14657" y="591"/>
                    </a:lnTo>
                    <a:lnTo>
                      <a:pt x="16200" y="887"/>
                    </a:lnTo>
                    <a:lnTo>
                      <a:pt x="17485" y="2071"/>
                    </a:lnTo>
                    <a:lnTo>
                      <a:pt x="19028" y="2958"/>
                    </a:lnTo>
                    <a:lnTo>
                      <a:pt x="20057" y="4438"/>
                    </a:lnTo>
                    <a:lnTo>
                      <a:pt x="21342" y="5917"/>
                    </a:lnTo>
                    <a:lnTo>
                      <a:pt x="21600" y="8284"/>
                    </a:lnTo>
                    <a:lnTo>
                      <a:pt x="15942" y="828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4" name="AutoShape 21"/>
              <p:cNvSpPr>
                <a:spLocks/>
              </p:cNvSpPr>
              <p:nvPr/>
            </p:nvSpPr>
            <p:spPr bwMode="auto">
              <a:xfrm>
                <a:off x="10931525" y="9248775"/>
                <a:ext cx="65088"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17"/>
                    </a:moveTo>
                    <a:lnTo>
                      <a:pt x="8100" y="317"/>
                    </a:lnTo>
                    <a:lnTo>
                      <a:pt x="8100" y="4447"/>
                    </a:lnTo>
                    <a:lnTo>
                      <a:pt x="8485" y="4447"/>
                    </a:lnTo>
                    <a:lnTo>
                      <a:pt x="10414" y="2541"/>
                    </a:lnTo>
                    <a:lnTo>
                      <a:pt x="13114" y="952"/>
                    </a:lnTo>
                    <a:lnTo>
                      <a:pt x="15428" y="0"/>
                    </a:lnTo>
                    <a:lnTo>
                      <a:pt x="18514" y="0"/>
                    </a:lnTo>
                    <a:lnTo>
                      <a:pt x="21600" y="0"/>
                    </a:lnTo>
                    <a:lnTo>
                      <a:pt x="21600" y="6670"/>
                    </a:lnTo>
                    <a:lnTo>
                      <a:pt x="19285" y="6035"/>
                    </a:lnTo>
                    <a:lnTo>
                      <a:pt x="16971" y="6035"/>
                    </a:lnTo>
                    <a:lnTo>
                      <a:pt x="13114" y="6035"/>
                    </a:lnTo>
                    <a:lnTo>
                      <a:pt x="10414" y="7623"/>
                    </a:lnTo>
                    <a:lnTo>
                      <a:pt x="9257" y="9529"/>
                    </a:lnTo>
                    <a:lnTo>
                      <a:pt x="8485" y="12388"/>
                    </a:lnTo>
                    <a:lnTo>
                      <a:pt x="8485" y="21600"/>
                    </a:lnTo>
                    <a:lnTo>
                      <a:pt x="0" y="21600"/>
                    </a:lnTo>
                    <a:lnTo>
                      <a:pt x="0" y="3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5" name="AutoShape 22"/>
              <p:cNvSpPr>
                <a:spLocks/>
              </p:cNvSpPr>
              <p:nvPr/>
            </p:nvSpPr>
            <p:spPr bwMode="auto">
              <a:xfrm>
                <a:off x="11001375" y="9248775"/>
                <a:ext cx="100013"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390" y="17753"/>
                    </a:lnTo>
                    <a:lnTo>
                      <a:pt x="18409" y="18641"/>
                    </a:lnTo>
                    <a:lnTo>
                      <a:pt x="17181" y="19528"/>
                    </a:lnTo>
                    <a:lnTo>
                      <a:pt x="14236" y="21008"/>
                    </a:lnTo>
                    <a:lnTo>
                      <a:pt x="10800" y="21600"/>
                    </a:lnTo>
                    <a:lnTo>
                      <a:pt x="8345" y="21008"/>
                    </a:lnTo>
                    <a:lnTo>
                      <a:pt x="6381" y="20712"/>
                    </a:lnTo>
                    <a:lnTo>
                      <a:pt x="4418" y="20120"/>
                    </a:lnTo>
                    <a:lnTo>
                      <a:pt x="2945" y="18641"/>
                    </a:lnTo>
                    <a:lnTo>
                      <a:pt x="1718" y="17161"/>
                    </a:lnTo>
                    <a:lnTo>
                      <a:pt x="981" y="15386"/>
                    </a:lnTo>
                    <a:lnTo>
                      <a:pt x="0" y="13315"/>
                    </a:lnTo>
                    <a:lnTo>
                      <a:pt x="0" y="10652"/>
                    </a:lnTo>
                    <a:lnTo>
                      <a:pt x="0" y="8284"/>
                    </a:lnTo>
                    <a:lnTo>
                      <a:pt x="981" y="5917"/>
                    </a:lnTo>
                    <a:lnTo>
                      <a:pt x="1718" y="4438"/>
                    </a:lnTo>
                    <a:lnTo>
                      <a:pt x="2945" y="2958"/>
                    </a:lnTo>
                    <a:lnTo>
                      <a:pt x="4418" y="1479"/>
                    </a:lnTo>
                    <a:lnTo>
                      <a:pt x="6381" y="887"/>
                    </a:lnTo>
                    <a:lnTo>
                      <a:pt x="8345" y="591"/>
                    </a:lnTo>
                    <a:lnTo>
                      <a:pt x="10800" y="0"/>
                    </a:lnTo>
                    <a:lnTo>
                      <a:pt x="13254" y="591"/>
                    </a:lnTo>
                    <a:lnTo>
                      <a:pt x="15463" y="887"/>
                    </a:lnTo>
                    <a:lnTo>
                      <a:pt x="17181"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218" y="14794"/>
                    </a:lnTo>
                    <a:lnTo>
                      <a:pt x="21109" y="14794"/>
                    </a:lnTo>
                    <a:close/>
                    <a:moveTo>
                      <a:pt x="15954" y="8580"/>
                    </a:moveTo>
                    <a:lnTo>
                      <a:pt x="15954" y="8580"/>
                    </a:lnTo>
                    <a:lnTo>
                      <a:pt x="15463" y="7101"/>
                    </a:lnTo>
                    <a:lnTo>
                      <a:pt x="14727" y="5917"/>
                    </a:lnTo>
                    <a:lnTo>
                      <a:pt x="13254" y="4734"/>
                    </a:lnTo>
                    <a:lnTo>
                      <a:pt x="12027" y="4438"/>
                    </a:lnTo>
                    <a:lnTo>
                      <a:pt x="10800" y="4438"/>
                    </a:lnTo>
                    <a:lnTo>
                      <a:pt x="9081" y="4438"/>
                    </a:lnTo>
                    <a:lnTo>
                      <a:pt x="8100" y="4734"/>
                    </a:lnTo>
                    <a:lnTo>
                      <a:pt x="6381" y="6213"/>
                    </a:lnTo>
                    <a:lnTo>
                      <a:pt x="5645"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6" name="AutoShape 23"/>
              <p:cNvSpPr>
                <a:spLocks/>
              </p:cNvSpPr>
              <p:nvPr/>
            </p:nvSpPr>
            <p:spPr bwMode="auto">
              <a:xfrm>
                <a:off x="11102975" y="9229725"/>
                <a:ext cx="60325"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705" y="0"/>
                    </a:moveTo>
                    <a:lnTo>
                      <a:pt x="14264" y="0"/>
                    </a:lnTo>
                    <a:lnTo>
                      <a:pt x="14264" y="5096"/>
                    </a:lnTo>
                    <a:lnTo>
                      <a:pt x="21600" y="5096"/>
                    </a:lnTo>
                    <a:lnTo>
                      <a:pt x="21600" y="8737"/>
                    </a:lnTo>
                    <a:lnTo>
                      <a:pt x="14264" y="8737"/>
                    </a:lnTo>
                    <a:lnTo>
                      <a:pt x="14264" y="16260"/>
                    </a:lnTo>
                    <a:lnTo>
                      <a:pt x="15079" y="16988"/>
                    </a:lnTo>
                    <a:lnTo>
                      <a:pt x="15079" y="17231"/>
                    </a:lnTo>
                    <a:lnTo>
                      <a:pt x="16301" y="17716"/>
                    </a:lnTo>
                    <a:lnTo>
                      <a:pt x="17524" y="17716"/>
                    </a:lnTo>
                    <a:lnTo>
                      <a:pt x="21600" y="17716"/>
                    </a:lnTo>
                    <a:lnTo>
                      <a:pt x="21600" y="21357"/>
                    </a:lnTo>
                    <a:lnTo>
                      <a:pt x="15079" y="21600"/>
                    </a:lnTo>
                    <a:lnTo>
                      <a:pt x="9781" y="21357"/>
                    </a:lnTo>
                    <a:lnTo>
                      <a:pt x="8558" y="20871"/>
                    </a:lnTo>
                    <a:lnTo>
                      <a:pt x="7335" y="20386"/>
                    </a:lnTo>
                    <a:lnTo>
                      <a:pt x="6520" y="19658"/>
                    </a:lnTo>
                    <a:lnTo>
                      <a:pt x="5705" y="18930"/>
                    </a:lnTo>
                    <a:lnTo>
                      <a:pt x="5705" y="16988"/>
                    </a:lnTo>
                    <a:lnTo>
                      <a:pt x="5705" y="8737"/>
                    </a:lnTo>
                    <a:lnTo>
                      <a:pt x="0" y="8737"/>
                    </a:lnTo>
                    <a:lnTo>
                      <a:pt x="0" y="5096"/>
                    </a:lnTo>
                    <a:lnTo>
                      <a:pt x="5705" y="5096"/>
                    </a:lnTo>
                    <a:lnTo>
                      <a:pt x="5705"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7" name="AutoShape 24"/>
              <p:cNvSpPr>
                <a:spLocks/>
              </p:cNvSpPr>
              <p:nvPr/>
            </p:nvSpPr>
            <p:spPr bwMode="auto">
              <a:xfrm>
                <a:off x="11168063"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1" y="14794"/>
                    </a:moveTo>
                    <a:lnTo>
                      <a:pt x="21351" y="14794"/>
                    </a:lnTo>
                    <a:lnTo>
                      <a:pt x="20358" y="16273"/>
                    </a:lnTo>
                    <a:lnTo>
                      <a:pt x="19613" y="17753"/>
                    </a:lnTo>
                    <a:lnTo>
                      <a:pt x="18372" y="18641"/>
                    </a:lnTo>
                    <a:lnTo>
                      <a:pt x="17131" y="19528"/>
                    </a:lnTo>
                    <a:lnTo>
                      <a:pt x="14400" y="21008"/>
                    </a:lnTo>
                    <a:lnTo>
                      <a:pt x="10924" y="21600"/>
                    </a:lnTo>
                    <a:lnTo>
                      <a:pt x="8689" y="21008"/>
                    </a:lnTo>
                    <a:lnTo>
                      <a:pt x="6455" y="20712"/>
                    </a:lnTo>
                    <a:lnTo>
                      <a:pt x="4717" y="20120"/>
                    </a:lnTo>
                    <a:lnTo>
                      <a:pt x="3227" y="18641"/>
                    </a:lnTo>
                    <a:lnTo>
                      <a:pt x="1986" y="17161"/>
                    </a:lnTo>
                    <a:lnTo>
                      <a:pt x="744" y="15386"/>
                    </a:lnTo>
                    <a:lnTo>
                      <a:pt x="496" y="13315"/>
                    </a:lnTo>
                    <a:lnTo>
                      <a:pt x="0" y="10652"/>
                    </a:lnTo>
                    <a:lnTo>
                      <a:pt x="496" y="8284"/>
                    </a:lnTo>
                    <a:lnTo>
                      <a:pt x="744" y="5917"/>
                    </a:lnTo>
                    <a:lnTo>
                      <a:pt x="1986" y="4438"/>
                    </a:lnTo>
                    <a:lnTo>
                      <a:pt x="3227" y="2958"/>
                    </a:lnTo>
                    <a:lnTo>
                      <a:pt x="4717" y="1479"/>
                    </a:lnTo>
                    <a:lnTo>
                      <a:pt x="6455" y="887"/>
                    </a:lnTo>
                    <a:lnTo>
                      <a:pt x="8689" y="591"/>
                    </a:lnTo>
                    <a:lnTo>
                      <a:pt x="10924" y="0"/>
                    </a:lnTo>
                    <a:lnTo>
                      <a:pt x="13655" y="591"/>
                    </a:lnTo>
                    <a:lnTo>
                      <a:pt x="15641" y="887"/>
                    </a:lnTo>
                    <a:lnTo>
                      <a:pt x="17627" y="2071"/>
                    </a:lnTo>
                    <a:lnTo>
                      <a:pt x="18868" y="3254"/>
                    </a:lnTo>
                    <a:lnTo>
                      <a:pt x="20110" y="4734"/>
                    </a:lnTo>
                    <a:lnTo>
                      <a:pt x="20855" y="6805"/>
                    </a:lnTo>
                    <a:lnTo>
                      <a:pt x="21351" y="9172"/>
                    </a:lnTo>
                    <a:lnTo>
                      <a:pt x="21600" y="12131"/>
                    </a:lnTo>
                    <a:lnTo>
                      <a:pt x="21600" y="12427"/>
                    </a:lnTo>
                    <a:lnTo>
                      <a:pt x="5710" y="12427"/>
                    </a:lnTo>
                    <a:lnTo>
                      <a:pt x="5958" y="13906"/>
                    </a:lnTo>
                    <a:lnTo>
                      <a:pt x="6703" y="15682"/>
                    </a:lnTo>
                    <a:lnTo>
                      <a:pt x="8441" y="16865"/>
                    </a:lnTo>
                    <a:lnTo>
                      <a:pt x="10924" y="17161"/>
                    </a:lnTo>
                    <a:lnTo>
                      <a:pt x="12413" y="17161"/>
                    </a:lnTo>
                    <a:lnTo>
                      <a:pt x="13655" y="16865"/>
                    </a:lnTo>
                    <a:lnTo>
                      <a:pt x="14896" y="15682"/>
                    </a:lnTo>
                    <a:lnTo>
                      <a:pt x="15641" y="14794"/>
                    </a:lnTo>
                    <a:lnTo>
                      <a:pt x="21351" y="14794"/>
                    </a:lnTo>
                    <a:close/>
                    <a:moveTo>
                      <a:pt x="16137" y="8580"/>
                    </a:moveTo>
                    <a:lnTo>
                      <a:pt x="16137" y="8580"/>
                    </a:lnTo>
                    <a:lnTo>
                      <a:pt x="15641" y="7101"/>
                    </a:lnTo>
                    <a:lnTo>
                      <a:pt x="14896" y="5917"/>
                    </a:lnTo>
                    <a:lnTo>
                      <a:pt x="13158" y="4734"/>
                    </a:lnTo>
                    <a:lnTo>
                      <a:pt x="11917" y="4438"/>
                    </a:lnTo>
                    <a:lnTo>
                      <a:pt x="10924" y="4438"/>
                    </a:lnTo>
                    <a:lnTo>
                      <a:pt x="9186" y="4438"/>
                    </a:lnTo>
                    <a:lnTo>
                      <a:pt x="8441" y="4734"/>
                    </a:lnTo>
                    <a:lnTo>
                      <a:pt x="6703" y="6213"/>
                    </a:lnTo>
                    <a:lnTo>
                      <a:pt x="5958" y="7693"/>
                    </a:lnTo>
                    <a:lnTo>
                      <a:pt x="5710" y="8580"/>
                    </a:lnTo>
                    <a:lnTo>
                      <a:pt x="16137"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8" name="AutoShape 25"/>
              <p:cNvSpPr>
                <a:spLocks/>
              </p:cNvSpPr>
              <p:nvPr/>
            </p:nvSpPr>
            <p:spPr bwMode="auto">
              <a:xfrm>
                <a:off x="11333163" y="9226550"/>
                <a:ext cx="101600"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4241" y="0"/>
                    </a:lnTo>
                    <a:lnTo>
                      <a:pt x="16140" y="242"/>
                    </a:lnTo>
                    <a:lnTo>
                      <a:pt x="17802" y="728"/>
                    </a:lnTo>
                    <a:lnTo>
                      <a:pt x="19226" y="1213"/>
                    </a:lnTo>
                    <a:lnTo>
                      <a:pt x="19938" y="2426"/>
                    </a:lnTo>
                    <a:lnTo>
                      <a:pt x="20887" y="3155"/>
                    </a:lnTo>
                    <a:lnTo>
                      <a:pt x="21125" y="4368"/>
                    </a:lnTo>
                    <a:lnTo>
                      <a:pt x="21600" y="6552"/>
                    </a:lnTo>
                    <a:lnTo>
                      <a:pt x="21600" y="8251"/>
                    </a:lnTo>
                    <a:lnTo>
                      <a:pt x="21125" y="9707"/>
                    </a:lnTo>
                    <a:lnTo>
                      <a:pt x="20413" y="10921"/>
                    </a:lnTo>
                    <a:lnTo>
                      <a:pt x="19701" y="11649"/>
                    </a:lnTo>
                    <a:lnTo>
                      <a:pt x="18989" y="12862"/>
                    </a:lnTo>
                    <a:lnTo>
                      <a:pt x="17802" y="13348"/>
                    </a:lnTo>
                    <a:lnTo>
                      <a:pt x="16140" y="13591"/>
                    </a:lnTo>
                    <a:lnTo>
                      <a:pt x="14716" y="13591"/>
                    </a:lnTo>
                    <a:lnTo>
                      <a:pt x="5934" y="13591"/>
                    </a:lnTo>
                    <a:lnTo>
                      <a:pt x="5934" y="21600"/>
                    </a:lnTo>
                    <a:lnTo>
                      <a:pt x="0" y="21600"/>
                    </a:lnTo>
                    <a:lnTo>
                      <a:pt x="0" y="0"/>
                    </a:lnTo>
                    <a:close/>
                    <a:moveTo>
                      <a:pt x="5934" y="9707"/>
                    </a:moveTo>
                    <a:lnTo>
                      <a:pt x="11868" y="9707"/>
                    </a:lnTo>
                    <a:lnTo>
                      <a:pt x="13054" y="9707"/>
                    </a:lnTo>
                    <a:lnTo>
                      <a:pt x="14241" y="9465"/>
                    </a:lnTo>
                    <a:lnTo>
                      <a:pt x="15428" y="8494"/>
                    </a:lnTo>
                    <a:lnTo>
                      <a:pt x="15903" y="7038"/>
                    </a:lnTo>
                    <a:lnTo>
                      <a:pt x="15428" y="5339"/>
                    </a:lnTo>
                    <a:lnTo>
                      <a:pt x="14716" y="4368"/>
                    </a:lnTo>
                    <a:lnTo>
                      <a:pt x="13529" y="3883"/>
                    </a:lnTo>
                    <a:lnTo>
                      <a:pt x="12342" y="3883"/>
                    </a:lnTo>
                    <a:lnTo>
                      <a:pt x="5934" y="3883"/>
                    </a:lnTo>
                    <a:lnTo>
                      <a:pt x="5934" y="970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9" name="AutoShape 26"/>
              <p:cNvSpPr>
                <a:spLocks/>
              </p:cNvSpPr>
              <p:nvPr/>
            </p:nvSpPr>
            <p:spPr bwMode="auto">
              <a:xfrm>
                <a:off x="11449050" y="9224963"/>
                <a:ext cx="23813"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696"/>
                    </a:moveTo>
                    <a:lnTo>
                      <a:pt x="21600" y="5696"/>
                    </a:lnTo>
                    <a:lnTo>
                      <a:pt x="21600" y="21600"/>
                    </a:lnTo>
                    <a:lnTo>
                      <a:pt x="0" y="21600"/>
                    </a:lnTo>
                    <a:lnTo>
                      <a:pt x="0" y="5696"/>
                    </a:lnTo>
                    <a:close/>
                    <a:moveTo>
                      <a:pt x="0" y="0"/>
                    </a:moveTo>
                    <a:lnTo>
                      <a:pt x="21600" y="0"/>
                    </a:lnTo>
                    <a:lnTo>
                      <a:pt x="21600" y="3797"/>
                    </a:lnTo>
                    <a:lnTo>
                      <a:pt x="0" y="3797"/>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0" name="AutoShape 27"/>
              <p:cNvSpPr>
                <a:spLocks/>
              </p:cNvSpPr>
              <p:nvPr/>
            </p:nvSpPr>
            <p:spPr bwMode="auto">
              <a:xfrm>
                <a:off x="11491913" y="9248775"/>
                <a:ext cx="93662" cy="104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34"/>
                    </a:moveTo>
                    <a:lnTo>
                      <a:pt x="5400" y="234"/>
                    </a:lnTo>
                    <a:lnTo>
                      <a:pt x="5400" y="2113"/>
                    </a:lnTo>
                    <a:lnTo>
                      <a:pt x="7200" y="1173"/>
                    </a:lnTo>
                    <a:lnTo>
                      <a:pt x="8485" y="234"/>
                    </a:lnTo>
                    <a:lnTo>
                      <a:pt x="10028" y="0"/>
                    </a:lnTo>
                    <a:lnTo>
                      <a:pt x="11828" y="0"/>
                    </a:lnTo>
                    <a:lnTo>
                      <a:pt x="13885" y="0"/>
                    </a:lnTo>
                    <a:lnTo>
                      <a:pt x="15942" y="234"/>
                    </a:lnTo>
                    <a:lnTo>
                      <a:pt x="17485" y="1173"/>
                    </a:lnTo>
                    <a:lnTo>
                      <a:pt x="18771" y="1878"/>
                    </a:lnTo>
                    <a:lnTo>
                      <a:pt x="20057" y="3052"/>
                    </a:lnTo>
                    <a:lnTo>
                      <a:pt x="20828" y="4460"/>
                    </a:lnTo>
                    <a:lnTo>
                      <a:pt x="21600" y="6104"/>
                    </a:lnTo>
                    <a:lnTo>
                      <a:pt x="21600" y="7982"/>
                    </a:lnTo>
                    <a:lnTo>
                      <a:pt x="21600" y="9860"/>
                    </a:lnTo>
                    <a:lnTo>
                      <a:pt x="20828" y="11269"/>
                    </a:lnTo>
                    <a:lnTo>
                      <a:pt x="20057" y="12913"/>
                    </a:lnTo>
                    <a:lnTo>
                      <a:pt x="19285" y="14086"/>
                    </a:lnTo>
                    <a:lnTo>
                      <a:pt x="17485" y="15026"/>
                    </a:lnTo>
                    <a:lnTo>
                      <a:pt x="15942" y="15965"/>
                    </a:lnTo>
                    <a:lnTo>
                      <a:pt x="14142" y="16199"/>
                    </a:lnTo>
                    <a:lnTo>
                      <a:pt x="12085" y="16669"/>
                    </a:lnTo>
                    <a:lnTo>
                      <a:pt x="10028" y="16199"/>
                    </a:lnTo>
                    <a:lnTo>
                      <a:pt x="8485" y="15965"/>
                    </a:lnTo>
                    <a:lnTo>
                      <a:pt x="6685" y="15026"/>
                    </a:lnTo>
                    <a:lnTo>
                      <a:pt x="5400" y="14086"/>
                    </a:lnTo>
                    <a:lnTo>
                      <a:pt x="5400" y="21600"/>
                    </a:lnTo>
                    <a:lnTo>
                      <a:pt x="0" y="21600"/>
                    </a:lnTo>
                    <a:lnTo>
                      <a:pt x="0" y="234"/>
                    </a:lnTo>
                    <a:close/>
                    <a:moveTo>
                      <a:pt x="10800" y="12913"/>
                    </a:moveTo>
                    <a:lnTo>
                      <a:pt x="10800" y="12913"/>
                    </a:lnTo>
                    <a:lnTo>
                      <a:pt x="12600" y="12443"/>
                    </a:lnTo>
                    <a:lnTo>
                      <a:pt x="14142" y="11739"/>
                    </a:lnTo>
                    <a:lnTo>
                      <a:pt x="15428" y="10095"/>
                    </a:lnTo>
                    <a:lnTo>
                      <a:pt x="15942" y="8217"/>
                    </a:lnTo>
                    <a:lnTo>
                      <a:pt x="15428" y="6104"/>
                    </a:lnTo>
                    <a:lnTo>
                      <a:pt x="14142" y="4930"/>
                    </a:lnTo>
                    <a:lnTo>
                      <a:pt x="12600" y="3756"/>
                    </a:lnTo>
                    <a:lnTo>
                      <a:pt x="10800" y="3756"/>
                    </a:lnTo>
                    <a:lnTo>
                      <a:pt x="8742" y="3756"/>
                    </a:lnTo>
                    <a:lnTo>
                      <a:pt x="7200" y="4930"/>
                    </a:lnTo>
                    <a:lnTo>
                      <a:pt x="5914" y="6104"/>
                    </a:lnTo>
                    <a:lnTo>
                      <a:pt x="5400" y="8217"/>
                    </a:lnTo>
                    <a:lnTo>
                      <a:pt x="5914" y="10095"/>
                    </a:lnTo>
                    <a:lnTo>
                      <a:pt x="7200" y="11739"/>
                    </a:lnTo>
                    <a:lnTo>
                      <a:pt x="8742" y="12443"/>
                    </a:lnTo>
                    <a:lnTo>
                      <a:pt x="10800" y="1291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1" name="AutoShape 28"/>
              <p:cNvSpPr>
                <a:spLocks/>
              </p:cNvSpPr>
              <p:nvPr/>
            </p:nvSpPr>
            <p:spPr bwMode="auto">
              <a:xfrm>
                <a:off x="11595100" y="9248775"/>
                <a:ext cx="96838"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636" y="17753"/>
                    </a:lnTo>
                    <a:lnTo>
                      <a:pt x="18409" y="18641"/>
                    </a:lnTo>
                    <a:lnTo>
                      <a:pt x="17181" y="19528"/>
                    </a:lnTo>
                    <a:lnTo>
                      <a:pt x="14481" y="21008"/>
                    </a:lnTo>
                    <a:lnTo>
                      <a:pt x="10800" y="21600"/>
                    </a:lnTo>
                    <a:lnTo>
                      <a:pt x="8836" y="21008"/>
                    </a:lnTo>
                    <a:lnTo>
                      <a:pt x="6381" y="20712"/>
                    </a:lnTo>
                    <a:lnTo>
                      <a:pt x="4909" y="20120"/>
                    </a:lnTo>
                    <a:lnTo>
                      <a:pt x="3190" y="18641"/>
                    </a:lnTo>
                    <a:lnTo>
                      <a:pt x="1963" y="17161"/>
                    </a:lnTo>
                    <a:lnTo>
                      <a:pt x="981" y="15386"/>
                    </a:lnTo>
                    <a:lnTo>
                      <a:pt x="490" y="13315"/>
                    </a:lnTo>
                    <a:lnTo>
                      <a:pt x="0" y="10652"/>
                    </a:lnTo>
                    <a:lnTo>
                      <a:pt x="490" y="8284"/>
                    </a:lnTo>
                    <a:lnTo>
                      <a:pt x="981" y="5917"/>
                    </a:lnTo>
                    <a:lnTo>
                      <a:pt x="1963" y="4438"/>
                    </a:lnTo>
                    <a:lnTo>
                      <a:pt x="3190" y="2958"/>
                    </a:lnTo>
                    <a:lnTo>
                      <a:pt x="4909" y="1479"/>
                    </a:lnTo>
                    <a:lnTo>
                      <a:pt x="6381" y="887"/>
                    </a:lnTo>
                    <a:lnTo>
                      <a:pt x="8836" y="591"/>
                    </a:lnTo>
                    <a:lnTo>
                      <a:pt x="10800" y="0"/>
                    </a:lnTo>
                    <a:lnTo>
                      <a:pt x="13500" y="591"/>
                    </a:lnTo>
                    <a:lnTo>
                      <a:pt x="15463" y="887"/>
                    </a:lnTo>
                    <a:lnTo>
                      <a:pt x="17672"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463" y="14794"/>
                    </a:lnTo>
                    <a:lnTo>
                      <a:pt x="21109" y="14794"/>
                    </a:lnTo>
                    <a:close/>
                    <a:moveTo>
                      <a:pt x="15954" y="8580"/>
                    </a:moveTo>
                    <a:lnTo>
                      <a:pt x="15954" y="8580"/>
                    </a:lnTo>
                    <a:lnTo>
                      <a:pt x="15463" y="7101"/>
                    </a:lnTo>
                    <a:lnTo>
                      <a:pt x="14727" y="5917"/>
                    </a:lnTo>
                    <a:lnTo>
                      <a:pt x="13254" y="4734"/>
                    </a:lnTo>
                    <a:lnTo>
                      <a:pt x="12272" y="4438"/>
                    </a:lnTo>
                    <a:lnTo>
                      <a:pt x="10800" y="4438"/>
                    </a:lnTo>
                    <a:lnTo>
                      <a:pt x="9327" y="4438"/>
                    </a:lnTo>
                    <a:lnTo>
                      <a:pt x="8345" y="4734"/>
                    </a:lnTo>
                    <a:lnTo>
                      <a:pt x="6872" y="6213"/>
                    </a:lnTo>
                    <a:lnTo>
                      <a:pt x="6136"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2" name="AutoShape 29"/>
              <p:cNvSpPr>
                <a:spLocks/>
              </p:cNvSpPr>
              <p:nvPr/>
            </p:nvSpPr>
            <p:spPr bwMode="auto">
              <a:xfrm>
                <a:off x="11739563" y="9231313"/>
                <a:ext cx="103187"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00" y="15144"/>
                    </a:moveTo>
                    <a:lnTo>
                      <a:pt x="5165" y="15144"/>
                    </a:lnTo>
                    <a:lnTo>
                      <a:pt x="2113" y="21600"/>
                    </a:lnTo>
                    <a:lnTo>
                      <a:pt x="0" y="21600"/>
                    </a:lnTo>
                    <a:lnTo>
                      <a:pt x="9391" y="0"/>
                    </a:lnTo>
                    <a:lnTo>
                      <a:pt x="11973" y="0"/>
                    </a:lnTo>
                    <a:lnTo>
                      <a:pt x="21600" y="21600"/>
                    </a:lnTo>
                    <a:lnTo>
                      <a:pt x="18782" y="21600"/>
                    </a:lnTo>
                    <a:lnTo>
                      <a:pt x="16200" y="15144"/>
                    </a:lnTo>
                    <a:close/>
                    <a:moveTo>
                      <a:pt x="10565" y="1986"/>
                    </a:moveTo>
                    <a:lnTo>
                      <a:pt x="6104" y="12662"/>
                    </a:lnTo>
                    <a:lnTo>
                      <a:pt x="15495" y="12662"/>
                    </a:lnTo>
                    <a:lnTo>
                      <a:pt x="10565" y="198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3" name="AutoShape 30"/>
              <p:cNvSpPr>
                <a:spLocks/>
              </p:cNvSpPr>
              <p:nvPr/>
            </p:nvSpPr>
            <p:spPr bwMode="auto">
              <a:xfrm>
                <a:off x="11845925" y="9256713"/>
                <a:ext cx="71438"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7142" y="4382"/>
                    </a:lnTo>
                    <a:lnTo>
                      <a:pt x="15771" y="3443"/>
                    </a:lnTo>
                    <a:lnTo>
                      <a:pt x="13371" y="2504"/>
                    </a:lnTo>
                    <a:lnTo>
                      <a:pt x="10628" y="2504"/>
                    </a:lnTo>
                    <a:lnTo>
                      <a:pt x="7885" y="2504"/>
                    </a:lnTo>
                    <a:lnTo>
                      <a:pt x="6171" y="2817"/>
                    </a:lnTo>
                    <a:lnTo>
                      <a:pt x="4457" y="4069"/>
                    </a:lnTo>
                    <a:lnTo>
                      <a:pt x="4114" y="5947"/>
                    </a:lnTo>
                    <a:lnTo>
                      <a:pt x="4457" y="6886"/>
                    </a:lnTo>
                    <a:lnTo>
                      <a:pt x="5828" y="7826"/>
                    </a:lnTo>
                    <a:lnTo>
                      <a:pt x="7885" y="8452"/>
                    </a:lnTo>
                    <a:lnTo>
                      <a:pt x="12342" y="9078"/>
                    </a:lnTo>
                    <a:lnTo>
                      <a:pt x="16800" y="10017"/>
                    </a:lnTo>
                    <a:lnTo>
                      <a:pt x="19542" y="10956"/>
                    </a:lnTo>
                    <a:lnTo>
                      <a:pt x="20571" y="11582"/>
                    </a:lnTo>
                    <a:lnTo>
                      <a:pt x="21257" y="12521"/>
                    </a:lnTo>
                    <a:lnTo>
                      <a:pt x="21600" y="15026"/>
                    </a:lnTo>
                    <a:lnTo>
                      <a:pt x="21600" y="16591"/>
                    </a:lnTo>
                    <a:lnTo>
                      <a:pt x="21257" y="17530"/>
                    </a:lnTo>
                    <a:lnTo>
                      <a:pt x="20228" y="18469"/>
                    </a:lnTo>
                    <a:lnTo>
                      <a:pt x="18857" y="19721"/>
                    </a:lnTo>
                    <a:lnTo>
                      <a:pt x="15771" y="20973"/>
                    </a:lnTo>
                    <a:lnTo>
                      <a:pt x="11314" y="21600"/>
                    </a:lnTo>
                    <a:lnTo>
                      <a:pt x="6857" y="20973"/>
                    </a:lnTo>
                    <a:lnTo>
                      <a:pt x="4457" y="20660"/>
                    </a:lnTo>
                    <a:lnTo>
                      <a:pt x="2742" y="19721"/>
                    </a:lnTo>
                    <a:lnTo>
                      <a:pt x="1714" y="18469"/>
                    </a:lnTo>
                    <a:lnTo>
                      <a:pt x="685" y="17530"/>
                    </a:lnTo>
                    <a:lnTo>
                      <a:pt x="0" y="15965"/>
                    </a:lnTo>
                    <a:lnTo>
                      <a:pt x="0" y="14400"/>
                    </a:lnTo>
                    <a:lnTo>
                      <a:pt x="2742" y="14400"/>
                    </a:lnTo>
                    <a:lnTo>
                      <a:pt x="4114" y="16591"/>
                    </a:lnTo>
                    <a:lnTo>
                      <a:pt x="5142" y="18156"/>
                    </a:lnTo>
                    <a:lnTo>
                      <a:pt x="7885" y="18469"/>
                    </a:lnTo>
                    <a:lnTo>
                      <a:pt x="11314" y="19095"/>
                    </a:lnTo>
                    <a:lnTo>
                      <a:pt x="14400" y="18469"/>
                    </a:lnTo>
                    <a:lnTo>
                      <a:pt x="16800" y="18156"/>
                    </a:lnTo>
                    <a:lnTo>
                      <a:pt x="18514" y="17217"/>
                    </a:lnTo>
                    <a:lnTo>
                      <a:pt x="18514" y="15026"/>
                    </a:lnTo>
                    <a:lnTo>
                      <a:pt x="18514" y="14086"/>
                    </a:lnTo>
                    <a:lnTo>
                      <a:pt x="17142" y="13147"/>
                    </a:lnTo>
                    <a:lnTo>
                      <a:pt x="14400" y="11895"/>
                    </a:lnTo>
                    <a:lnTo>
                      <a:pt x="9942" y="11582"/>
                    </a:lnTo>
                    <a:lnTo>
                      <a:pt x="5828" y="10956"/>
                    </a:lnTo>
                    <a:lnTo>
                      <a:pt x="2742" y="10017"/>
                    </a:lnTo>
                    <a:lnTo>
                      <a:pt x="1714" y="9078"/>
                    </a:lnTo>
                    <a:lnTo>
                      <a:pt x="1371" y="8452"/>
                    </a:lnTo>
                    <a:lnTo>
                      <a:pt x="685" y="5947"/>
                    </a:lnTo>
                    <a:lnTo>
                      <a:pt x="1371" y="3443"/>
                    </a:lnTo>
                    <a:lnTo>
                      <a:pt x="2399" y="2504"/>
                    </a:lnTo>
                    <a:lnTo>
                      <a:pt x="3428" y="1878"/>
                    </a:lnTo>
                    <a:lnTo>
                      <a:pt x="6171" y="313"/>
                    </a:lnTo>
                    <a:lnTo>
                      <a:pt x="10628" y="0"/>
                    </a:lnTo>
                    <a:lnTo>
                      <a:pt x="15085" y="313"/>
                    </a:lnTo>
                    <a:lnTo>
                      <a:pt x="16800" y="939"/>
                    </a:lnTo>
                    <a:lnTo>
                      <a:pt x="18514" y="1878"/>
                    </a:lnTo>
                    <a:lnTo>
                      <a:pt x="19542" y="2504"/>
                    </a:lnTo>
                    <a:lnTo>
                      <a:pt x="20228" y="4069"/>
                    </a:lnTo>
                    <a:lnTo>
                      <a:pt x="21257"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4" name="AutoShape 31"/>
              <p:cNvSpPr>
                <a:spLocks/>
              </p:cNvSpPr>
              <p:nvPr/>
            </p:nvSpPr>
            <p:spPr bwMode="auto">
              <a:xfrm>
                <a:off x="11925300" y="9256713"/>
                <a:ext cx="69850"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6457" y="4382"/>
                    </a:lnTo>
                    <a:lnTo>
                      <a:pt x="15428" y="3443"/>
                    </a:lnTo>
                    <a:lnTo>
                      <a:pt x="13371" y="2504"/>
                    </a:lnTo>
                    <a:lnTo>
                      <a:pt x="9942" y="2504"/>
                    </a:lnTo>
                    <a:lnTo>
                      <a:pt x="7542" y="2504"/>
                    </a:lnTo>
                    <a:lnTo>
                      <a:pt x="5485" y="2817"/>
                    </a:lnTo>
                    <a:lnTo>
                      <a:pt x="4457" y="4069"/>
                    </a:lnTo>
                    <a:lnTo>
                      <a:pt x="3771" y="5947"/>
                    </a:lnTo>
                    <a:lnTo>
                      <a:pt x="3771" y="6886"/>
                    </a:lnTo>
                    <a:lnTo>
                      <a:pt x="5485" y="7826"/>
                    </a:lnTo>
                    <a:lnTo>
                      <a:pt x="7542" y="8452"/>
                    </a:lnTo>
                    <a:lnTo>
                      <a:pt x="12000" y="9078"/>
                    </a:lnTo>
                    <a:lnTo>
                      <a:pt x="16114" y="10017"/>
                    </a:lnTo>
                    <a:lnTo>
                      <a:pt x="19199" y="10956"/>
                    </a:lnTo>
                    <a:lnTo>
                      <a:pt x="20571" y="11582"/>
                    </a:lnTo>
                    <a:lnTo>
                      <a:pt x="20914" y="12521"/>
                    </a:lnTo>
                    <a:lnTo>
                      <a:pt x="21600" y="15026"/>
                    </a:lnTo>
                    <a:lnTo>
                      <a:pt x="21600" y="16591"/>
                    </a:lnTo>
                    <a:lnTo>
                      <a:pt x="20914" y="17530"/>
                    </a:lnTo>
                    <a:lnTo>
                      <a:pt x="19885" y="18469"/>
                    </a:lnTo>
                    <a:lnTo>
                      <a:pt x="18857" y="19721"/>
                    </a:lnTo>
                    <a:lnTo>
                      <a:pt x="15428" y="20973"/>
                    </a:lnTo>
                    <a:lnTo>
                      <a:pt x="10971" y="21600"/>
                    </a:lnTo>
                    <a:lnTo>
                      <a:pt x="6171" y="20973"/>
                    </a:lnTo>
                    <a:lnTo>
                      <a:pt x="4457" y="20660"/>
                    </a:lnTo>
                    <a:lnTo>
                      <a:pt x="2742" y="19721"/>
                    </a:lnTo>
                    <a:lnTo>
                      <a:pt x="1714" y="18469"/>
                    </a:lnTo>
                    <a:lnTo>
                      <a:pt x="342" y="17530"/>
                    </a:lnTo>
                    <a:lnTo>
                      <a:pt x="0" y="15965"/>
                    </a:lnTo>
                    <a:lnTo>
                      <a:pt x="0" y="14400"/>
                    </a:lnTo>
                    <a:lnTo>
                      <a:pt x="2742" y="14400"/>
                    </a:lnTo>
                    <a:lnTo>
                      <a:pt x="3428" y="16591"/>
                    </a:lnTo>
                    <a:lnTo>
                      <a:pt x="4799" y="18156"/>
                    </a:lnTo>
                    <a:lnTo>
                      <a:pt x="7200" y="18469"/>
                    </a:lnTo>
                    <a:lnTo>
                      <a:pt x="10971" y="19095"/>
                    </a:lnTo>
                    <a:lnTo>
                      <a:pt x="13714" y="18469"/>
                    </a:lnTo>
                    <a:lnTo>
                      <a:pt x="16457" y="18156"/>
                    </a:lnTo>
                    <a:lnTo>
                      <a:pt x="17828" y="17217"/>
                    </a:lnTo>
                    <a:lnTo>
                      <a:pt x="18171" y="15026"/>
                    </a:lnTo>
                    <a:lnTo>
                      <a:pt x="18171" y="14086"/>
                    </a:lnTo>
                    <a:lnTo>
                      <a:pt x="16457" y="13147"/>
                    </a:lnTo>
                    <a:lnTo>
                      <a:pt x="14399" y="11895"/>
                    </a:lnTo>
                    <a:lnTo>
                      <a:pt x="9942" y="11582"/>
                    </a:lnTo>
                    <a:lnTo>
                      <a:pt x="5485" y="10956"/>
                    </a:lnTo>
                    <a:lnTo>
                      <a:pt x="2742" y="10017"/>
                    </a:lnTo>
                    <a:lnTo>
                      <a:pt x="1714" y="9078"/>
                    </a:lnTo>
                    <a:lnTo>
                      <a:pt x="1028" y="8452"/>
                    </a:lnTo>
                    <a:lnTo>
                      <a:pt x="342" y="5947"/>
                    </a:lnTo>
                    <a:lnTo>
                      <a:pt x="1028" y="3443"/>
                    </a:lnTo>
                    <a:lnTo>
                      <a:pt x="1714" y="2504"/>
                    </a:lnTo>
                    <a:lnTo>
                      <a:pt x="2742" y="1878"/>
                    </a:lnTo>
                    <a:lnTo>
                      <a:pt x="6171" y="313"/>
                    </a:lnTo>
                    <a:lnTo>
                      <a:pt x="9942" y="0"/>
                    </a:lnTo>
                    <a:lnTo>
                      <a:pt x="14742" y="313"/>
                    </a:lnTo>
                    <a:lnTo>
                      <a:pt x="16457" y="939"/>
                    </a:lnTo>
                    <a:lnTo>
                      <a:pt x="17828" y="1878"/>
                    </a:lnTo>
                    <a:lnTo>
                      <a:pt x="18857" y="2504"/>
                    </a:lnTo>
                    <a:lnTo>
                      <a:pt x="19885" y="4069"/>
                    </a:lnTo>
                    <a:lnTo>
                      <a:pt x="20571"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5" name="AutoShape 32"/>
              <p:cNvSpPr>
                <a:spLocks/>
              </p:cNvSpPr>
              <p:nvPr/>
            </p:nvSpPr>
            <p:spPr bwMode="auto">
              <a:xfrm>
                <a:off x="120030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2" y="0"/>
                    </a:moveTo>
                    <a:lnTo>
                      <a:pt x="10652" y="0"/>
                    </a:lnTo>
                    <a:lnTo>
                      <a:pt x="13315" y="313"/>
                    </a:lnTo>
                    <a:lnTo>
                      <a:pt x="15386" y="939"/>
                    </a:lnTo>
                    <a:lnTo>
                      <a:pt x="17161" y="1878"/>
                    </a:lnTo>
                    <a:lnTo>
                      <a:pt x="18641" y="3443"/>
                    </a:lnTo>
                    <a:lnTo>
                      <a:pt x="20120" y="5008"/>
                    </a:lnTo>
                    <a:lnTo>
                      <a:pt x="21008" y="6573"/>
                    </a:lnTo>
                    <a:lnTo>
                      <a:pt x="21600" y="8452"/>
                    </a:lnTo>
                    <a:lnTo>
                      <a:pt x="21600" y="10643"/>
                    </a:lnTo>
                    <a:lnTo>
                      <a:pt x="21600" y="13147"/>
                    </a:lnTo>
                    <a:lnTo>
                      <a:pt x="21008" y="14400"/>
                    </a:lnTo>
                    <a:lnTo>
                      <a:pt x="20120" y="16591"/>
                    </a:lnTo>
                    <a:lnTo>
                      <a:pt x="18641" y="18156"/>
                    </a:lnTo>
                    <a:lnTo>
                      <a:pt x="17161" y="19721"/>
                    </a:lnTo>
                    <a:lnTo>
                      <a:pt x="15386" y="20660"/>
                    </a:lnTo>
                    <a:lnTo>
                      <a:pt x="13315" y="20973"/>
                    </a:lnTo>
                    <a:lnTo>
                      <a:pt x="10652" y="21600"/>
                    </a:lnTo>
                    <a:lnTo>
                      <a:pt x="7989" y="20973"/>
                    </a:lnTo>
                    <a:lnTo>
                      <a:pt x="5621" y="20660"/>
                    </a:lnTo>
                    <a:lnTo>
                      <a:pt x="3846" y="19721"/>
                    </a:lnTo>
                    <a:lnTo>
                      <a:pt x="2367" y="18156"/>
                    </a:lnTo>
                    <a:lnTo>
                      <a:pt x="1479" y="16591"/>
                    </a:lnTo>
                    <a:lnTo>
                      <a:pt x="591" y="14400"/>
                    </a:lnTo>
                    <a:lnTo>
                      <a:pt x="0" y="13147"/>
                    </a:lnTo>
                    <a:lnTo>
                      <a:pt x="0" y="10643"/>
                    </a:lnTo>
                    <a:lnTo>
                      <a:pt x="0" y="8452"/>
                    </a:lnTo>
                    <a:lnTo>
                      <a:pt x="591" y="6573"/>
                    </a:lnTo>
                    <a:lnTo>
                      <a:pt x="1479" y="5008"/>
                    </a:lnTo>
                    <a:lnTo>
                      <a:pt x="2367" y="3443"/>
                    </a:lnTo>
                    <a:lnTo>
                      <a:pt x="3846" y="1878"/>
                    </a:lnTo>
                    <a:lnTo>
                      <a:pt x="5621" y="939"/>
                    </a:lnTo>
                    <a:lnTo>
                      <a:pt x="7989" y="313"/>
                    </a:lnTo>
                    <a:lnTo>
                      <a:pt x="10652" y="0"/>
                    </a:lnTo>
                    <a:close/>
                    <a:moveTo>
                      <a:pt x="10652" y="19095"/>
                    </a:moveTo>
                    <a:lnTo>
                      <a:pt x="10652" y="19095"/>
                    </a:lnTo>
                    <a:lnTo>
                      <a:pt x="12427" y="19095"/>
                    </a:lnTo>
                    <a:lnTo>
                      <a:pt x="13906" y="18469"/>
                    </a:lnTo>
                    <a:lnTo>
                      <a:pt x="15386" y="17530"/>
                    </a:lnTo>
                    <a:lnTo>
                      <a:pt x="16865" y="16591"/>
                    </a:lnTo>
                    <a:lnTo>
                      <a:pt x="17753" y="15652"/>
                    </a:lnTo>
                    <a:lnTo>
                      <a:pt x="18049" y="14086"/>
                    </a:lnTo>
                    <a:lnTo>
                      <a:pt x="18641" y="12521"/>
                    </a:lnTo>
                    <a:lnTo>
                      <a:pt x="18641" y="10643"/>
                    </a:lnTo>
                    <a:lnTo>
                      <a:pt x="18641" y="9078"/>
                    </a:lnTo>
                    <a:lnTo>
                      <a:pt x="18049" y="7513"/>
                    </a:lnTo>
                    <a:lnTo>
                      <a:pt x="17753" y="5947"/>
                    </a:lnTo>
                    <a:lnTo>
                      <a:pt x="16865" y="5008"/>
                    </a:lnTo>
                    <a:lnTo>
                      <a:pt x="15386" y="4069"/>
                    </a:lnTo>
                    <a:lnTo>
                      <a:pt x="13906" y="2817"/>
                    </a:lnTo>
                    <a:lnTo>
                      <a:pt x="12427" y="2504"/>
                    </a:lnTo>
                    <a:lnTo>
                      <a:pt x="10652" y="2504"/>
                    </a:lnTo>
                    <a:lnTo>
                      <a:pt x="8580" y="2504"/>
                    </a:lnTo>
                    <a:lnTo>
                      <a:pt x="7101" y="2817"/>
                    </a:lnTo>
                    <a:lnTo>
                      <a:pt x="5621" y="4069"/>
                    </a:lnTo>
                    <a:lnTo>
                      <a:pt x="4734" y="5008"/>
                    </a:lnTo>
                    <a:lnTo>
                      <a:pt x="3846" y="5947"/>
                    </a:lnTo>
                    <a:lnTo>
                      <a:pt x="2958" y="7513"/>
                    </a:lnTo>
                    <a:lnTo>
                      <a:pt x="2958" y="9078"/>
                    </a:lnTo>
                    <a:lnTo>
                      <a:pt x="2367" y="10643"/>
                    </a:lnTo>
                    <a:lnTo>
                      <a:pt x="2958" y="12521"/>
                    </a:lnTo>
                    <a:lnTo>
                      <a:pt x="2958" y="14086"/>
                    </a:lnTo>
                    <a:lnTo>
                      <a:pt x="3846" y="15652"/>
                    </a:lnTo>
                    <a:lnTo>
                      <a:pt x="4734" y="16591"/>
                    </a:lnTo>
                    <a:lnTo>
                      <a:pt x="5621" y="17530"/>
                    </a:lnTo>
                    <a:lnTo>
                      <a:pt x="7101" y="18469"/>
                    </a:lnTo>
                    <a:lnTo>
                      <a:pt x="8580" y="19095"/>
                    </a:lnTo>
                    <a:lnTo>
                      <a:pt x="10652"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6" name="AutoShape 33"/>
              <p:cNvSpPr>
                <a:spLocks/>
              </p:cNvSpPr>
              <p:nvPr/>
            </p:nvSpPr>
            <p:spPr bwMode="auto">
              <a:xfrm>
                <a:off x="12096750" y="9256713"/>
                <a:ext cx="79375"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460"/>
                    </a:moveTo>
                    <a:lnTo>
                      <a:pt x="21600" y="13460"/>
                    </a:lnTo>
                    <a:lnTo>
                      <a:pt x="20660" y="15965"/>
                    </a:lnTo>
                    <a:lnTo>
                      <a:pt x="19095" y="18469"/>
                    </a:lnTo>
                    <a:lnTo>
                      <a:pt x="17530" y="19721"/>
                    </a:lnTo>
                    <a:lnTo>
                      <a:pt x="15965" y="20660"/>
                    </a:lnTo>
                    <a:lnTo>
                      <a:pt x="14086" y="20973"/>
                    </a:lnTo>
                    <a:lnTo>
                      <a:pt x="11582" y="21600"/>
                    </a:lnTo>
                    <a:lnTo>
                      <a:pt x="9078" y="20973"/>
                    </a:lnTo>
                    <a:lnTo>
                      <a:pt x="6573" y="20660"/>
                    </a:lnTo>
                    <a:lnTo>
                      <a:pt x="4382" y="19721"/>
                    </a:lnTo>
                    <a:lnTo>
                      <a:pt x="2817" y="18469"/>
                    </a:lnTo>
                    <a:lnTo>
                      <a:pt x="1878" y="17217"/>
                    </a:lnTo>
                    <a:lnTo>
                      <a:pt x="939" y="15026"/>
                    </a:lnTo>
                    <a:lnTo>
                      <a:pt x="313" y="13147"/>
                    </a:lnTo>
                    <a:lnTo>
                      <a:pt x="0" y="10643"/>
                    </a:lnTo>
                    <a:lnTo>
                      <a:pt x="313" y="8452"/>
                    </a:lnTo>
                    <a:lnTo>
                      <a:pt x="939" y="6573"/>
                    </a:lnTo>
                    <a:lnTo>
                      <a:pt x="1565" y="4382"/>
                    </a:lnTo>
                    <a:lnTo>
                      <a:pt x="2817" y="2817"/>
                    </a:lnTo>
                    <a:lnTo>
                      <a:pt x="4382" y="1878"/>
                    </a:lnTo>
                    <a:lnTo>
                      <a:pt x="6573" y="939"/>
                    </a:lnTo>
                    <a:lnTo>
                      <a:pt x="8452" y="313"/>
                    </a:lnTo>
                    <a:lnTo>
                      <a:pt x="11582" y="0"/>
                    </a:lnTo>
                    <a:lnTo>
                      <a:pt x="13460" y="313"/>
                    </a:lnTo>
                    <a:lnTo>
                      <a:pt x="15652" y="939"/>
                    </a:lnTo>
                    <a:lnTo>
                      <a:pt x="17530" y="1252"/>
                    </a:lnTo>
                    <a:lnTo>
                      <a:pt x="18782" y="2504"/>
                    </a:lnTo>
                    <a:lnTo>
                      <a:pt x="20660" y="5008"/>
                    </a:lnTo>
                    <a:lnTo>
                      <a:pt x="21600" y="7513"/>
                    </a:lnTo>
                    <a:lnTo>
                      <a:pt x="18782" y="7513"/>
                    </a:lnTo>
                    <a:lnTo>
                      <a:pt x="17530" y="5008"/>
                    </a:lnTo>
                    <a:lnTo>
                      <a:pt x="15965" y="3443"/>
                    </a:lnTo>
                    <a:lnTo>
                      <a:pt x="14086" y="2817"/>
                    </a:lnTo>
                    <a:lnTo>
                      <a:pt x="11582" y="2504"/>
                    </a:lnTo>
                    <a:lnTo>
                      <a:pt x="9391" y="2504"/>
                    </a:lnTo>
                    <a:lnTo>
                      <a:pt x="7513" y="2817"/>
                    </a:lnTo>
                    <a:lnTo>
                      <a:pt x="5947" y="4069"/>
                    </a:lnTo>
                    <a:lnTo>
                      <a:pt x="5008" y="5008"/>
                    </a:lnTo>
                    <a:lnTo>
                      <a:pt x="4069" y="5947"/>
                    </a:lnTo>
                    <a:lnTo>
                      <a:pt x="3443" y="7513"/>
                    </a:lnTo>
                    <a:lnTo>
                      <a:pt x="2817" y="10643"/>
                    </a:lnTo>
                    <a:lnTo>
                      <a:pt x="2817" y="12521"/>
                    </a:lnTo>
                    <a:lnTo>
                      <a:pt x="3443" y="14086"/>
                    </a:lnTo>
                    <a:lnTo>
                      <a:pt x="4069" y="15652"/>
                    </a:lnTo>
                    <a:lnTo>
                      <a:pt x="5008" y="16591"/>
                    </a:lnTo>
                    <a:lnTo>
                      <a:pt x="6573" y="17530"/>
                    </a:lnTo>
                    <a:lnTo>
                      <a:pt x="8139" y="18469"/>
                    </a:lnTo>
                    <a:lnTo>
                      <a:pt x="9391" y="19095"/>
                    </a:lnTo>
                    <a:lnTo>
                      <a:pt x="11582" y="19095"/>
                    </a:lnTo>
                    <a:lnTo>
                      <a:pt x="14086" y="18469"/>
                    </a:lnTo>
                    <a:lnTo>
                      <a:pt x="16591" y="17530"/>
                    </a:lnTo>
                    <a:lnTo>
                      <a:pt x="18156" y="15652"/>
                    </a:lnTo>
                    <a:lnTo>
                      <a:pt x="18782" y="13460"/>
                    </a:lnTo>
                    <a:lnTo>
                      <a:pt x="21600" y="1346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7" name="AutoShape 34"/>
              <p:cNvSpPr>
                <a:spLocks/>
              </p:cNvSpPr>
              <p:nvPr/>
            </p:nvSpPr>
            <p:spPr bwMode="auto">
              <a:xfrm>
                <a:off x="12184063" y="9231313"/>
                <a:ext cx="11112"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8" name="AutoShape 35"/>
              <p:cNvSpPr>
                <a:spLocks/>
              </p:cNvSpPr>
              <p:nvPr/>
            </p:nvSpPr>
            <p:spPr bwMode="auto">
              <a:xfrm>
                <a:off x="122062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52" y="6886"/>
                    </a:moveTo>
                    <a:lnTo>
                      <a:pt x="1152" y="6886"/>
                    </a:lnTo>
                    <a:lnTo>
                      <a:pt x="1439" y="4069"/>
                    </a:lnTo>
                    <a:lnTo>
                      <a:pt x="2303" y="2817"/>
                    </a:lnTo>
                    <a:lnTo>
                      <a:pt x="3456" y="1878"/>
                    </a:lnTo>
                    <a:lnTo>
                      <a:pt x="4320" y="939"/>
                    </a:lnTo>
                    <a:lnTo>
                      <a:pt x="5759" y="313"/>
                    </a:lnTo>
                    <a:lnTo>
                      <a:pt x="9792" y="0"/>
                    </a:lnTo>
                    <a:lnTo>
                      <a:pt x="14112" y="313"/>
                    </a:lnTo>
                    <a:lnTo>
                      <a:pt x="16416" y="1252"/>
                    </a:lnTo>
                    <a:lnTo>
                      <a:pt x="17280" y="2504"/>
                    </a:lnTo>
                    <a:lnTo>
                      <a:pt x="17856" y="3443"/>
                    </a:lnTo>
                    <a:lnTo>
                      <a:pt x="18144" y="5947"/>
                    </a:lnTo>
                    <a:lnTo>
                      <a:pt x="18144" y="16591"/>
                    </a:lnTo>
                    <a:lnTo>
                      <a:pt x="18720" y="18156"/>
                    </a:lnTo>
                    <a:lnTo>
                      <a:pt x="19296" y="18469"/>
                    </a:lnTo>
                    <a:lnTo>
                      <a:pt x="20160" y="18469"/>
                    </a:lnTo>
                    <a:lnTo>
                      <a:pt x="21600" y="18469"/>
                    </a:lnTo>
                    <a:lnTo>
                      <a:pt x="21600" y="20660"/>
                    </a:lnTo>
                    <a:lnTo>
                      <a:pt x="19296" y="20973"/>
                    </a:lnTo>
                    <a:lnTo>
                      <a:pt x="17280" y="20660"/>
                    </a:lnTo>
                    <a:lnTo>
                      <a:pt x="16704" y="19721"/>
                    </a:lnTo>
                    <a:lnTo>
                      <a:pt x="16416" y="18469"/>
                    </a:lnTo>
                    <a:lnTo>
                      <a:pt x="16416" y="17530"/>
                    </a:lnTo>
                    <a:lnTo>
                      <a:pt x="15840" y="17530"/>
                    </a:lnTo>
                    <a:lnTo>
                      <a:pt x="15552" y="18469"/>
                    </a:lnTo>
                    <a:lnTo>
                      <a:pt x="13536" y="20034"/>
                    </a:lnTo>
                    <a:lnTo>
                      <a:pt x="11232" y="20973"/>
                    </a:lnTo>
                    <a:lnTo>
                      <a:pt x="7487" y="21600"/>
                    </a:lnTo>
                    <a:lnTo>
                      <a:pt x="4608" y="20973"/>
                    </a:lnTo>
                    <a:lnTo>
                      <a:pt x="2303" y="20034"/>
                    </a:lnTo>
                    <a:lnTo>
                      <a:pt x="1439" y="19095"/>
                    </a:lnTo>
                    <a:lnTo>
                      <a:pt x="1152" y="18156"/>
                    </a:lnTo>
                    <a:lnTo>
                      <a:pt x="575" y="17217"/>
                    </a:lnTo>
                    <a:lnTo>
                      <a:pt x="0" y="15652"/>
                    </a:lnTo>
                    <a:lnTo>
                      <a:pt x="575" y="13460"/>
                    </a:lnTo>
                    <a:lnTo>
                      <a:pt x="1152" y="11895"/>
                    </a:lnTo>
                    <a:lnTo>
                      <a:pt x="2016" y="10956"/>
                    </a:lnTo>
                    <a:lnTo>
                      <a:pt x="3456" y="10017"/>
                    </a:lnTo>
                    <a:lnTo>
                      <a:pt x="6048" y="9391"/>
                    </a:lnTo>
                    <a:lnTo>
                      <a:pt x="9504" y="9078"/>
                    </a:lnTo>
                    <a:lnTo>
                      <a:pt x="13248" y="9078"/>
                    </a:lnTo>
                    <a:lnTo>
                      <a:pt x="14976" y="8452"/>
                    </a:lnTo>
                    <a:lnTo>
                      <a:pt x="15840" y="7513"/>
                    </a:lnTo>
                    <a:lnTo>
                      <a:pt x="15840" y="6573"/>
                    </a:lnTo>
                    <a:lnTo>
                      <a:pt x="15552" y="4382"/>
                    </a:lnTo>
                    <a:lnTo>
                      <a:pt x="14399" y="3443"/>
                    </a:lnTo>
                    <a:lnTo>
                      <a:pt x="12672" y="2504"/>
                    </a:lnTo>
                    <a:lnTo>
                      <a:pt x="9792" y="2504"/>
                    </a:lnTo>
                    <a:lnTo>
                      <a:pt x="7200" y="2504"/>
                    </a:lnTo>
                    <a:lnTo>
                      <a:pt x="5184" y="3443"/>
                    </a:lnTo>
                    <a:lnTo>
                      <a:pt x="3744" y="5008"/>
                    </a:lnTo>
                    <a:lnTo>
                      <a:pt x="3456" y="6886"/>
                    </a:lnTo>
                    <a:lnTo>
                      <a:pt x="1152" y="6886"/>
                    </a:lnTo>
                    <a:close/>
                    <a:moveTo>
                      <a:pt x="15840" y="10017"/>
                    </a:moveTo>
                    <a:lnTo>
                      <a:pt x="15840" y="10017"/>
                    </a:lnTo>
                    <a:lnTo>
                      <a:pt x="14976" y="10643"/>
                    </a:lnTo>
                    <a:lnTo>
                      <a:pt x="13536" y="10956"/>
                    </a:lnTo>
                    <a:lnTo>
                      <a:pt x="7487" y="11582"/>
                    </a:lnTo>
                    <a:lnTo>
                      <a:pt x="5759" y="11895"/>
                    </a:lnTo>
                    <a:lnTo>
                      <a:pt x="4320" y="12521"/>
                    </a:lnTo>
                    <a:lnTo>
                      <a:pt x="3456" y="13460"/>
                    </a:lnTo>
                    <a:lnTo>
                      <a:pt x="2880" y="15026"/>
                    </a:lnTo>
                    <a:lnTo>
                      <a:pt x="3456" y="17217"/>
                    </a:lnTo>
                    <a:lnTo>
                      <a:pt x="4320" y="18469"/>
                    </a:lnTo>
                    <a:lnTo>
                      <a:pt x="6048" y="19095"/>
                    </a:lnTo>
                    <a:lnTo>
                      <a:pt x="8064" y="19095"/>
                    </a:lnTo>
                    <a:lnTo>
                      <a:pt x="10656" y="19095"/>
                    </a:lnTo>
                    <a:lnTo>
                      <a:pt x="13536" y="17530"/>
                    </a:lnTo>
                    <a:lnTo>
                      <a:pt x="14399" y="16591"/>
                    </a:lnTo>
                    <a:lnTo>
                      <a:pt x="15552" y="15652"/>
                    </a:lnTo>
                    <a:lnTo>
                      <a:pt x="15840" y="14400"/>
                    </a:lnTo>
                    <a:lnTo>
                      <a:pt x="15840" y="13147"/>
                    </a:lnTo>
                    <a:lnTo>
                      <a:pt x="15840" y="100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9" name="AutoShape 36"/>
              <p:cNvSpPr>
                <a:spLocks/>
              </p:cNvSpPr>
              <p:nvPr/>
            </p:nvSpPr>
            <p:spPr bwMode="auto">
              <a:xfrm>
                <a:off x="12288838" y="9236075"/>
                <a:ext cx="47625" cy="96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714" y="0"/>
                    </a:moveTo>
                    <a:lnTo>
                      <a:pt x="12857" y="0"/>
                    </a:lnTo>
                    <a:lnTo>
                      <a:pt x="12857" y="4828"/>
                    </a:lnTo>
                    <a:lnTo>
                      <a:pt x="21600" y="4828"/>
                    </a:lnTo>
                    <a:lnTo>
                      <a:pt x="21600" y="6861"/>
                    </a:lnTo>
                    <a:lnTo>
                      <a:pt x="12857" y="6861"/>
                    </a:lnTo>
                    <a:lnTo>
                      <a:pt x="12857" y="17534"/>
                    </a:lnTo>
                    <a:lnTo>
                      <a:pt x="12857" y="18550"/>
                    </a:lnTo>
                    <a:lnTo>
                      <a:pt x="13371" y="19312"/>
                    </a:lnTo>
                    <a:lnTo>
                      <a:pt x="14914" y="19567"/>
                    </a:lnTo>
                    <a:lnTo>
                      <a:pt x="16971" y="19567"/>
                    </a:lnTo>
                    <a:lnTo>
                      <a:pt x="21600" y="19567"/>
                    </a:lnTo>
                    <a:lnTo>
                      <a:pt x="21600" y="21600"/>
                    </a:lnTo>
                    <a:lnTo>
                      <a:pt x="16971" y="21600"/>
                    </a:lnTo>
                    <a:lnTo>
                      <a:pt x="11828" y="21345"/>
                    </a:lnTo>
                    <a:lnTo>
                      <a:pt x="9257" y="20583"/>
                    </a:lnTo>
                    <a:lnTo>
                      <a:pt x="8742" y="19312"/>
                    </a:lnTo>
                    <a:lnTo>
                      <a:pt x="7714" y="17534"/>
                    </a:lnTo>
                    <a:lnTo>
                      <a:pt x="7714" y="6861"/>
                    </a:lnTo>
                    <a:lnTo>
                      <a:pt x="0" y="6861"/>
                    </a:lnTo>
                    <a:lnTo>
                      <a:pt x="0" y="4828"/>
                    </a:lnTo>
                    <a:lnTo>
                      <a:pt x="7714" y="4828"/>
                    </a:lnTo>
                    <a:lnTo>
                      <a:pt x="7714"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0" name="AutoShape 37"/>
              <p:cNvSpPr>
                <a:spLocks/>
              </p:cNvSpPr>
              <p:nvPr/>
            </p:nvSpPr>
            <p:spPr bwMode="auto">
              <a:xfrm>
                <a:off x="12347575" y="9231313"/>
                <a:ext cx="7938"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1" name="AutoShape 38"/>
              <p:cNvSpPr>
                <a:spLocks/>
              </p:cNvSpPr>
              <p:nvPr/>
            </p:nvSpPr>
            <p:spPr bwMode="auto">
              <a:xfrm>
                <a:off x="12369800" y="9256713"/>
                <a:ext cx="80963"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47" y="0"/>
                    </a:moveTo>
                    <a:lnTo>
                      <a:pt x="10947" y="0"/>
                    </a:lnTo>
                    <a:lnTo>
                      <a:pt x="13315" y="313"/>
                    </a:lnTo>
                    <a:lnTo>
                      <a:pt x="15682" y="939"/>
                    </a:lnTo>
                    <a:lnTo>
                      <a:pt x="17753" y="1878"/>
                    </a:lnTo>
                    <a:lnTo>
                      <a:pt x="19232" y="3443"/>
                    </a:lnTo>
                    <a:lnTo>
                      <a:pt x="20120" y="5008"/>
                    </a:lnTo>
                    <a:lnTo>
                      <a:pt x="21008" y="6573"/>
                    </a:lnTo>
                    <a:lnTo>
                      <a:pt x="21600" y="8452"/>
                    </a:lnTo>
                    <a:lnTo>
                      <a:pt x="21600" y="10643"/>
                    </a:lnTo>
                    <a:lnTo>
                      <a:pt x="21600" y="13147"/>
                    </a:lnTo>
                    <a:lnTo>
                      <a:pt x="21008" y="14400"/>
                    </a:lnTo>
                    <a:lnTo>
                      <a:pt x="20120" y="16591"/>
                    </a:lnTo>
                    <a:lnTo>
                      <a:pt x="19232" y="18156"/>
                    </a:lnTo>
                    <a:lnTo>
                      <a:pt x="17753" y="19721"/>
                    </a:lnTo>
                    <a:lnTo>
                      <a:pt x="15682" y="20660"/>
                    </a:lnTo>
                    <a:lnTo>
                      <a:pt x="13315" y="20973"/>
                    </a:lnTo>
                    <a:lnTo>
                      <a:pt x="10947" y="21600"/>
                    </a:lnTo>
                    <a:lnTo>
                      <a:pt x="8284" y="20973"/>
                    </a:lnTo>
                    <a:lnTo>
                      <a:pt x="6213" y="20660"/>
                    </a:lnTo>
                    <a:lnTo>
                      <a:pt x="4438" y="19721"/>
                    </a:lnTo>
                    <a:lnTo>
                      <a:pt x="2958" y="18156"/>
                    </a:lnTo>
                    <a:lnTo>
                      <a:pt x="1479" y="16591"/>
                    </a:lnTo>
                    <a:lnTo>
                      <a:pt x="591" y="14400"/>
                    </a:lnTo>
                    <a:lnTo>
                      <a:pt x="0" y="13147"/>
                    </a:lnTo>
                    <a:lnTo>
                      <a:pt x="0" y="10643"/>
                    </a:lnTo>
                    <a:lnTo>
                      <a:pt x="0" y="8452"/>
                    </a:lnTo>
                    <a:lnTo>
                      <a:pt x="591" y="6573"/>
                    </a:lnTo>
                    <a:lnTo>
                      <a:pt x="1479" y="5008"/>
                    </a:lnTo>
                    <a:lnTo>
                      <a:pt x="2958" y="3443"/>
                    </a:lnTo>
                    <a:lnTo>
                      <a:pt x="4438" y="1878"/>
                    </a:lnTo>
                    <a:lnTo>
                      <a:pt x="6213" y="939"/>
                    </a:lnTo>
                    <a:lnTo>
                      <a:pt x="8284" y="313"/>
                    </a:lnTo>
                    <a:lnTo>
                      <a:pt x="10947" y="0"/>
                    </a:lnTo>
                    <a:close/>
                    <a:moveTo>
                      <a:pt x="10947" y="19095"/>
                    </a:moveTo>
                    <a:lnTo>
                      <a:pt x="10947" y="19095"/>
                    </a:lnTo>
                    <a:lnTo>
                      <a:pt x="12427" y="19095"/>
                    </a:lnTo>
                    <a:lnTo>
                      <a:pt x="14498" y="18469"/>
                    </a:lnTo>
                    <a:lnTo>
                      <a:pt x="15682" y="17530"/>
                    </a:lnTo>
                    <a:lnTo>
                      <a:pt x="16865" y="16591"/>
                    </a:lnTo>
                    <a:lnTo>
                      <a:pt x="17753" y="15652"/>
                    </a:lnTo>
                    <a:lnTo>
                      <a:pt x="18345" y="14086"/>
                    </a:lnTo>
                    <a:lnTo>
                      <a:pt x="18641" y="12521"/>
                    </a:lnTo>
                    <a:lnTo>
                      <a:pt x="19232" y="10643"/>
                    </a:lnTo>
                    <a:lnTo>
                      <a:pt x="18641" y="9078"/>
                    </a:lnTo>
                    <a:lnTo>
                      <a:pt x="18345" y="7513"/>
                    </a:lnTo>
                    <a:lnTo>
                      <a:pt x="17753" y="5947"/>
                    </a:lnTo>
                    <a:lnTo>
                      <a:pt x="16865" y="5008"/>
                    </a:lnTo>
                    <a:lnTo>
                      <a:pt x="15682" y="4069"/>
                    </a:lnTo>
                    <a:lnTo>
                      <a:pt x="14498" y="2817"/>
                    </a:lnTo>
                    <a:lnTo>
                      <a:pt x="12427" y="2504"/>
                    </a:lnTo>
                    <a:lnTo>
                      <a:pt x="10947" y="2504"/>
                    </a:lnTo>
                    <a:lnTo>
                      <a:pt x="9172" y="2504"/>
                    </a:lnTo>
                    <a:lnTo>
                      <a:pt x="7101" y="2817"/>
                    </a:lnTo>
                    <a:lnTo>
                      <a:pt x="6213" y="4069"/>
                    </a:lnTo>
                    <a:lnTo>
                      <a:pt x="4734" y="5008"/>
                    </a:lnTo>
                    <a:lnTo>
                      <a:pt x="3846" y="5947"/>
                    </a:lnTo>
                    <a:lnTo>
                      <a:pt x="3254" y="7513"/>
                    </a:lnTo>
                    <a:lnTo>
                      <a:pt x="2958" y="9078"/>
                    </a:lnTo>
                    <a:lnTo>
                      <a:pt x="2958" y="10643"/>
                    </a:lnTo>
                    <a:lnTo>
                      <a:pt x="2958" y="12521"/>
                    </a:lnTo>
                    <a:lnTo>
                      <a:pt x="3254" y="14086"/>
                    </a:lnTo>
                    <a:lnTo>
                      <a:pt x="3846" y="15652"/>
                    </a:lnTo>
                    <a:lnTo>
                      <a:pt x="4734" y="16591"/>
                    </a:lnTo>
                    <a:lnTo>
                      <a:pt x="6213" y="17530"/>
                    </a:lnTo>
                    <a:lnTo>
                      <a:pt x="7101" y="18469"/>
                    </a:lnTo>
                    <a:lnTo>
                      <a:pt x="9172" y="19095"/>
                    </a:lnTo>
                    <a:lnTo>
                      <a:pt x="10947"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2" name="AutoShape 39"/>
              <p:cNvSpPr>
                <a:spLocks/>
              </p:cNvSpPr>
              <p:nvPr/>
            </p:nvSpPr>
            <p:spPr bwMode="auto">
              <a:xfrm>
                <a:off x="12466638" y="9256713"/>
                <a:ext cx="69850" cy="74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181"/>
                    </a:moveTo>
                    <a:lnTo>
                      <a:pt x="18857" y="8181"/>
                    </a:lnTo>
                    <a:lnTo>
                      <a:pt x="18171" y="5563"/>
                    </a:lnTo>
                    <a:lnTo>
                      <a:pt x="16457" y="3600"/>
                    </a:lnTo>
                    <a:lnTo>
                      <a:pt x="14742" y="2945"/>
                    </a:lnTo>
                    <a:lnTo>
                      <a:pt x="12000" y="2618"/>
                    </a:lnTo>
                    <a:lnTo>
                      <a:pt x="7542" y="2945"/>
                    </a:lnTo>
                    <a:lnTo>
                      <a:pt x="6514" y="3600"/>
                    </a:lnTo>
                    <a:lnTo>
                      <a:pt x="4799" y="4581"/>
                    </a:lnTo>
                    <a:lnTo>
                      <a:pt x="4457" y="5563"/>
                    </a:lnTo>
                    <a:lnTo>
                      <a:pt x="3085" y="7200"/>
                    </a:lnTo>
                    <a:lnTo>
                      <a:pt x="2742" y="10472"/>
                    </a:lnTo>
                    <a:lnTo>
                      <a:pt x="2742" y="21600"/>
                    </a:lnTo>
                    <a:lnTo>
                      <a:pt x="0" y="21600"/>
                    </a:lnTo>
                    <a:lnTo>
                      <a:pt x="0" y="327"/>
                    </a:lnTo>
                    <a:lnTo>
                      <a:pt x="2742" y="327"/>
                    </a:lnTo>
                    <a:lnTo>
                      <a:pt x="2742" y="4581"/>
                    </a:lnTo>
                    <a:lnTo>
                      <a:pt x="3085" y="4581"/>
                    </a:lnTo>
                    <a:lnTo>
                      <a:pt x="4457" y="2945"/>
                    </a:lnTo>
                    <a:lnTo>
                      <a:pt x="6171" y="1309"/>
                    </a:lnTo>
                    <a:lnTo>
                      <a:pt x="8914" y="327"/>
                    </a:lnTo>
                    <a:lnTo>
                      <a:pt x="12000" y="0"/>
                    </a:lnTo>
                    <a:lnTo>
                      <a:pt x="14742" y="327"/>
                    </a:lnTo>
                    <a:lnTo>
                      <a:pt x="16457" y="327"/>
                    </a:lnTo>
                    <a:lnTo>
                      <a:pt x="18171" y="1309"/>
                    </a:lnTo>
                    <a:lnTo>
                      <a:pt x="19885" y="2618"/>
                    </a:lnTo>
                    <a:lnTo>
                      <a:pt x="20571" y="3600"/>
                    </a:lnTo>
                    <a:lnTo>
                      <a:pt x="20914" y="5236"/>
                    </a:lnTo>
                    <a:lnTo>
                      <a:pt x="21600" y="8836"/>
                    </a:lnTo>
                    <a:lnTo>
                      <a:pt x="21600" y="21600"/>
                    </a:lnTo>
                    <a:lnTo>
                      <a:pt x="18857" y="21600"/>
                    </a:lnTo>
                    <a:lnTo>
                      <a:pt x="18857" y="818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grpSp>
        <p:sp>
          <p:nvSpPr>
            <p:cNvPr id="87" name="AutoShape 41"/>
            <p:cNvSpPr>
              <a:spLocks/>
            </p:cNvSpPr>
            <p:nvPr/>
          </p:nvSpPr>
          <p:spPr bwMode="auto">
            <a:xfrm>
              <a:off x="4498285" y="6525034"/>
              <a:ext cx="1447725" cy="2383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913863" hangingPunct="0"/>
              <a:r>
                <a:rPr lang="en-US" sz="1000" dirty="0">
                  <a:solidFill>
                    <a:srgbClr val="FFFFFF"/>
                  </a:solidFill>
                  <a:sym typeface="Arial" pitchFamily="34" charset="0"/>
                </a:rPr>
                <a:t>www.concrete-pipe.org</a:t>
              </a:r>
              <a:endParaRPr lang="en-US" sz="3000" dirty="0">
                <a:solidFill>
                  <a:srgbClr val="FFFFFF"/>
                </a:solidFill>
                <a:latin typeface="Helvetica Light" charset="0"/>
                <a:sym typeface="Helvetica Light" charset="0"/>
              </a:endParaRPr>
            </a:p>
          </p:txBody>
        </p:sp>
      </p:grpSp>
      <p:sp>
        <p:nvSpPr>
          <p:cNvPr id="124" name="Slide Number Placeholder 46"/>
          <p:cNvSpPr txBox="1">
            <a:spLocks/>
          </p:cNvSpPr>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effectLst>
                  <a:outerShdw blurRad="38100" dist="38100" dir="2700000" algn="tl">
                    <a:srgbClr val="000000"/>
                  </a:outerShdw>
                </a:effectLst>
                <a:latin typeface="Arial" charset="0"/>
                <a:ea typeface="+mn-ea"/>
                <a:cs typeface="+mn-cs"/>
              </a:defRPr>
            </a:lvl1pPr>
            <a:lvl2pPr marL="457130" algn="l" rtl="0" eaLnBrk="0" fontAlgn="base" hangingPunct="0">
              <a:spcBef>
                <a:spcPct val="0"/>
              </a:spcBef>
              <a:spcAft>
                <a:spcPct val="0"/>
              </a:spcAft>
              <a:defRPr kern="1200">
                <a:solidFill>
                  <a:schemeClr val="tx1"/>
                </a:solidFill>
                <a:latin typeface="Arial" charset="0"/>
                <a:ea typeface="+mn-ea"/>
                <a:cs typeface="+mn-cs"/>
              </a:defRPr>
            </a:lvl2pPr>
            <a:lvl3pPr marL="914259" algn="l" rtl="0" eaLnBrk="0" fontAlgn="base" hangingPunct="0">
              <a:spcBef>
                <a:spcPct val="0"/>
              </a:spcBef>
              <a:spcAft>
                <a:spcPct val="0"/>
              </a:spcAft>
              <a:defRPr kern="1200">
                <a:solidFill>
                  <a:schemeClr val="tx1"/>
                </a:solidFill>
                <a:latin typeface="Arial" charset="0"/>
                <a:ea typeface="+mn-ea"/>
                <a:cs typeface="+mn-cs"/>
              </a:defRPr>
            </a:lvl3pPr>
            <a:lvl4pPr marL="1371390" algn="l" rtl="0" eaLnBrk="0" fontAlgn="base" hangingPunct="0">
              <a:spcBef>
                <a:spcPct val="0"/>
              </a:spcBef>
              <a:spcAft>
                <a:spcPct val="0"/>
              </a:spcAft>
              <a:defRPr kern="1200">
                <a:solidFill>
                  <a:schemeClr val="tx1"/>
                </a:solidFill>
                <a:latin typeface="Arial" charset="0"/>
                <a:ea typeface="+mn-ea"/>
                <a:cs typeface="+mn-cs"/>
              </a:defRPr>
            </a:lvl4pPr>
            <a:lvl5pPr marL="1828519" algn="l" rtl="0" eaLnBrk="0" fontAlgn="base" hangingPunct="0">
              <a:spcBef>
                <a:spcPct val="0"/>
              </a:spcBef>
              <a:spcAft>
                <a:spcPct val="0"/>
              </a:spcAft>
              <a:defRPr kern="1200">
                <a:solidFill>
                  <a:schemeClr val="tx1"/>
                </a:solidFill>
                <a:latin typeface="Arial" charset="0"/>
                <a:ea typeface="+mn-ea"/>
                <a:cs typeface="+mn-cs"/>
              </a:defRPr>
            </a:lvl5pPr>
            <a:lvl6pPr marL="2285649" algn="l" defTabSz="914259" rtl="0" eaLnBrk="1" latinLnBrk="0" hangingPunct="1">
              <a:defRPr kern="1200">
                <a:solidFill>
                  <a:schemeClr val="tx1"/>
                </a:solidFill>
                <a:latin typeface="Arial" charset="0"/>
                <a:ea typeface="+mn-ea"/>
                <a:cs typeface="+mn-cs"/>
              </a:defRPr>
            </a:lvl6pPr>
            <a:lvl7pPr marL="2742780" algn="l" defTabSz="914259" rtl="0" eaLnBrk="1" latinLnBrk="0" hangingPunct="1">
              <a:defRPr kern="1200">
                <a:solidFill>
                  <a:schemeClr val="tx1"/>
                </a:solidFill>
                <a:latin typeface="Arial" charset="0"/>
                <a:ea typeface="+mn-ea"/>
                <a:cs typeface="+mn-cs"/>
              </a:defRPr>
            </a:lvl7pPr>
            <a:lvl8pPr marL="3199908" algn="l" defTabSz="914259" rtl="0" eaLnBrk="1" latinLnBrk="0" hangingPunct="1">
              <a:defRPr kern="1200">
                <a:solidFill>
                  <a:schemeClr val="tx1"/>
                </a:solidFill>
                <a:latin typeface="Arial" charset="0"/>
                <a:ea typeface="+mn-ea"/>
                <a:cs typeface="+mn-cs"/>
              </a:defRPr>
            </a:lvl8pPr>
            <a:lvl9pPr marL="3657039" algn="l" defTabSz="914259" rtl="0" eaLnBrk="1" latinLnBrk="0" hangingPunct="1">
              <a:defRPr kern="1200">
                <a:solidFill>
                  <a:schemeClr val="tx1"/>
                </a:solidFill>
                <a:latin typeface="Arial" charset="0"/>
                <a:ea typeface="+mn-ea"/>
                <a:cs typeface="+mn-cs"/>
              </a:defRPr>
            </a:lvl9pPr>
          </a:lstStyle>
          <a:p>
            <a:pPr>
              <a:defRPr/>
            </a:pPr>
            <a:fld id="{1B73624D-C9D5-42DA-AF29-6A886602944E}" type="slidenum">
              <a:rPr lang="en-US" smtClean="0">
                <a:solidFill>
                  <a:srgbClr val="FFFFFF"/>
                </a:solidFill>
              </a:rPr>
              <a:pPr>
                <a:defRPr/>
              </a:pPr>
              <a:t>57</a:t>
            </a:fld>
            <a:endParaRPr lang="en-US" dirty="0">
              <a:solidFill>
                <a:srgbClr val="FFFFFF"/>
              </a:solidFill>
            </a:endParaRPr>
          </a:p>
        </p:txBody>
      </p:sp>
      <p:sp>
        <p:nvSpPr>
          <p:cNvPr id="54" name="Rectangle 33"/>
          <p:cNvSpPr>
            <a:spLocks noChangeArrowheads="1"/>
          </p:cNvSpPr>
          <p:nvPr/>
        </p:nvSpPr>
        <p:spPr bwMode="auto">
          <a:xfrm>
            <a:off x="609600" y="685800"/>
            <a:ext cx="7924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0" hangingPunct="0">
              <a:defRPr/>
            </a:pPr>
            <a:r>
              <a:rPr lang="en-US" dirty="0" smtClean="0">
                <a:solidFill>
                  <a:srgbClr val="000000"/>
                </a:solidFill>
                <a:cs typeface="+mn-cs"/>
              </a:rPr>
              <a:t>Soils within 40 degrees of the invert of the pipe cannot be compacted in the haunch zone due to physical limitations.  Compaction of the haunches is still important, but design should take into account the voids within the haunch zone.</a:t>
            </a:r>
            <a:endParaRPr lang="en-US" dirty="0">
              <a:solidFill>
                <a:srgbClr val="000000"/>
              </a:solidFill>
              <a:cs typeface="+mn-cs"/>
            </a:endParaRPr>
          </a:p>
        </p:txBody>
      </p:sp>
      <p:sp>
        <p:nvSpPr>
          <p:cNvPr id="59" name="Title 1"/>
          <p:cNvSpPr txBox="1">
            <a:spLocks/>
          </p:cNvSpPr>
          <p:nvPr/>
        </p:nvSpPr>
        <p:spPr bwMode="auto">
          <a:xfrm>
            <a:off x="1"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kern="0" dirty="0" smtClean="0">
                <a:latin typeface="Arial"/>
              </a:rPr>
              <a:t>Standard Installations Key Concepts</a:t>
            </a:r>
            <a:endParaRPr kumimoji="0" lang="en-US" sz="3600" b="1" i="0" u="none" strike="noStrike" kern="0" cap="none" spc="0" normalizeH="0" baseline="0" noProof="0" dirty="0" smtClean="0">
              <a:ln>
                <a:noFill/>
              </a:ln>
              <a:solidFill>
                <a:srgbClr val="F08F49"/>
              </a:solidFill>
              <a:effectLst/>
              <a:uLnTx/>
              <a:uFillTx/>
              <a:latin typeface="Arial"/>
              <a:ea typeface="+mj-ea"/>
              <a:cs typeface="+mj-c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2624792"/>
            <a:ext cx="6857999" cy="41559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2870713"/>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AutoShape 5"/>
          <p:cNvSpPr>
            <a:spLocks/>
          </p:cNvSpPr>
          <p:nvPr/>
        </p:nvSpPr>
        <p:spPr bwMode="auto">
          <a:xfrm>
            <a:off x="1203275" y="-2232"/>
            <a:ext cx="1553766" cy="6868046"/>
          </a:xfrm>
          <a:custGeom>
            <a:avLst/>
            <a:gdLst>
              <a:gd name="T0" fmla="*/ 10735 w 21471"/>
              <a:gd name="T1" fmla="+- 0 10802 5"/>
              <a:gd name="T2" fmla="*/ 10802 h 21595"/>
              <a:gd name="T3" fmla="*/ 10735 w 21471"/>
              <a:gd name="T4" fmla="+- 0 10802 5"/>
              <a:gd name="T5" fmla="*/ 10802 h 21595"/>
              <a:gd name="T6" fmla="*/ 10735 w 21471"/>
              <a:gd name="T7" fmla="+- 0 10802 5"/>
              <a:gd name="T8" fmla="*/ 10802 h 21595"/>
              <a:gd name="T9" fmla="*/ 10735 w 21471"/>
              <a:gd name="T10" fmla="+- 0 10802 5"/>
              <a:gd name="T11" fmla="*/ 10802 h 21595"/>
            </a:gdLst>
            <a:ahLst/>
            <a:cxnLst>
              <a:cxn ang="0">
                <a:pos x="T0" y="T2"/>
              </a:cxn>
              <a:cxn ang="0">
                <a:pos x="T3" y="T5"/>
              </a:cxn>
              <a:cxn ang="0">
                <a:pos x="T6" y="T8"/>
              </a:cxn>
              <a:cxn ang="0">
                <a:pos x="T9" y="T11"/>
              </a:cxn>
            </a:cxnLst>
            <a:rect l="0" t="0" r="r" b="b"/>
            <a:pathLst>
              <a:path w="21471" h="21595">
                <a:moveTo>
                  <a:pt x="350" y="21595"/>
                </a:moveTo>
                <a:lnTo>
                  <a:pt x="13683" y="21595"/>
                </a:lnTo>
                <a:cubicBezTo>
                  <a:pt x="17192" y="19758"/>
                  <a:pt x="21600" y="14183"/>
                  <a:pt x="21468" y="10585"/>
                </a:cubicBezTo>
                <a:cubicBezTo>
                  <a:pt x="20240" y="4646"/>
                  <a:pt x="16446" y="1736"/>
                  <a:pt x="12916" y="9"/>
                </a:cubicBezTo>
                <a:cubicBezTo>
                  <a:pt x="12960" y="-5"/>
                  <a:pt x="0" y="9"/>
                  <a:pt x="0" y="-1"/>
                </a:cubicBezTo>
                <a:cubicBezTo>
                  <a:pt x="1381" y="1821"/>
                  <a:pt x="6030" y="5869"/>
                  <a:pt x="6447" y="10775"/>
                </a:cubicBezTo>
                <a:cubicBezTo>
                  <a:pt x="5833" y="16434"/>
                  <a:pt x="350" y="21595"/>
                  <a:pt x="350" y="21595"/>
                </a:cubicBezTo>
                <a:close/>
              </a:path>
            </a:pathLst>
          </a:custGeom>
          <a:solidFill>
            <a:schemeClr val="tx1"/>
          </a:solidFill>
          <a:ln w="12700" cap="flat" cmpd="sng">
            <a:noFill/>
            <a:prstDash val="solid"/>
            <a:miter lim="0"/>
            <a:headEnd/>
            <a:tailEnd/>
          </a:ln>
          <a:effectLst/>
          <a:extLst/>
        </p:spPr>
        <p:txBody>
          <a:bodyPr lIns="0" tIns="0" rIns="0" bIns="0"/>
          <a:lstStyle/>
          <a:p>
            <a:pPr algn="ctr" defTabSz="913863" hangingPunct="0">
              <a:spcBef>
                <a:spcPts val="1687"/>
              </a:spcBef>
            </a:pPr>
            <a:endParaRPr lang="en-US" sz="3900" b="1">
              <a:solidFill>
                <a:srgbClr val="F08F49"/>
              </a:solidFill>
              <a:sym typeface="Arial" pitchFamily="34" charset="0"/>
            </a:endParaRPr>
          </a:p>
        </p:txBody>
      </p:sp>
      <p:grpSp>
        <p:nvGrpSpPr>
          <p:cNvPr id="85" name="Group 84"/>
          <p:cNvGrpSpPr/>
          <p:nvPr/>
        </p:nvGrpSpPr>
        <p:grpSpPr>
          <a:xfrm>
            <a:off x="3875629" y="5992985"/>
            <a:ext cx="2656967" cy="849016"/>
            <a:chOff x="3896232" y="5914329"/>
            <a:chExt cx="2656967" cy="849016"/>
          </a:xfrm>
        </p:grpSpPr>
        <p:grpSp>
          <p:nvGrpSpPr>
            <p:cNvPr id="86" name="Group 85"/>
            <p:cNvGrpSpPr/>
            <p:nvPr/>
          </p:nvGrpSpPr>
          <p:grpSpPr>
            <a:xfrm>
              <a:off x="3896232" y="5914329"/>
              <a:ext cx="2656967" cy="579025"/>
              <a:chOff x="9772650" y="8759825"/>
              <a:chExt cx="2763838" cy="593725"/>
            </a:xfrm>
          </p:grpSpPr>
          <p:sp>
            <p:nvSpPr>
              <p:cNvPr id="88" name="AutoShape 5"/>
              <p:cNvSpPr>
                <a:spLocks/>
              </p:cNvSpPr>
              <p:nvPr/>
            </p:nvSpPr>
            <p:spPr bwMode="auto">
              <a:xfrm>
                <a:off x="11218863" y="8820150"/>
                <a:ext cx="82550" cy="79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99" y="0"/>
                    </a:moveTo>
                    <a:lnTo>
                      <a:pt x="899" y="0"/>
                    </a:lnTo>
                    <a:lnTo>
                      <a:pt x="2400" y="626"/>
                    </a:lnTo>
                    <a:lnTo>
                      <a:pt x="5100" y="2191"/>
                    </a:lnTo>
                    <a:lnTo>
                      <a:pt x="9600" y="5008"/>
                    </a:lnTo>
                    <a:lnTo>
                      <a:pt x="11999" y="7200"/>
                    </a:lnTo>
                    <a:lnTo>
                      <a:pt x="13799" y="9704"/>
                    </a:lnTo>
                    <a:lnTo>
                      <a:pt x="17700" y="14086"/>
                    </a:lnTo>
                    <a:lnTo>
                      <a:pt x="20099" y="18156"/>
                    </a:lnTo>
                    <a:lnTo>
                      <a:pt x="21600" y="21600"/>
                    </a:lnTo>
                    <a:lnTo>
                      <a:pt x="4800" y="21600"/>
                    </a:lnTo>
                    <a:lnTo>
                      <a:pt x="0" y="17217"/>
                    </a:lnTo>
                    <a:lnTo>
                      <a:pt x="13799" y="17217"/>
                    </a:lnTo>
                    <a:lnTo>
                      <a:pt x="12600" y="14086"/>
                    </a:lnTo>
                    <a:lnTo>
                      <a:pt x="8999" y="8765"/>
                    </a:lnTo>
                    <a:lnTo>
                      <a:pt x="6299" y="5008"/>
                    </a:lnTo>
                    <a:lnTo>
                      <a:pt x="3599" y="2191"/>
                    </a:lnTo>
                    <a:lnTo>
                      <a:pt x="899"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89" name="AutoShape 6"/>
              <p:cNvSpPr>
                <a:spLocks/>
              </p:cNvSpPr>
              <p:nvPr/>
            </p:nvSpPr>
            <p:spPr bwMode="auto">
              <a:xfrm>
                <a:off x="11064875" y="9032875"/>
                <a:ext cx="236538"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0" y="0"/>
                    </a:moveTo>
                    <a:lnTo>
                      <a:pt x="21600" y="526"/>
                    </a:lnTo>
                    <a:lnTo>
                      <a:pt x="21085" y="2107"/>
                    </a:lnTo>
                    <a:lnTo>
                      <a:pt x="20777" y="4741"/>
                    </a:lnTo>
                    <a:lnTo>
                      <a:pt x="19954" y="7375"/>
                    </a:lnTo>
                    <a:lnTo>
                      <a:pt x="18925" y="10273"/>
                    </a:lnTo>
                    <a:lnTo>
                      <a:pt x="17794" y="13170"/>
                    </a:lnTo>
                    <a:lnTo>
                      <a:pt x="16148" y="16331"/>
                    </a:lnTo>
                    <a:lnTo>
                      <a:pt x="14194" y="18702"/>
                    </a:lnTo>
                    <a:lnTo>
                      <a:pt x="12651" y="20019"/>
                    </a:lnTo>
                    <a:lnTo>
                      <a:pt x="11314" y="20809"/>
                    </a:lnTo>
                    <a:lnTo>
                      <a:pt x="9874" y="21600"/>
                    </a:lnTo>
                    <a:lnTo>
                      <a:pt x="8537" y="21600"/>
                    </a:lnTo>
                    <a:lnTo>
                      <a:pt x="7302" y="21600"/>
                    </a:lnTo>
                    <a:lnTo>
                      <a:pt x="6171" y="21336"/>
                    </a:lnTo>
                    <a:lnTo>
                      <a:pt x="4011" y="20019"/>
                    </a:lnTo>
                    <a:lnTo>
                      <a:pt x="2365" y="18439"/>
                    </a:lnTo>
                    <a:lnTo>
                      <a:pt x="1028" y="16595"/>
                    </a:lnTo>
                    <a:lnTo>
                      <a:pt x="0" y="14487"/>
                    </a:lnTo>
                    <a:lnTo>
                      <a:pt x="1028" y="15804"/>
                    </a:lnTo>
                    <a:lnTo>
                      <a:pt x="2159" y="16595"/>
                    </a:lnTo>
                    <a:lnTo>
                      <a:pt x="3805" y="17121"/>
                    </a:lnTo>
                    <a:lnTo>
                      <a:pt x="5657" y="17385"/>
                    </a:lnTo>
                    <a:lnTo>
                      <a:pt x="7714" y="17385"/>
                    </a:lnTo>
                    <a:lnTo>
                      <a:pt x="9668" y="16331"/>
                    </a:lnTo>
                    <a:lnTo>
                      <a:pt x="10800" y="15278"/>
                    </a:lnTo>
                    <a:lnTo>
                      <a:pt x="11828" y="13960"/>
                    </a:lnTo>
                    <a:lnTo>
                      <a:pt x="13474" y="11590"/>
                    </a:lnTo>
                    <a:lnTo>
                      <a:pt x="14811" y="8956"/>
                    </a:lnTo>
                    <a:lnTo>
                      <a:pt x="15942" y="6848"/>
                    </a:lnTo>
                    <a:lnTo>
                      <a:pt x="16765" y="4741"/>
                    </a:lnTo>
                    <a:lnTo>
                      <a:pt x="17588" y="1317"/>
                    </a:lnTo>
                    <a:lnTo>
                      <a:pt x="1800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0" name="AutoShape 7"/>
              <p:cNvSpPr>
                <a:spLocks/>
              </p:cNvSpPr>
              <p:nvPr/>
            </p:nvSpPr>
            <p:spPr bwMode="auto">
              <a:xfrm>
                <a:off x="11163300" y="8759825"/>
                <a:ext cx="219075" cy="403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19" y="18780"/>
                    </a:moveTo>
                    <a:lnTo>
                      <a:pt x="14919" y="18780"/>
                    </a:lnTo>
                    <a:lnTo>
                      <a:pt x="13694" y="19380"/>
                    </a:lnTo>
                    <a:lnTo>
                      <a:pt x="12247" y="19860"/>
                    </a:lnTo>
                    <a:lnTo>
                      <a:pt x="11022" y="20340"/>
                    </a:lnTo>
                    <a:lnTo>
                      <a:pt x="9686" y="20639"/>
                    </a:lnTo>
                    <a:lnTo>
                      <a:pt x="7237" y="21120"/>
                    </a:lnTo>
                    <a:lnTo>
                      <a:pt x="4898" y="21420"/>
                    </a:lnTo>
                    <a:lnTo>
                      <a:pt x="2894" y="21600"/>
                    </a:lnTo>
                    <a:lnTo>
                      <a:pt x="1447" y="21600"/>
                    </a:lnTo>
                    <a:lnTo>
                      <a:pt x="0" y="21600"/>
                    </a:lnTo>
                    <a:lnTo>
                      <a:pt x="1447" y="21479"/>
                    </a:lnTo>
                    <a:lnTo>
                      <a:pt x="3117" y="21300"/>
                    </a:lnTo>
                    <a:lnTo>
                      <a:pt x="5010" y="20999"/>
                    </a:lnTo>
                    <a:lnTo>
                      <a:pt x="7237" y="20520"/>
                    </a:lnTo>
                    <a:lnTo>
                      <a:pt x="9686" y="19739"/>
                    </a:lnTo>
                    <a:lnTo>
                      <a:pt x="10800" y="19260"/>
                    </a:lnTo>
                    <a:lnTo>
                      <a:pt x="12024" y="18780"/>
                    </a:lnTo>
                    <a:lnTo>
                      <a:pt x="13360" y="18120"/>
                    </a:lnTo>
                    <a:lnTo>
                      <a:pt x="14362" y="17459"/>
                    </a:lnTo>
                    <a:lnTo>
                      <a:pt x="15253" y="16740"/>
                    </a:lnTo>
                    <a:lnTo>
                      <a:pt x="16032" y="16080"/>
                    </a:lnTo>
                    <a:lnTo>
                      <a:pt x="16701" y="15299"/>
                    </a:lnTo>
                    <a:lnTo>
                      <a:pt x="17257" y="14460"/>
                    </a:lnTo>
                    <a:lnTo>
                      <a:pt x="17814" y="13560"/>
                    </a:lnTo>
                    <a:lnTo>
                      <a:pt x="18148" y="12720"/>
                    </a:lnTo>
                    <a:lnTo>
                      <a:pt x="18371" y="11700"/>
                    </a:lnTo>
                    <a:lnTo>
                      <a:pt x="18593" y="10739"/>
                    </a:lnTo>
                    <a:lnTo>
                      <a:pt x="18371" y="9779"/>
                    </a:lnTo>
                    <a:lnTo>
                      <a:pt x="18148" y="8820"/>
                    </a:lnTo>
                    <a:lnTo>
                      <a:pt x="17814" y="7979"/>
                    </a:lnTo>
                    <a:lnTo>
                      <a:pt x="17480" y="7200"/>
                    </a:lnTo>
                    <a:lnTo>
                      <a:pt x="16701" y="6480"/>
                    </a:lnTo>
                    <a:lnTo>
                      <a:pt x="16255" y="5820"/>
                    </a:lnTo>
                    <a:lnTo>
                      <a:pt x="14808" y="4560"/>
                    </a:lnTo>
                    <a:lnTo>
                      <a:pt x="13694" y="3780"/>
                    </a:lnTo>
                    <a:lnTo>
                      <a:pt x="12470" y="3119"/>
                    </a:lnTo>
                    <a:lnTo>
                      <a:pt x="11356" y="2520"/>
                    </a:lnTo>
                    <a:lnTo>
                      <a:pt x="10131" y="2040"/>
                    </a:lnTo>
                    <a:lnTo>
                      <a:pt x="8795" y="1560"/>
                    </a:lnTo>
                    <a:lnTo>
                      <a:pt x="7571" y="1200"/>
                    </a:lnTo>
                    <a:lnTo>
                      <a:pt x="5232" y="720"/>
                    </a:lnTo>
                    <a:lnTo>
                      <a:pt x="3228" y="300"/>
                    </a:lnTo>
                    <a:lnTo>
                      <a:pt x="1670" y="120"/>
                    </a:lnTo>
                    <a:lnTo>
                      <a:pt x="0" y="0"/>
                    </a:lnTo>
                    <a:lnTo>
                      <a:pt x="1670" y="0"/>
                    </a:lnTo>
                    <a:lnTo>
                      <a:pt x="3228" y="0"/>
                    </a:lnTo>
                    <a:lnTo>
                      <a:pt x="5567" y="180"/>
                    </a:lnTo>
                    <a:lnTo>
                      <a:pt x="7905" y="600"/>
                    </a:lnTo>
                    <a:lnTo>
                      <a:pt x="9352" y="900"/>
                    </a:lnTo>
                    <a:lnTo>
                      <a:pt x="10577" y="1200"/>
                    </a:lnTo>
                    <a:lnTo>
                      <a:pt x="12024" y="1560"/>
                    </a:lnTo>
                    <a:lnTo>
                      <a:pt x="13472" y="2160"/>
                    </a:lnTo>
                    <a:lnTo>
                      <a:pt x="14808" y="2700"/>
                    </a:lnTo>
                    <a:lnTo>
                      <a:pt x="16032" y="3419"/>
                    </a:lnTo>
                    <a:lnTo>
                      <a:pt x="17814" y="4560"/>
                    </a:lnTo>
                    <a:lnTo>
                      <a:pt x="18705" y="5340"/>
                    </a:lnTo>
                    <a:lnTo>
                      <a:pt x="19595" y="6180"/>
                    </a:lnTo>
                    <a:lnTo>
                      <a:pt x="20375" y="7200"/>
                    </a:lnTo>
                    <a:lnTo>
                      <a:pt x="21043" y="8220"/>
                    </a:lnTo>
                    <a:lnTo>
                      <a:pt x="21377" y="9480"/>
                    </a:lnTo>
                    <a:lnTo>
                      <a:pt x="21600" y="10739"/>
                    </a:lnTo>
                    <a:lnTo>
                      <a:pt x="21377" y="12120"/>
                    </a:lnTo>
                    <a:lnTo>
                      <a:pt x="21043" y="13380"/>
                    </a:lnTo>
                    <a:lnTo>
                      <a:pt x="20375" y="14519"/>
                    </a:lnTo>
                    <a:lnTo>
                      <a:pt x="19484" y="15600"/>
                    </a:lnTo>
                    <a:lnTo>
                      <a:pt x="18593" y="16440"/>
                    </a:lnTo>
                    <a:lnTo>
                      <a:pt x="17480" y="17340"/>
                    </a:lnTo>
                    <a:lnTo>
                      <a:pt x="16255" y="18120"/>
                    </a:lnTo>
                    <a:lnTo>
                      <a:pt x="14919" y="187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1" name="AutoShape 8"/>
              <p:cNvSpPr>
                <a:spLocks/>
              </p:cNvSpPr>
              <p:nvPr/>
            </p:nvSpPr>
            <p:spPr bwMode="auto">
              <a:xfrm>
                <a:off x="11023600" y="8840788"/>
                <a:ext cx="163513" cy="204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492"/>
                    </a:moveTo>
                    <a:lnTo>
                      <a:pt x="21600" y="2492"/>
                    </a:lnTo>
                    <a:lnTo>
                      <a:pt x="20693" y="1898"/>
                    </a:lnTo>
                    <a:lnTo>
                      <a:pt x="19787" y="1305"/>
                    </a:lnTo>
                    <a:lnTo>
                      <a:pt x="18276" y="712"/>
                    </a:lnTo>
                    <a:lnTo>
                      <a:pt x="16313" y="118"/>
                    </a:lnTo>
                    <a:lnTo>
                      <a:pt x="14047" y="0"/>
                    </a:lnTo>
                    <a:lnTo>
                      <a:pt x="11630" y="118"/>
                    </a:lnTo>
                    <a:lnTo>
                      <a:pt x="10422" y="356"/>
                    </a:lnTo>
                    <a:lnTo>
                      <a:pt x="8911" y="712"/>
                    </a:lnTo>
                    <a:lnTo>
                      <a:pt x="7703" y="1186"/>
                    </a:lnTo>
                    <a:lnTo>
                      <a:pt x="6495" y="1661"/>
                    </a:lnTo>
                    <a:lnTo>
                      <a:pt x="4531" y="2848"/>
                    </a:lnTo>
                    <a:lnTo>
                      <a:pt x="2869" y="4391"/>
                    </a:lnTo>
                    <a:lnTo>
                      <a:pt x="1359" y="6052"/>
                    </a:lnTo>
                    <a:lnTo>
                      <a:pt x="755" y="8070"/>
                    </a:lnTo>
                    <a:lnTo>
                      <a:pt x="151" y="9969"/>
                    </a:lnTo>
                    <a:lnTo>
                      <a:pt x="0" y="11868"/>
                    </a:lnTo>
                    <a:lnTo>
                      <a:pt x="453" y="13529"/>
                    </a:lnTo>
                    <a:lnTo>
                      <a:pt x="1208" y="15665"/>
                    </a:lnTo>
                    <a:lnTo>
                      <a:pt x="2567" y="17446"/>
                    </a:lnTo>
                    <a:lnTo>
                      <a:pt x="3927" y="18989"/>
                    </a:lnTo>
                    <a:lnTo>
                      <a:pt x="5588" y="19938"/>
                    </a:lnTo>
                    <a:lnTo>
                      <a:pt x="6797" y="20650"/>
                    </a:lnTo>
                    <a:lnTo>
                      <a:pt x="8005" y="21243"/>
                    </a:lnTo>
                    <a:lnTo>
                      <a:pt x="9213" y="21600"/>
                    </a:lnTo>
                    <a:lnTo>
                      <a:pt x="8307" y="20887"/>
                    </a:lnTo>
                    <a:lnTo>
                      <a:pt x="7250" y="20057"/>
                    </a:lnTo>
                    <a:lnTo>
                      <a:pt x="6344" y="18989"/>
                    </a:lnTo>
                    <a:lnTo>
                      <a:pt x="5286" y="17446"/>
                    </a:lnTo>
                    <a:lnTo>
                      <a:pt x="4380" y="15665"/>
                    </a:lnTo>
                    <a:lnTo>
                      <a:pt x="4078" y="14004"/>
                    </a:lnTo>
                    <a:lnTo>
                      <a:pt x="4078" y="13054"/>
                    </a:lnTo>
                    <a:lnTo>
                      <a:pt x="4078" y="11868"/>
                    </a:lnTo>
                    <a:lnTo>
                      <a:pt x="4531" y="10087"/>
                    </a:lnTo>
                    <a:lnTo>
                      <a:pt x="5286" y="8426"/>
                    </a:lnTo>
                    <a:lnTo>
                      <a:pt x="6344" y="7120"/>
                    </a:lnTo>
                    <a:lnTo>
                      <a:pt x="7250" y="5934"/>
                    </a:lnTo>
                    <a:lnTo>
                      <a:pt x="8307" y="5103"/>
                    </a:lnTo>
                    <a:lnTo>
                      <a:pt x="9213" y="4391"/>
                    </a:lnTo>
                    <a:lnTo>
                      <a:pt x="10875" y="3441"/>
                    </a:lnTo>
                    <a:lnTo>
                      <a:pt x="13141" y="2492"/>
                    </a:lnTo>
                    <a:lnTo>
                      <a:pt x="15104" y="2136"/>
                    </a:lnTo>
                    <a:lnTo>
                      <a:pt x="16766" y="1898"/>
                    </a:lnTo>
                    <a:lnTo>
                      <a:pt x="18427" y="1898"/>
                    </a:lnTo>
                    <a:lnTo>
                      <a:pt x="20995" y="2136"/>
                    </a:lnTo>
                    <a:lnTo>
                      <a:pt x="21600" y="249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2" name="AutoShape 9"/>
              <p:cNvSpPr>
                <a:spLocks/>
              </p:cNvSpPr>
              <p:nvPr/>
            </p:nvSpPr>
            <p:spPr bwMode="auto">
              <a:xfrm>
                <a:off x="9772650" y="9226550"/>
                <a:ext cx="104775"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434" y="14804"/>
                    </a:moveTo>
                    <a:lnTo>
                      <a:pt x="5400" y="14804"/>
                    </a:lnTo>
                    <a:lnTo>
                      <a:pt x="2817" y="21600"/>
                    </a:lnTo>
                    <a:lnTo>
                      <a:pt x="0" y="21600"/>
                    </a:lnTo>
                    <a:lnTo>
                      <a:pt x="9626" y="0"/>
                    </a:lnTo>
                    <a:lnTo>
                      <a:pt x="12208" y="0"/>
                    </a:lnTo>
                    <a:lnTo>
                      <a:pt x="21600" y="21600"/>
                    </a:lnTo>
                    <a:lnTo>
                      <a:pt x="19017" y="21600"/>
                    </a:lnTo>
                    <a:lnTo>
                      <a:pt x="16434" y="14804"/>
                    </a:lnTo>
                    <a:close/>
                    <a:moveTo>
                      <a:pt x="11034" y="2426"/>
                    </a:moveTo>
                    <a:lnTo>
                      <a:pt x="6104" y="12862"/>
                    </a:lnTo>
                    <a:lnTo>
                      <a:pt x="15495" y="12862"/>
                    </a:lnTo>
                    <a:lnTo>
                      <a:pt x="11034" y="242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3" name="AutoShape 10"/>
              <p:cNvSpPr>
                <a:spLocks/>
              </p:cNvSpPr>
              <p:nvPr/>
            </p:nvSpPr>
            <p:spPr bwMode="auto">
              <a:xfrm>
                <a:off x="9883775" y="9251950"/>
                <a:ext cx="123825"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8382"/>
                    </a:moveTo>
                    <a:lnTo>
                      <a:pt x="19636" y="8382"/>
                    </a:lnTo>
                    <a:lnTo>
                      <a:pt x="19243" y="5802"/>
                    </a:lnTo>
                    <a:lnTo>
                      <a:pt x="18654" y="3868"/>
                    </a:lnTo>
                    <a:lnTo>
                      <a:pt x="17476" y="2579"/>
                    </a:lnTo>
                    <a:lnTo>
                      <a:pt x="15905" y="2579"/>
                    </a:lnTo>
                    <a:lnTo>
                      <a:pt x="13941" y="2579"/>
                    </a:lnTo>
                    <a:lnTo>
                      <a:pt x="12567" y="4191"/>
                    </a:lnTo>
                    <a:lnTo>
                      <a:pt x="11781" y="6447"/>
                    </a:lnTo>
                    <a:lnTo>
                      <a:pt x="11781" y="9026"/>
                    </a:lnTo>
                    <a:lnTo>
                      <a:pt x="11781" y="21600"/>
                    </a:lnTo>
                    <a:lnTo>
                      <a:pt x="9818" y="21600"/>
                    </a:lnTo>
                    <a:lnTo>
                      <a:pt x="9818" y="7414"/>
                    </a:lnTo>
                    <a:lnTo>
                      <a:pt x="9425" y="5480"/>
                    </a:lnTo>
                    <a:lnTo>
                      <a:pt x="8836" y="3868"/>
                    </a:lnTo>
                    <a:lnTo>
                      <a:pt x="7854" y="2579"/>
                    </a:lnTo>
                    <a:lnTo>
                      <a:pt x="6283" y="2579"/>
                    </a:lnTo>
                    <a:lnTo>
                      <a:pt x="4320" y="2579"/>
                    </a:lnTo>
                    <a:lnTo>
                      <a:pt x="2749" y="4191"/>
                    </a:lnTo>
                    <a:lnTo>
                      <a:pt x="2552" y="5480"/>
                    </a:lnTo>
                    <a:lnTo>
                      <a:pt x="1767" y="6447"/>
                    </a:lnTo>
                    <a:lnTo>
                      <a:pt x="1570" y="9349"/>
                    </a:lnTo>
                    <a:lnTo>
                      <a:pt x="1570" y="21600"/>
                    </a:lnTo>
                    <a:lnTo>
                      <a:pt x="0" y="21600"/>
                    </a:lnTo>
                    <a:lnTo>
                      <a:pt x="0" y="644"/>
                    </a:lnTo>
                    <a:lnTo>
                      <a:pt x="1570" y="644"/>
                    </a:lnTo>
                    <a:lnTo>
                      <a:pt x="1570" y="4191"/>
                    </a:lnTo>
                    <a:lnTo>
                      <a:pt x="1767" y="4191"/>
                    </a:lnTo>
                    <a:lnTo>
                      <a:pt x="2552" y="2579"/>
                    </a:lnTo>
                    <a:lnTo>
                      <a:pt x="3534" y="1611"/>
                    </a:lnTo>
                    <a:lnTo>
                      <a:pt x="4712" y="644"/>
                    </a:lnTo>
                    <a:lnTo>
                      <a:pt x="6676" y="0"/>
                    </a:lnTo>
                    <a:lnTo>
                      <a:pt x="8443" y="644"/>
                    </a:lnTo>
                    <a:lnTo>
                      <a:pt x="9818" y="1611"/>
                    </a:lnTo>
                    <a:lnTo>
                      <a:pt x="10800" y="3223"/>
                    </a:lnTo>
                    <a:lnTo>
                      <a:pt x="11389" y="4835"/>
                    </a:lnTo>
                    <a:lnTo>
                      <a:pt x="11978" y="3223"/>
                    </a:lnTo>
                    <a:lnTo>
                      <a:pt x="12960" y="1611"/>
                    </a:lnTo>
                    <a:lnTo>
                      <a:pt x="14530" y="644"/>
                    </a:lnTo>
                    <a:lnTo>
                      <a:pt x="16101" y="0"/>
                    </a:lnTo>
                    <a:lnTo>
                      <a:pt x="18654" y="644"/>
                    </a:lnTo>
                    <a:lnTo>
                      <a:pt x="19243" y="1289"/>
                    </a:lnTo>
                    <a:lnTo>
                      <a:pt x="20225" y="2256"/>
                    </a:lnTo>
                    <a:lnTo>
                      <a:pt x="20618" y="3223"/>
                    </a:lnTo>
                    <a:lnTo>
                      <a:pt x="21207" y="4191"/>
                    </a:lnTo>
                    <a:lnTo>
                      <a:pt x="21600" y="7414"/>
                    </a:lnTo>
                    <a:lnTo>
                      <a:pt x="21600" y="21600"/>
                    </a:lnTo>
                    <a:lnTo>
                      <a:pt x="19636" y="21600"/>
                    </a:lnTo>
                    <a:lnTo>
                      <a:pt x="19636" y="838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4" name="AutoShape 11"/>
              <p:cNvSpPr>
                <a:spLocks/>
              </p:cNvSpPr>
              <p:nvPr/>
            </p:nvSpPr>
            <p:spPr bwMode="auto">
              <a:xfrm>
                <a:off x="10018713" y="9251950"/>
                <a:ext cx="8255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1" y="14611"/>
                    </a:moveTo>
                    <a:lnTo>
                      <a:pt x="20991" y="14611"/>
                    </a:lnTo>
                    <a:lnTo>
                      <a:pt x="20078" y="17152"/>
                    </a:lnTo>
                    <a:lnTo>
                      <a:pt x="18253" y="19694"/>
                    </a:lnTo>
                    <a:lnTo>
                      <a:pt x="16732" y="20647"/>
                    </a:lnTo>
                    <a:lnTo>
                      <a:pt x="14602" y="21282"/>
                    </a:lnTo>
                    <a:lnTo>
                      <a:pt x="12777" y="21600"/>
                    </a:lnTo>
                    <a:lnTo>
                      <a:pt x="10952" y="21600"/>
                    </a:lnTo>
                    <a:lnTo>
                      <a:pt x="7909" y="21600"/>
                    </a:lnTo>
                    <a:lnTo>
                      <a:pt x="5780" y="20647"/>
                    </a:lnTo>
                    <a:lnTo>
                      <a:pt x="3954" y="19694"/>
                    </a:lnTo>
                    <a:lnTo>
                      <a:pt x="2433" y="18105"/>
                    </a:lnTo>
                    <a:lnTo>
                      <a:pt x="1521" y="16517"/>
                    </a:lnTo>
                    <a:lnTo>
                      <a:pt x="608" y="14611"/>
                    </a:lnTo>
                    <a:lnTo>
                      <a:pt x="0" y="10800"/>
                    </a:lnTo>
                    <a:lnTo>
                      <a:pt x="0" y="8894"/>
                    </a:lnTo>
                    <a:lnTo>
                      <a:pt x="608" y="6670"/>
                    </a:lnTo>
                    <a:lnTo>
                      <a:pt x="1521" y="4764"/>
                    </a:lnTo>
                    <a:lnTo>
                      <a:pt x="2433" y="3176"/>
                    </a:lnTo>
                    <a:lnTo>
                      <a:pt x="3954" y="2223"/>
                    </a:lnTo>
                    <a:lnTo>
                      <a:pt x="5780" y="1270"/>
                    </a:lnTo>
                    <a:lnTo>
                      <a:pt x="8214" y="0"/>
                    </a:lnTo>
                    <a:lnTo>
                      <a:pt x="10952" y="0"/>
                    </a:lnTo>
                    <a:lnTo>
                      <a:pt x="14602" y="635"/>
                    </a:lnTo>
                    <a:lnTo>
                      <a:pt x="16123" y="1270"/>
                    </a:lnTo>
                    <a:lnTo>
                      <a:pt x="18253" y="2223"/>
                    </a:lnTo>
                    <a:lnTo>
                      <a:pt x="19774" y="3811"/>
                    </a:lnTo>
                    <a:lnTo>
                      <a:pt x="20687" y="5717"/>
                    </a:lnTo>
                    <a:lnTo>
                      <a:pt x="21600" y="8258"/>
                    </a:lnTo>
                    <a:lnTo>
                      <a:pt x="21600" y="11435"/>
                    </a:lnTo>
                    <a:lnTo>
                      <a:pt x="3042" y="11435"/>
                    </a:lnTo>
                    <a:lnTo>
                      <a:pt x="3346" y="14611"/>
                    </a:lnTo>
                    <a:lnTo>
                      <a:pt x="4867" y="17152"/>
                    </a:lnTo>
                    <a:lnTo>
                      <a:pt x="5780" y="18105"/>
                    </a:lnTo>
                    <a:lnTo>
                      <a:pt x="7301" y="18741"/>
                    </a:lnTo>
                    <a:lnTo>
                      <a:pt x="8822" y="19058"/>
                    </a:lnTo>
                    <a:lnTo>
                      <a:pt x="10952" y="19058"/>
                    </a:lnTo>
                    <a:lnTo>
                      <a:pt x="13690" y="19058"/>
                    </a:lnTo>
                    <a:lnTo>
                      <a:pt x="16123" y="18105"/>
                    </a:lnTo>
                    <a:lnTo>
                      <a:pt x="17645" y="16517"/>
                    </a:lnTo>
                    <a:lnTo>
                      <a:pt x="18557" y="14611"/>
                    </a:lnTo>
                    <a:lnTo>
                      <a:pt x="20991" y="14611"/>
                    </a:lnTo>
                    <a:close/>
                    <a:moveTo>
                      <a:pt x="19166" y="9211"/>
                    </a:moveTo>
                    <a:lnTo>
                      <a:pt x="19166" y="9211"/>
                    </a:lnTo>
                    <a:lnTo>
                      <a:pt x="18557" y="7941"/>
                    </a:lnTo>
                    <a:lnTo>
                      <a:pt x="17645" y="6352"/>
                    </a:lnTo>
                    <a:lnTo>
                      <a:pt x="17340" y="4764"/>
                    </a:lnTo>
                    <a:lnTo>
                      <a:pt x="16123" y="4129"/>
                    </a:lnTo>
                    <a:lnTo>
                      <a:pt x="13690" y="2541"/>
                    </a:lnTo>
                    <a:lnTo>
                      <a:pt x="10952" y="2541"/>
                    </a:lnTo>
                    <a:lnTo>
                      <a:pt x="8214" y="2541"/>
                    </a:lnTo>
                    <a:lnTo>
                      <a:pt x="5780" y="4129"/>
                    </a:lnTo>
                    <a:lnTo>
                      <a:pt x="4867" y="5399"/>
                    </a:lnTo>
                    <a:lnTo>
                      <a:pt x="3954" y="6352"/>
                    </a:lnTo>
                    <a:lnTo>
                      <a:pt x="3346" y="7941"/>
                    </a:lnTo>
                    <a:lnTo>
                      <a:pt x="3042" y="9211"/>
                    </a:lnTo>
                    <a:lnTo>
                      <a:pt x="19166" y="921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5" name="AutoShape 12"/>
              <p:cNvSpPr>
                <a:spLocks/>
              </p:cNvSpPr>
              <p:nvPr/>
            </p:nvSpPr>
            <p:spPr bwMode="auto">
              <a:xfrm>
                <a:off x="10113963" y="9251950"/>
                <a:ext cx="46037"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4"/>
                    </a:moveTo>
                    <a:lnTo>
                      <a:pt x="5268" y="644"/>
                    </a:lnTo>
                    <a:lnTo>
                      <a:pt x="5268" y="5480"/>
                    </a:lnTo>
                    <a:lnTo>
                      <a:pt x="6848" y="3868"/>
                    </a:lnTo>
                    <a:lnTo>
                      <a:pt x="9482" y="1611"/>
                    </a:lnTo>
                    <a:lnTo>
                      <a:pt x="13170" y="644"/>
                    </a:lnTo>
                    <a:lnTo>
                      <a:pt x="17912" y="0"/>
                    </a:lnTo>
                    <a:lnTo>
                      <a:pt x="21600" y="0"/>
                    </a:lnTo>
                    <a:lnTo>
                      <a:pt x="21600" y="3223"/>
                    </a:lnTo>
                    <a:lnTo>
                      <a:pt x="17385" y="2579"/>
                    </a:lnTo>
                    <a:lnTo>
                      <a:pt x="13170" y="3223"/>
                    </a:lnTo>
                    <a:lnTo>
                      <a:pt x="8956" y="4835"/>
                    </a:lnTo>
                    <a:lnTo>
                      <a:pt x="7902" y="5802"/>
                    </a:lnTo>
                    <a:lnTo>
                      <a:pt x="6321" y="6770"/>
                    </a:lnTo>
                    <a:lnTo>
                      <a:pt x="5268" y="9026"/>
                    </a:lnTo>
                    <a:lnTo>
                      <a:pt x="5268" y="10961"/>
                    </a:lnTo>
                    <a:lnTo>
                      <a:pt x="5268" y="21600"/>
                    </a:lnTo>
                    <a:lnTo>
                      <a:pt x="0" y="21600"/>
                    </a:lnTo>
                    <a:lnTo>
                      <a:pt x="0" y="64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6" name="AutoShape 13"/>
              <p:cNvSpPr>
                <a:spLocks/>
              </p:cNvSpPr>
              <p:nvPr/>
            </p:nvSpPr>
            <p:spPr bwMode="auto">
              <a:xfrm>
                <a:off x="10166350" y="9226550"/>
                <a:ext cx="7938"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155"/>
                    </a:lnTo>
                    <a:lnTo>
                      <a:pt x="0" y="3155"/>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7" name="AutoShape 14"/>
              <p:cNvSpPr>
                <a:spLocks/>
              </p:cNvSpPr>
              <p:nvPr/>
            </p:nvSpPr>
            <p:spPr bwMode="auto">
              <a:xfrm>
                <a:off x="10188575" y="9251950"/>
                <a:ext cx="7620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976"/>
                    </a:moveTo>
                    <a:lnTo>
                      <a:pt x="21600" y="13976"/>
                    </a:lnTo>
                    <a:lnTo>
                      <a:pt x="21277" y="15882"/>
                    </a:lnTo>
                    <a:lnTo>
                      <a:pt x="19020" y="18741"/>
                    </a:lnTo>
                    <a:lnTo>
                      <a:pt x="18053" y="20011"/>
                    </a:lnTo>
                    <a:lnTo>
                      <a:pt x="16119" y="21282"/>
                    </a:lnTo>
                    <a:lnTo>
                      <a:pt x="13862" y="21600"/>
                    </a:lnTo>
                    <a:lnTo>
                      <a:pt x="11283" y="21600"/>
                    </a:lnTo>
                    <a:lnTo>
                      <a:pt x="8704" y="21600"/>
                    </a:lnTo>
                    <a:lnTo>
                      <a:pt x="6770" y="21282"/>
                    </a:lnTo>
                    <a:lnTo>
                      <a:pt x="4513" y="20011"/>
                    </a:lnTo>
                    <a:lnTo>
                      <a:pt x="2901" y="18741"/>
                    </a:lnTo>
                    <a:lnTo>
                      <a:pt x="1289" y="17152"/>
                    </a:lnTo>
                    <a:lnTo>
                      <a:pt x="322" y="15564"/>
                    </a:lnTo>
                    <a:lnTo>
                      <a:pt x="0" y="13341"/>
                    </a:lnTo>
                    <a:lnTo>
                      <a:pt x="0" y="10800"/>
                    </a:lnTo>
                    <a:lnTo>
                      <a:pt x="0" y="8894"/>
                    </a:lnTo>
                    <a:lnTo>
                      <a:pt x="322" y="6670"/>
                    </a:lnTo>
                    <a:lnTo>
                      <a:pt x="1289" y="4764"/>
                    </a:lnTo>
                    <a:lnTo>
                      <a:pt x="2579" y="3176"/>
                    </a:lnTo>
                    <a:lnTo>
                      <a:pt x="4191" y="1588"/>
                    </a:lnTo>
                    <a:lnTo>
                      <a:pt x="6125" y="635"/>
                    </a:lnTo>
                    <a:lnTo>
                      <a:pt x="8704" y="0"/>
                    </a:lnTo>
                    <a:lnTo>
                      <a:pt x="11283" y="0"/>
                    </a:lnTo>
                    <a:lnTo>
                      <a:pt x="13862" y="0"/>
                    </a:lnTo>
                    <a:lnTo>
                      <a:pt x="16119" y="635"/>
                    </a:lnTo>
                    <a:lnTo>
                      <a:pt x="17731" y="1588"/>
                    </a:lnTo>
                    <a:lnTo>
                      <a:pt x="19020" y="2541"/>
                    </a:lnTo>
                    <a:lnTo>
                      <a:pt x="21277" y="4764"/>
                    </a:lnTo>
                    <a:lnTo>
                      <a:pt x="21600" y="7305"/>
                    </a:lnTo>
                    <a:lnTo>
                      <a:pt x="18698" y="7305"/>
                    </a:lnTo>
                    <a:lnTo>
                      <a:pt x="17731" y="5399"/>
                    </a:lnTo>
                    <a:lnTo>
                      <a:pt x="16119" y="3811"/>
                    </a:lnTo>
                    <a:lnTo>
                      <a:pt x="13862" y="2541"/>
                    </a:lnTo>
                    <a:lnTo>
                      <a:pt x="11283" y="2541"/>
                    </a:lnTo>
                    <a:lnTo>
                      <a:pt x="9349" y="2541"/>
                    </a:lnTo>
                    <a:lnTo>
                      <a:pt x="7737" y="3176"/>
                    </a:lnTo>
                    <a:lnTo>
                      <a:pt x="6125" y="3811"/>
                    </a:lnTo>
                    <a:lnTo>
                      <a:pt x="5158" y="4764"/>
                    </a:lnTo>
                    <a:lnTo>
                      <a:pt x="4191" y="6352"/>
                    </a:lnTo>
                    <a:lnTo>
                      <a:pt x="2901" y="7941"/>
                    </a:lnTo>
                    <a:lnTo>
                      <a:pt x="2579" y="10800"/>
                    </a:lnTo>
                    <a:lnTo>
                      <a:pt x="2901" y="13023"/>
                    </a:lnTo>
                    <a:lnTo>
                      <a:pt x="3546" y="14611"/>
                    </a:lnTo>
                    <a:lnTo>
                      <a:pt x="4191" y="15882"/>
                    </a:lnTo>
                    <a:lnTo>
                      <a:pt x="5158" y="17152"/>
                    </a:lnTo>
                    <a:lnTo>
                      <a:pt x="6125" y="18105"/>
                    </a:lnTo>
                    <a:lnTo>
                      <a:pt x="7737" y="18741"/>
                    </a:lnTo>
                    <a:lnTo>
                      <a:pt x="9349" y="19058"/>
                    </a:lnTo>
                    <a:lnTo>
                      <a:pt x="11283" y="19058"/>
                    </a:lnTo>
                    <a:lnTo>
                      <a:pt x="14507" y="19058"/>
                    </a:lnTo>
                    <a:lnTo>
                      <a:pt x="16441" y="17470"/>
                    </a:lnTo>
                    <a:lnTo>
                      <a:pt x="18053" y="15882"/>
                    </a:lnTo>
                    <a:lnTo>
                      <a:pt x="19020" y="13976"/>
                    </a:lnTo>
                    <a:lnTo>
                      <a:pt x="21600" y="1397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8" name="AutoShape 15"/>
              <p:cNvSpPr>
                <a:spLocks/>
              </p:cNvSpPr>
              <p:nvPr/>
            </p:nvSpPr>
            <p:spPr bwMode="auto">
              <a:xfrm>
                <a:off x="10274300" y="9251950"/>
                <a:ext cx="80963"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9" y="6670"/>
                    </a:moveTo>
                    <a:lnTo>
                      <a:pt x="299" y="6670"/>
                    </a:lnTo>
                    <a:lnTo>
                      <a:pt x="1199" y="4129"/>
                    </a:lnTo>
                    <a:lnTo>
                      <a:pt x="1799" y="2541"/>
                    </a:lnTo>
                    <a:lnTo>
                      <a:pt x="2700" y="1588"/>
                    </a:lnTo>
                    <a:lnTo>
                      <a:pt x="4200" y="1270"/>
                    </a:lnTo>
                    <a:lnTo>
                      <a:pt x="5700" y="635"/>
                    </a:lnTo>
                    <a:lnTo>
                      <a:pt x="9600" y="0"/>
                    </a:lnTo>
                    <a:lnTo>
                      <a:pt x="13800" y="635"/>
                    </a:lnTo>
                    <a:lnTo>
                      <a:pt x="16800" y="1588"/>
                    </a:lnTo>
                    <a:lnTo>
                      <a:pt x="17400" y="2541"/>
                    </a:lnTo>
                    <a:lnTo>
                      <a:pt x="18300" y="3811"/>
                    </a:lnTo>
                    <a:lnTo>
                      <a:pt x="18900" y="6352"/>
                    </a:lnTo>
                    <a:lnTo>
                      <a:pt x="18900" y="17152"/>
                    </a:lnTo>
                    <a:lnTo>
                      <a:pt x="18900" y="18741"/>
                    </a:lnTo>
                    <a:lnTo>
                      <a:pt x="19200" y="19058"/>
                    </a:lnTo>
                    <a:lnTo>
                      <a:pt x="20100" y="19058"/>
                    </a:lnTo>
                    <a:lnTo>
                      <a:pt x="21600" y="19058"/>
                    </a:lnTo>
                    <a:lnTo>
                      <a:pt x="21600" y="21282"/>
                    </a:lnTo>
                    <a:lnTo>
                      <a:pt x="19200" y="21282"/>
                    </a:lnTo>
                    <a:lnTo>
                      <a:pt x="17700" y="21282"/>
                    </a:lnTo>
                    <a:lnTo>
                      <a:pt x="16800" y="20011"/>
                    </a:lnTo>
                    <a:lnTo>
                      <a:pt x="16500" y="19058"/>
                    </a:lnTo>
                    <a:lnTo>
                      <a:pt x="16500" y="17470"/>
                    </a:lnTo>
                    <a:lnTo>
                      <a:pt x="15300" y="19058"/>
                    </a:lnTo>
                    <a:lnTo>
                      <a:pt x="13800" y="20011"/>
                    </a:lnTo>
                    <a:lnTo>
                      <a:pt x="11100" y="21282"/>
                    </a:lnTo>
                    <a:lnTo>
                      <a:pt x="7200" y="21600"/>
                    </a:lnTo>
                    <a:lnTo>
                      <a:pt x="4800" y="21600"/>
                    </a:lnTo>
                    <a:lnTo>
                      <a:pt x="2400" y="20647"/>
                    </a:lnTo>
                    <a:lnTo>
                      <a:pt x="1199" y="19694"/>
                    </a:lnTo>
                    <a:lnTo>
                      <a:pt x="299" y="18741"/>
                    </a:lnTo>
                    <a:lnTo>
                      <a:pt x="0" y="17152"/>
                    </a:lnTo>
                    <a:lnTo>
                      <a:pt x="0" y="15564"/>
                    </a:lnTo>
                    <a:lnTo>
                      <a:pt x="0" y="13976"/>
                    </a:lnTo>
                    <a:lnTo>
                      <a:pt x="899" y="12388"/>
                    </a:lnTo>
                    <a:lnTo>
                      <a:pt x="1799" y="11435"/>
                    </a:lnTo>
                    <a:lnTo>
                      <a:pt x="2700" y="10482"/>
                    </a:lnTo>
                    <a:lnTo>
                      <a:pt x="6300" y="9211"/>
                    </a:lnTo>
                    <a:lnTo>
                      <a:pt x="9600" y="9211"/>
                    </a:lnTo>
                    <a:lnTo>
                      <a:pt x="12900" y="8894"/>
                    </a:lnTo>
                    <a:lnTo>
                      <a:pt x="15000" y="8258"/>
                    </a:lnTo>
                    <a:lnTo>
                      <a:pt x="15900" y="7941"/>
                    </a:lnTo>
                    <a:lnTo>
                      <a:pt x="15900" y="6352"/>
                    </a:lnTo>
                    <a:lnTo>
                      <a:pt x="15900" y="4764"/>
                    </a:lnTo>
                    <a:lnTo>
                      <a:pt x="14400" y="3176"/>
                    </a:lnTo>
                    <a:lnTo>
                      <a:pt x="12600" y="2541"/>
                    </a:lnTo>
                    <a:lnTo>
                      <a:pt x="9600" y="2541"/>
                    </a:lnTo>
                    <a:lnTo>
                      <a:pt x="6600" y="2541"/>
                    </a:lnTo>
                    <a:lnTo>
                      <a:pt x="4800" y="3811"/>
                    </a:lnTo>
                    <a:lnTo>
                      <a:pt x="3900" y="4764"/>
                    </a:lnTo>
                    <a:lnTo>
                      <a:pt x="3299" y="6670"/>
                    </a:lnTo>
                    <a:lnTo>
                      <a:pt x="299" y="6670"/>
                    </a:lnTo>
                    <a:close/>
                    <a:moveTo>
                      <a:pt x="15900" y="9847"/>
                    </a:moveTo>
                    <a:lnTo>
                      <a:pt x="15900" y="9847"/>
                    </a:lnTo>
                    <a:lnTo>
                      <a:pt x="15000" y="10482"/>
                    </a:lnTo>
                    <a:lnTo>
                      <a:pt x="13500" y="10800"/>
                    </a:lnTo>
                    <a:lnTo>
                      <a:pt x="7500" y="11435"/>
                    </a:lnTo>
                    <a:lnTo>
                      <a:pt x="5100" y="12070"/>
                    </a:lnTo>
                    <a:lnTo>
                      <a:pt x="3900" y="13023"/>
                    </a:lnTo>
                    <a:lnTo>
                      <a:pt x="2700" y="13976"/>
                    </a:lnTo>
                    <a:lnTo>
                      <a:pt x="2400" y="15564"/>
                    </a:lnTo>
                    <a:lnTo>
                      <a:pt x="2700" y="17470"/>
                    </a:lnTo>
                    <a:lnTo>
                      <a:pt x="4200" y="18741"/>
                    </a:lnTo>
                    <a:lnTo>
                      <a:pt x="5700" y="19694"/>
                    </a:lnTo>
                    <a:lnTo>
                      <a:pt x="8100" y="19694"/>
                    </a:lnTo>
                    <a:lnTo>
                      <a:pt x="11100" y="19058"/>
                    </a:lnTo>
                    <a:lnTo>
                      <a:pt x="13500" y="18105"/>
                    </a:lnTo>
                    <a:lnTo>
                      <a:pt x="14400" y="17152"/>
                    </a:lnTo>
                    <a:lnTo>
                      <a:pt x="15300" y="15882"/>
                    </a:lnTo>
                    <a:lnTo>
                      <a:pt x="15900" y="14611"/>
                    </a:lnTo>
                    <a:lnTo>
                      <a:pt x="15900" y="13341"/>
                    </a:lnTo>
                    <a:lnTo>
                      <a:pt x="15900" y="984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9" name="AutoShape 16"/>
              <p:cNvSpPr>
                <a:spLocks/>
              </p:cNvSpPr>
              <p:nvPr/>
            </p:nvSpPr>
            <p:spPr bwMode="auto">
              <a:xfrm>
                <a:off x="10363200" y="9251950"/>
                <a:ext cx="71438"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059"/>
                    </a:moveTo>
                    <a:lnTo>
                      <a:pt x="18857" y="8059"/>
                    </a:lnTo>
                    <a:lnTo>
                      <a:pt x="18171" y="5480"/>
                    </a:lnTo>
                    <a:lnTo>
                      <a:pt x="16457" y="3868"/>
                    </a:lnTo>
                    <a:lnTo>
                      <a:pt x="14400" y="2579"/>
                    </a:lnTo>
                    <a:lnTo>
                      <a:pt x="11999" y="2579"/>
                    </a:lnTo>
                    <a:lnTo>
                      <a:pt x="7542" y="3223"/>
                    </a:lnTo>
                    <a:lnTo>
                      <a:pt x="6171" y="3868"/>
                    </a:lnTo>
                    <a:lnTo>
                      <a:pt x="4800" y="4835"/>
                    </a:lnTo>
                    <a:lnTo>
                      <a:pt x="3771" y="5802"/>
                    </a:lnTo>
                    <a:lnTo>
                      <a:pt x="3085" y="6770"/>
                    </a:lnTo>
                    <a:lnTo>
                      <a:pt x="2742" y="9994"/>
                    </a:lnTo>
                    <a:lnTo>
                      <a:pt x="2742" y="21600"/>
                    </a:lnTo>
                    <a:lnTo>
                      <a:pt x="0" y="21600"/>
                    </a:lnTo>
                    <a:lnTo>
                      <a:pt x="0" y="644"/>
                    </a:lnTo>
                    <a:lnTo>
                      <a:pt x="2742" y="644"/>
                    </a:lnTo>
                    <a:lnTo>
                      <a:pt x="2742" y="4835"/>
                    </a:lnTo>
                    <a:lnTo>
                      <a:pt x="4457" y="3223"/>
                    </a:lnTo>
                    <a:lnTo>
                      <a:pt x="6171" y="1611"/>
                    </a:lnTo>
                    <a:lnTo>
                      <a:pt x="8914" y="644"/>
                    </a:lnTo>
                    <a:lnTo>
                      <a:pt x="11999" y="0"/>
                    </a:lnTo>
                    <a:lnTo>
                      <a:pt x="14742" y="0"/>
                    </a:lnTo>
                    <a:lnTo>
                      <a:pt x="16457" y="644"/>
                    </a:lnTo>
                    <a:lnTo>
                      <a:pt x="18171" y="1611"/>
                    </a:lnTo>
                    <a:lnTo>
                      <a:pt x="19885" y="2256"/>
                    </a:lnTo>
                    <a:lnTo>
                      <a:pt x="20571" y="3868"/>
                    </a:lnTo>
                    <a:lnTo>
                      <a:pt x="20914" y="5480"/>
                    </a:lnTo>
                    <a:lnTo>
                      <a:pt x="21600" y="8382"/>
                    </a:lnTo>
                    <a:lnTo>
                      <a:pt x="21600" y="21600"/>
                    </a:lnTo>
                    <a:lnTo>
                      <a:pt x="18857" y="21600"/>
                    </a:lnTo>
                    <a:lnTo>
                      <a:pt x="18857" y="805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0" name="AutoShape 17"/>
              <p:cNvSpPr>
                <a:spLocks/>
              </p:cNvSpPr>
              <p:nvPr/>
            </p:nvSpPr>
            <p:spPr bwMode="auto">
              <a:xfrm>
                <a:off x="10487025" y="9224963"/>
                <a:ext cx="117475" cy="106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51" y="8272"/>
                    </a:moveTo>
                    <a:lnTo>
                      <a:pt x="16251" y="8272"/>
                    </a:lnTo>
                    <a:lnTo>
                      <a:pt x="15634" y="6434"/>
                    </a:lnTo>
                    <a:lnTo>
                      <a:pt x="14605" y="4825"/>
                    </a:lnTo>
                    <a:lnTo>
                      <a:pt x="12960" y="4136"/>
                    </a:lnTo>
                    <a:lnTo>
                      <a:pt x="10902" y="3676"/>
                    </a:lnTo>
                    <a:lnTo>
                      <a:pt x="9668" y="4136"/>
                    </a:lnTo>
                    <a:lnTo>
                      <a:pt x="8228" y="4595"/>
                    </a:lnTo>
                    <a:lnTo>
                      <a:pt x="7405" y="5285"/>
                    </a:lnTo>
                    <a:lnTo>
                      <a:pt x="6582" y="6434"/>
                    </a:lnTo>
                    <a:lnTo>
                      <a:pt x="5965" y="7123"/>
                    </a:lnTo>
                    <a:lnTo>
                      <a:pt x="5554" y="8502"/>
                    </a:lnTo>
                    <a:lnTo>
                      <a:pt x="5348" y="10800"/>
                    </a:lnTo>
                    <a:lnTo>
                      <a:pt x="5554" y="13097"/>
                    </a:lnTo>
                    <a:lnTo>
                      <a:pt x="5965" y="14246"/>
                    </a:lnTo>
                    <a:lnTo>
                      <a:pt x="6582" y="15165"/>
                    </a:lnTo>
                    <a:lnTo>
                      <a:pt x="7405" y="16085"/>
                    </a:lnTo>
                    <a:lnTo>
                      <a:pt x="8228" y="16774"/>
                    </a:lnTo>
                    <a:lnTo>
                      <a:pt x="9668" y="17463"/>
                    </a:lnTo>
                    <a:lnTo>
                      <a:pt x="10902" y="17463"/>
                    </a:lnTo>
                    <a:lnTo>
                      <a:pt x="12960" y="17004"/>
                    </a:lnTo>
                    <a:lnTo>
                      <a:pt x="14194" y="16314"/>
                    </a:lnTo>
                    <a:lnTo>
                      <a:pt x="15634" y="14936"/>
                    </a:lnTo>
                    <a:lnTo>
                      <a:pt x="16045" y="14246"/>
                    </a:lnTo>
                    <a:lnTo>
                      <a:pt x="16251" y="13097"/>
                    </a:lnTo>
                    <a:lnTo>
                      <a:pt x="21600" y="13097"/>
                    </a:lnTo>
                    <a:lnTo>
                      <a:pt x="21188" y="14936"/>
                    </a:lnTo>
                    <a:lnTo>
                      <a:pt x="20571" y="16774"/>
                    </a:lnTo>
                    <a:lnTo>
                      <a:pt x="19542" y="18153"/>
                    </a:lnTo>
                    <a:lnTo>
                      <a:pt x="18308" y="19302"/>
                    </a:lnTo>
                    <a:lnTo>
                      <a:pt x="16662" y="20451"/>
                    </a:lnTo>
                    <a:lnTo>
                      <a:pt x="15017" y="20910"/>
                    </a:lnTo>
                    <a:lnTo>
                      <a:pt x="12960" y="21140"/>
                    </a:lnTo>
                    <a:lnTo>
                      <a:pt x="10902" y="21600"/>
                    </a:lnTo>
                    <a:lnTo>
                      <a:pt x="8640" y="21140"/>
                    </a:lnTo>
                    <a:lnTo>
                      <a:pt x="6377" y="20910"/>
                    </a:lnTo>
                    <a:lnTo>
                      <a:pt x="4731" y="19991"/>
                    </a:lnTo>
                    <a:lnTo>
                      <a:pt x="3085" y="19072"/>
                    </a:lnTo>
                    <a:lnTo>
                      <a:pt x="1645" y="17463"/>
                    </a:lnTo>
                    <a:lnTo>
                      <a:pt x="1028" y="15625"/>
                    </a:lnTo>
                    <a:lnTo>
                      <a:pt x="411" y="13327"/>
                    </a:lnTo>
                    <a:lnTo>
                      <a:pt x="0" y="10800"/>
                    </a:lnTo>
                    <a:lnTo>
                      <a:pt x="411" y="7812"/>
                    </a:lnTo>
                    <a:lnTo>
                      <a:pt x="1028" y="5514"/>
                    </a:lnTo>
                    <a:lnTo>
                      <a:pt x="1645" y="3676"/>
                    </a:lnTo>
                    <a:lnTo>
                      <a:pt x="3085" y="2297"/>
                    </a:lnTo>
                    <a:lnTo>
                      <a:pt x="4731" y="1148"/>
                    </a:lnTo>
                    <a:lnTo>
                      <a:pt x="6377" y="459"/>
                    </a:lnTo>
                    <a:lnTo>
                      <a:pt x="8640" y="0"/>
                    </a:lnTo>
                    <a:lnTo>
                      <a:pt x="10902" y="0"/>
                    </a:lnTo>
                    <a:lnTo>
                      <a:pt x="14194" y="0"/>
                    </a:lnTo>
                    <a:lnTo>
                      <a:pt x="16045" y="689"/>
                    </a:lnTo>
                    <a:lnTo>
                      <a:pt x="17691" y="1608"/>
                    </a:lnTo>
                    <a:lnTo>
                      <a:pt x="18925" y="2757"/>
                    </a:lnTo>
                    <a:lnTo>
                      <a:pt x="20365" y="3676"/>
                    </a:lnTo>
                    <a:lnTo>
                      <a:pt x="21188" y="5514"/>
                    </a:lnTo>
                    <a:lnTo>
                      <a:pt x="21600" y="8272"/>
                    </a:lnTo>
                    <a:lnTo>
                      <a:pt x="16251" y="827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1" name="AutoShape 18"/>
              <p:cNvSpPr>
                <a:spLocks/>
              </p:cNvSpPr>
              <p:nvPr/>
            </p:nvSpPr>
            <p:spPr bwMode="auto">
              <a:xfrm>
                <a:off x="10612438"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24" y="0"/>
                    </a:moveTo>
                    <a:lnTo>
                      <a:pt x="10924" y="0"/>
                    </a:lnTo>
                    <a:lnTo>
                      <a:pt x="13158" y="591"/>
                    </a:lnTo>
                    <a:lnTo>
                      <a:pt x="15393" y="887"/>
                    </a:lnTo>
                    <a:lnTo>
                      <a:pt x="17379" y="1479"/>
                    </a:lnTo>
                    <a:lnTo>
                      <a:pt x="18868" y="2958"/>
                    </a:lnTo>
                    <a:lnTo>
                      <a:pt x="20110" y="4438"/>
                    </a:lnTo>
                    <a:lnTo>
                      <a:pt x="20855" y="5917"/>
                    </a:lnTo>
                    <a:lnTo>
                      <a:pt x="21600" y="8284"/>
                    </a:lnTo>
                    <a:lnTo>
                      <a:pt x="21600" y="10652"/>
                    </a:lnTo>
                    <a:lnTo>
                      <a:pt x="21600" y="13315"/>
                    </a:lnTo>
                    <a:lnTo>
                      <a:pt x="20855" y="15386"/>
                    </a:lnTo>
                    <a:lnTo>
                      <a:pt x="20110" y="17161"/>
                    </a:lnTo>
                    <a:lnTo>
                      <a:pt x="18868" y="18641"/>
                    </a:lnTo>
                    <a:lnTo>
                      <a:pt x="17379" y="20120"/>
                    </a:lnTo>
                    <a:lnTo>
                      <a:pt x="15393" y="20712"/>
                    </a:lnTo>
                    <a:lnTo>
                      <a:pt x="13158" y="21008"/>
                    </a:lnTo>
                    <a:lnTo>
                      <a:pt x="10924" y="21600"/>
                    </a:lnTo>
                    <a:lnTo>
                      <a:pt x="8441" y="21008"/>
                    </a:lnTo>
                    <a:lnTo>
                      <a:pt x="6455" y="20712"/>
                    </a:lnTo>
                    <a:lnTo>
                      <a:pt x="4468" y="20120"/>
                    </a:lnTo>
                    <a:lnTo>
                      <a:pt x="2731" y="18641"/>
                    </a:lnTo>
                    <a:lnTo>
                      <a:pt x="1737" y="17161"/>
                    </a:lnTo>
                    <a:lnTo>
                      <a:pt x="744" y="15386"/>
                    </a:lnTo>
                    <a:lnTo>
                      <a:pt x="0" y="13315"/>
                    </a:lnTo>
                    <a:lnTo>
                      <a:pt x="0" y="10652"/>
                    </a:lnTo>
                    <a:lnTo>
                      <a:pt x="0" y="8284"/>
                    </a:lnTo>
                    <a:lnTo>
                      <a:pt x="744" y="5917"/>
                    </a:lnTo>
                    <a:lnTo>
                      <a:pt x="1737" y="4438"/>
                    </a:lnTo>
                    <a:lnTo>
                      <a:pt x="2731" y="2958"/>
                    </a:lnTo>
                    <a:lnTo>
                      <a:pt x="4468" y="1479"/>
                    </a:lnTo>
                    <a:lnTo>
                      <a:pt x="6455" y="887"/>
                    </a:lnTo>
                    <a:lnTo>
                      <a:pt x="8441" y="591"/>
                    </a:lnTo>
                    <a:lnTo>
                      <a:pt x="10924" y="0"/>
                    </a:lnTo>
                    <a:close/>
                    <a:moveTo>
                      <a:pt x="10924" y="16865"/>
                    </a:moveTo>
                    <a:lnTo>
                      <a:pt x="10924" y="16865"/>
                    </a:lnTo>
                    <a:lnTo>
                      <a:pt x="13158" y="16273"/>
                    </a:lnTo>
                    <a:lnTo>
                      <a:pt x="14896" y="15386"/>
                    </a:lnTo>
                    <a:lnTo>
                      <a:pt x="15641" y="13315"/>
                    </a:lnTo>
                    <a:lnTo>
                      <a:pt x="16137" y="10652"/>
                    </a:lnTo>
                    <a:lnTo>
                      <a:pt x="15641" y="8284"/>
                    </a:lnTo>
                    <a:lnTo>
                      <a:pt x="14896" y="6213"/>
                    </a:lnTo>
                    <a:lnTo>
                      <a:pt x="13158" y="5326"/>
                    </a:lnTo>
                    <a:lnTo>
                      <a:pt x="10924" y="4734"/>
                    </a:lnTo>
                    <a:lnTo>
                      <a:pt x="8937" y="5326"/>
                    </a:lnTo>
                    <a:lnTo>
                      <a:pt x="6951" y="6213"/>
                    </a:lnTo>
                    <a:lnTo>
                      <a:pt x="5958" y="8284"/>
                    </a:lnTo>
                    <a:lnTo>
                      <a:pt x="5710" y="10652"/>
                    </a:lnTo>
                    <a:lnTo>
                      <a:pt x="5958" y="13315"/>
                    </a:lnTo>
                    <a:lnTo>
                      <a:pt x="6951" y="15386"/>
                    </a:lnTo>
                    <a:lnTo>
                      <a:pt x="8937" y="16273"/>
                    </a:lnTo>
                    <a:lnTo>
                      <a:pt x="10924" y="1686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2" name="AutoShape 19"/>
              <p:cNvSpPr>
                <a:spLocks/>
              </p:cNvSpPr>
              <p:nvPr/>
            </p:nvSpPr>
            <p:spPr bwMode="auto">
              <a:xfrm>
                <a:off x="10725150" y="9248775"/>
                <a:ext cx="87313"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631" y="9529"/>
                    </a:moveTo>
                    <a:lnTo>
                      <a:pt x="15631" y="9529"/>
                    </a:lnTo>
                    <a:lnTo>
                      <a:pt x="15347" y="7623"/>
                    </a:lnTo>
                    <a:lnTo>
                      <a:pt x="14210" y="6035"/>
                    </a:lnTo>
                    <a:lnTo>
                      <a:pt x="13357" y="5717"/>
                    </a:lnTo>
                    <a:lnTo>
                      <a:pt x="11652" y="5082"/>
                    </a:lnTo>
                    <a:lnTo>
                      <a:pt x="9378" y="5717"/>
                    </a:lnTo>
                    <a:lnTo>
                      <a:pt x="7957" y="6670"/>
                    </a:lnTo>
                    <a:lnTo>
                      <a:pt x="6536" y="8576"/>
                    </a:lnTo>
                    <a:lnTo>
                      <a:pt x="5968" y="11117"/>
                    </a:lnTo>
                    <a:lnTo>
                      <a:pt x="5968" y="21600"/>
                    </a:lnTo>
                    <a:lnTo>
                      <a:pt x="0" y="21600"/>
                    </a:lnTo>
                    <a:lnTo>
                      <a:pt x="0" y="317"/>
                    </a:lnTo>
                    <a:lnTo>
                      <a:pt x="5968" y="317"/>
                    </a:lnTo>
                    <a:lnTo>
                      <a:pt x="5968" y="3494"/>
                    </a:lnTo>
                    <a:lnTo>
                      <a:pt x="7105" y="1905"/>
                    </a:lnTo>
                    <a:lnTo>
                      <a:pt x="8810" y="952"/>
                    </a:lnTo>
                    <a:lnTo>
                      <a:pt x="11084" y="0"/>
                    </a:lnTo>
                    <a:lnTo>
                      <a:pt x="13926" y="0"/>
                    </a:lnTo>
                    <a:lnTo>
                      <a:pt x="16200" y="0"/>
                    </a:lnTo>
                    <a:lnTo>
                      <a:pt x="19042" y="1588"/>
                    </a:lnTo>
                    <a:lnTo>
                      <a:pt x="20178" y="2541"/>
                    </a:lnTo>
                    <a:lnTo>
                      <a:pt x="20747" y="3494"/>
                    </a:lnTo>
                    <a:lnTo>
                      <a:pt x="21600" y="5082"/>
                    </a:lnTo>
                    <a:lnTo>
                      <a:pt x="21600" y="7623"/>
                    </a:lnTo>
                    <a:lnTo>
                      <a:pt x="21600" y="21600"/>
                    </a:lnTo>
                    <a:lnTo>
                      <a:pt x="15631" y="21600"/>
                    </a:lnTo>
                    <a:lnTo>
                      <a:pt x="15631" y="952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3" name="AutoShape 20"/>
              <p:cNvSpPr>
                <a:spLocks/>
              </p:cNvSpPr>
              <p:nvPr/>
            </p:nvSpPr>
            <p:spPr bwMode="auto">
              <a:xfrm>
                <a:off x="10826750" y="9248775"/>
                <a:ext cx="95250"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942" y="8284"/>
                    </a:moveTo>
                    <a:lnTo>
                      <a:pt x="15942" y="8284"/>
                    </a:lnTo>
                    <a:lnTo>
                      <a:pt x="14914" y="6805"/>
                    </a:lnTo>
                    <a:lnTo>
                      <a:pt x="14142" y="5326"/>
                    </a:lnTo>
                    <a:lnTo>
                      <a:pt x="12857" y="4734"/>
                    </a:lnTo>
                    <a:lnTo>
                      <a:pt x="11314" y="4734"/>
                    </a:lnTo>
                    <a:lnTo>
                      <a:pt x="8742" y="5326"/>
                    </a:lnTo>
                    <a:lnTo>
                      <a:pt x="7200" y="6213"/>
                    </a:lnTo>
                    <a:lnTo>
                      <a:pt x="5914" y="8284"/>
                    </a:lnTo>
                    <a:lnTo>
                      <a:pt x="5914" y="10652"/>
                    </a:lnTo>
                    <a:lnTo>
                      <a:pt x="5914" y="13315"/>
                    </a:lnTo>
                    <a:lnTo>
                      <a:pt x="7200" y="15386"/>
                    </a:lnTo>
                    <a:lnTo>
                      <a:pt x="8742" y="16273"/>
                    </a:lnTo>
                    <a:lnTo>
                      <a:pt x="11314" y="16865"/>
                    </a:lnTo>
                    <a:lnTo>
                      <a:pt x="12857" y="16273"/>
                    </a:lnTo>
                    <a:lnTo>
                      <a:pt x="14142" y="15682"/>
                    </a:lnTo>
                    <a:lnTo>
                      <a:pt x="15428" y="14498"/>
                    </a:lnTo>
                    <a:lnTo>
                      <a:pt x="15942" y="13019"/>
                    </a:lnTo>
                    <a:lnTo>
                      <a:pt x="21600" y="13019"/>
                    </a:lnTo>
                    <a:lnTo>
                      <a:pt x="21342" y="15386"/>
                    </a:lnTo>
                    <a:lnTo>
                      <a:pt x="20314" y="17161"/>
                    </a:lnTo>
                    <a:lnTo>
                      <a:pt x="19028" y="18641"/>
                    </a:lnTo>
                    <a:lnTo>
                      <a:pt x="18000" y="19528"/>
                    </a:lnTo>
                    <a:lnTo>
                      <a:pt x="16200" y="20712"/>
                    </a:lnTo>
                    <a:lnTo>
                      <a:pt x="14657" y="21008"/>
                    </a:lnTo>
                    <a:lnTo>
                      <a:pt x="10800" y="21600"/>
                    </a:lnTo>
                    <a:lnTo>
                      <a:pt x="8228" y="21008"/>
                    </a:lnTo>
                    <a:lnTo>
                      <a:pt x="6171" y="20712"/>
                    </a:lnTo>
                    <a:lnTo>
                      <a:pt x="4628" y="20120"/>
                    </a:lnTo>
                    <a:lnTo>
                      <a:pt x="2828" y="18641"/>
                    </a:lnTo>
                    <a:lnTo>
                      <a:pt x="1799" y="17161"/>
                    </a:lnTo>
                    <a:lnTo>
                      <a:pt x="514" y="15386"/>
                    </a:lnTo>
                    <a:lnTo>
                      <a:pt x="0" y="13315"/>
                    </a:lnTo>
                    <a:lnTo>
                      <a:pt x="0" y="10652"/>
                    </a:lnTo>
                    <a:lnTo>
                      <a:pt x="0" y="8284"/>
                    </a:lnTo>
                    <a:lnTo>
                      <a:pt x="771" y="5917"/>
                    </a:lnTo>
                    <a:lnTo>
                      <a:pt x="1799" y="4438"/>
                    </a:lnTo>
                    <a:lnTo>
                      <a:pt x="2828" y="2958"/>
                    </a:lnTo>
                    <a:lnTo>
                      <a:pt x="4628" y="1479"/>
                    </a:lnTo>
                    <a:lnTo>
                      <a:pt x="6685" y="887"/>
                    </a:lnTo>
                    <a:lnTo>
                      <a:pt x="8742" y="591"/>
                    </a:lnTo>
                    <a:lnTo>
                      <a:pt x="11314" y="0"/>
                    </a:lnTo>
                    <a:lnTo>
                      <a:pt x="14657" y="591"/>
                    </a:lnTo>
                    <a:lnTo>
                      <a:pt x="16200" y="887"/>
                    </a:lnTo>
                    <a:lnTo>
                      <a:pt x="17485" y="2071"/>
                    </a:lnTo>
                    <a:lnTo>
                      <a:pt x="19028" y="2958"/>
                    </a:lnTo>
                    <a:lnTo>
                      <a:pt x="20057" y="4438"/>
                    </a:lnTo>
                    <a:lnTo>
                      <a:pt x="21342" y="5917"/>
                    </a:lnTo>
                    <a:lnTo>
                      <a:pt x="21600" y="8284"/>
                    </a:lnTo>
                    <a:lnTo>
                      <a:pt x="15942" y="828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4" name="AutoShape 21"/>
              <p:cNvSpPr>
                <a:spLocks/>
              </p:cNvSpPr>
              <p:nvPr/>
            </p:nvSpPr>
            <p:spPr bwMode="auto">
              <a:xfrm>
                <a:off x="10931525" y="9248775"/>
                <a:ext cx="65088"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17"/>
                    </a:moveTo>
                    <a:lnTo>
                      <a:pt x="8100" y="317"/>
                    </a:lnTo>
                    <a:lnTo>
                      <a:pt x="8100" y="4447"/>
                    </a:lnTo>
                    <a:lnTo>
                      <a:pt x="8485" y="4447"/>
                    </a:lnTo>
                    <a:lnTo>
                      <a:pt x="10414" y="2541"/>
                    </a:lnTo>
                    <a:lnTo>
                      <a:pt x="13114" y="952"/>
                    </a:lnTo>
                    <a:lnTo>
                      <a:pt x="15428" y="0"/>
                    </a:lnTo>
                    <a:lnTo>
                      <a:pt x="18514" y="0"/>
                    </a:lnTo>
                    <a:lnTo>
                      <a:pt x="21600" y="0"/>
                    </a:lnTo>
                    <a:lnTo>
                      <a:pt x="21600" y="6670"/>
                    </a:lnTo>
                    <a:lnTo>
                      <a:pt x="19285" y="6035"/>
                    </a:lnTo>
                    <a:lnTo>
                      <a:pt x="16971" y="6035"/>
                    </a:lnTo>
                    <a:lnTo>
                      <a:pt x="13114" y="6035"/>
                    </a:lnTo>
                    <a:lnTo>
                      <a:pt x="10414" y="7623"/>
                    </a:lnTo>
                    <a:lnTo>
                      <a:pt x="9257" y="9529"/>
                    </a:lnTo>
                    <a:lnTo>
                      <a:pt x="8485" y="12388"/>
                    </a:lnTo>
                    <a:lnTo>
                      <a:pt x="8485" y="21600"/>
                    </a:lnTo>
                    <a:lnTo>
                      <a:pt x="0" y="21600"/>
                    </a:lnTo>
                    <a:lnTo>
                      <a:pt x="0" y="3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5" name="AutoShape 22"/>
              <p:cNvSpPr>
                <a:spLocks/>
              </p:cNvSpPr>
              <p:nvPr/>
            </p:nvSpPr>
            <p:spPr bwMode="auto">
              <a:xfrm>
                <a:off x="11001375" y="9248775"/>
                <a:ext cx="100013"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390" y="17753"/>
                    </a:lnTo>
                    <a:lnTo>
                      <a:pt x="18409" y="18641"/>
                    </a:lnTo>
                    <a:lnTo>
                      <a:pt x="17181" y="19528"/>
                    </a:lnTo>
                    <a:lnTo>
                      <a:pt x="14236" y="21008"/>
                    </a:lnTo>
                    <a:lnTo>
                      <a:pt x="10800" y="21600"/>
                    </a:lnTo>
                    <a:lnTo>
                      <a:pt x="8345" y="21008"/>
                    </a:lnTo>
                    <a:lnTo>
                      <a:pt x="6381" y="20712"/>
                    </a:lnTo>
                    <a:lnTo>
                      <a:pt x="4418" y="20120"/>
                    </a:lnTo>
                    <a:lnTo>
                      <a:pt x="2945" y="18641"/>
                    </a:lnTo>
                    <a:lnTo>
                      <a:pt x="1718" y="17161"/>
                    </a:lnTo>
                    <a:lnTo>
                      <a:pt x="981" y="15386"/>
                    </a:lnTo>
                    <a:lnTo>
                      <a:pt x="0" y="13315"/>
                    </a:lnTo>
                    <a:lnTo>
                      <a:pt x="0" y="10652"/>
                    </a:lnTo>
                    <a:lnTo>
                      <a:pt x="0" y="8284"/>
                    </a:lnTo>
                    <a:lnTo>
                      <a:pt x="981" y="5917"/>
                    </a:lnTo>
                    <a:lnTo>
                      <a:pt x="1718" y="4438"/>
                    </a:lnTo>
                    <a:lnTo>
                      <a:pt x="2945" y="2958"/>
                    </a:lnTo>
                    <a:lnTo>
                      <a:pt x="4418" y="1479"/>
                    </a:lnTo>
                    <a:lnTo>
                      <a:pt x="6381" y="887"/>
                    </a:lnTo>
                    <a:lnTo>
                      <a:pt x="8345" y="591"/>
                    </a:lnTo>
                    <a:lnTo>
                      <a:pt x="10800" y="0"/>
                    </a:lnTo>
                    <a:lnTo>
                      <a:pt x="13254" y="591"/>
                    </a:lnTo>
                    <a:lnTo>
                      <a:pt x="15463" y="887"/>
                    </a:lnTo>
                    <a:lnTo>
                      <a:pt x="17181"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218" y="14794"/>
                    </a:lnTo>
                    <a:lnTo>
                      <a:pt x="21109" y="14794"/>
                    </a:lnTo>
                    <a:close/>
                    <a:moveTo>
                      <a:pt x="15954" y="8580"/>
                    </a:moveTo>
                    <a:lnTo>
                      <a:pt x="15954" y="8580"/>
                    </a:lnTo>
                    <a:lnTo>
                      <a:pt x="15463" y="7101"/>
                    </a:lnTo>
                    <a:lnTo>
                      <a:pt x="14727" y="5917"/>
                    </a:lnTo>
                    <a:lnTo>
                      <a:pt x="13254" y="4734"/>
                    </a:lnTo>
                    <a:lnTo>
                      <a:pt x="12027" y="4438"/>
                    </a:lnTo>
                    <a:lnTo>
                      <a:pt x="10800" y="4438"/>
                    </a:lnTo>
                    <a:lnTo>
                      <a:pt x="9081" y="4438"/>
                    </a:lnTo>
                    <a:lnTo>
                      <a:pt x="8100" y="4734"/>
                    </a:lnTo>
                    <a:lnTo>
                      <a:pt x="6381" y="6213"/>
                    </a:lnTo>
                    <a:lnTo>
                      <a:pt x="5645"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6" name="AutoShape 23"/>
              <p:cNvSpPr>
                <a:spLocks/>
              </p:cNvSpPr>
              <p:nvPr/>
            </p:nvSpPr>
            <p:spPr bwMode="auto">
              <a:xfrm>
                <a:off x="11102975" y="9229725"/>
                <a:ext cx="60325"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705" y="0"/>
                    </a:moveTo>
                    <a:lnTo>
                      <a:pt x="14264" y="0"/>
                    </a:lnTo>
                    <a:lnTo>
                      <a:pt x="14264" y="5096"/>
                    </a:lnTo>
                    <a:lnTo>
                      <a:pt x="21600" y="5096"/>
                    </a:lnTo>
                    <a:lnTo>
                      <a:pt x="21600" y="8737"/>
                    </a:lnTo>
                    <a:lnTo>
                      <a:pt x="14264" y="8737"/>
                    </a:lnTo>
                    <a:lnTo>
                      <a:pt x="14264" y="16260"/>
                    </a:lnTo>
                    <a:lnTo>
                      <a:pt x="15079" y="16988"/>
                    </a:lnTo>
                    <a:lnTo>
                      <a:pt x="15079" y="17231"/>
                    </a:lnTo>
                    <a:lnTo>
                      <a:pt x="16301" y="17716"/>
                    </a:lnTo>
                    <a:lnTo>
                      <a:pt x="17524" y="17716"/>
                    </a:lnTo>
                    <a:lnTo>
                      <a:pt x="21600" y="17716"/>
                    </a:lnTo>
                    <a:lnTo>
                      <a:pt x="21600" y="21357"/>
                    </a:lnTo>
                    <a:lnTo>
                      <a:pt x="15079" y="21600"/>
                    </a:lnTo>
                    <a:lnTo>
                      <a:pt x="9781" y="21357"/>
                    </a:lnTo>
                    <a:lnTo>
                      <a:pt x="8558" y="20871"/>
                    </a:lnTo>
                    <a:lnTo>
                      <a:pt x="7335" y="20386"/>
                    </a:lnTo>
                    <a:lnTo>
                      <a:pt x="6520" y="19658"/>
                    </a:lnTo>
                    <a:lnTo>
                      <a:pt x="5705" y="18930"/>
                    </a:lnTo>
                    <a:lnTo>
                      <a:pt x="5705" y="16988"/>
                    </a:lnTo>
                    <a:lnTo>
                      <a:pt x="5705" y="8737"/>
                    </a:lnTo>
                    <a:lnTo>
                      <a:pt x="0" y="8737"/>
                    </a:lnTo>
                    <a:lnTo>
                      <a:pt x="0" y="5096"/>
                    </a:lnTo>
                    <a:lnTo>
                      <a:pt x="5705" y="5096"/>
                    </a:lnTo>
                    <a:lnTo>
                      <a:pt x="5705"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7" name="AutoShape 24"/>
              <p:cNvSpPr>
                <a:spLocks/>
              </p:cNvSpPr>
              <p:nvPr/>
            </p:nvSpPr>
            <p:spPr bwMode="auto">
              <a:xfrm>
                <a:off x="11168063"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1" y="14794"/>
                    </a:moveTo>
                    <a:lnTo>
                      <a:pt x="21351" y="14794"/>
                    </a:lnTo>
                    <a:lnTo>
                      <a:pt x="20358" y="16273"/>
                    </a:lnTo>
                    <a:lnTo>
                      <a:pt x="19613" y="17753"/>
                    </a:lnTo>
                    <a:lnTo>
                      <a:pt x="18372" y="18641"/>
                    </a:lnTo>
                    <a:lnTo>
                      <a:pt x="17131" y="19528"/>
                    </a:lnTo>
                    <a:lnTo>
                      <a:pt x="14400" y="21008"/>
                    </a:lnTo>
                    <a:lnTo>
                      <a:pt x="10924" y="21600"/>
                    </a:lnTo>
                    <a:lnTo>
                      <a:pt x="8689" y="21008"/>
                    </a:lnTo>
                    <a:lnTo>
                      <a:pt x="6455" y="20712"/>
                    </a:lnTo>
                    <a:lnTo>
                      <a:pt x="4717" y="20120"/>
                    </a:lnTo>
                    <a:lnTo>
                      <a:pt x="3227" y="18641"/>
                    </a:lnTo>
                    <a:lnTo>
                      <a:pt x="1986" y="17161"/>
                    </a:lnTo>
                    <a:lnTo>
                      <a:pt x="744" y="15386"/>
                    </a:lnTo>
                    <a:lnTo>
                      <a:pt x="496" y="13315"/>
                    </a:lnTo>
                    <a:lnTo>
                      <a:pt x="0" y="10652"/>
                    </a:lnTo>
                    <a:lnTo>
                      <a:pt x="496" y="8284"/>
                    </a:lnTo>
                    <a:lnTo>
                      <a:pt x="744" y="5917"/>
                    </a:lnTo>
                    <a:lnTo>
                      <a:pt x="1986" y="4438"/>
                    </a:lnTo>
                    <a:lnTo>
                      <a:pt x="3227" y="2958"/>
                    </a:lnTo>
                    <a:lnTo>
                      <a:pt x="4717" y="1479"/>
                    </a:lnTo>
                    <a:lnTo>
                      <a:pt x="6455" y="887"/>
                    </a:lnTo>
                    <a:lnTo>
                      <a:pt x="8689" y="591"/>
                    </a:lnTo>
                    <a:lnTo>
                      <a:pt x="10924" y="0"/>
                    </a:lnTo>
                    <a:lnTo>
                      <a:pt x="13655" y="591"/>
                    </a:lnTo>
                    <a:lnTo>
                      <a:pt x="15641" y="887"/>
                    </a:lnTo>
                    <a:lnTo>
                      <a:pt x="17627" y="2071"/>
                    </a:lnTo>
                    <a:lnTo>
                      <a:pt x="18868" y="3254"/>
                    </a:lnTo>
                    <a:lnTo>
                      <a:pt x="20110" y="4734"/>
                    </a:lnTo>
                    <a:lnTo>
                      <a:pt x="20855" y="6805"/>
                    </a:lnTo>
                    <a:lnTo>
                      <a:pt x="21351" y="9172"/>
                    </a:lnTo>
                    <a:lnTo>
                      <a:pt x="21600" y="12131"/>
                    </a:lnTo>
                    <a:lnTo>
                      <a:pt x="21600" y="12427"/>
                    </a:lnTo>
                    <a:lnTo>
                      <a:pt x="5710" y="12427"/>
                    </a:lnTo>
                    <a:lnTo>
                      <a:pt x="5958" y="13906"/>
                    </a:lnTo>
                    <a:lnTo>
                      <a:pt x="6703" y="15682"/>
                    </a:lnTo>
                    <a:lnTo>
                      <a:pt x="8441" y="16865"/>
                    </a:lnTo>
                    <a:lnTo>
                      <a:pt x="10924" y="17161"/>
                    </a:lnTo>
                    <a:lnTo>
                      <a:pt x="12413" y="17161"/>
                    </a:lnTo>
                    <a:lnTo>
                      <a:pt x="13655" y="16865"/>
                    </a:lnTo>
                    <a:lnTo>
                      <a:pt x="14896" y="15682"/>
                    </a:lnTo>
                    <a:lnTo>
                      <a:pt x="15641" y="14794"/>
                    </a:lnTo>
                    <a:lnTo>
                      <a:pt x="21351" y="14794"/>
                    </a:lnTo>
                    <a:close/>
                    <a:moveTo>
                      <a:pt x="16137" y="8580"/>
                    </a:moveTo>
                    <a:lnTo>
                      <a:pt x="16137" y="8580"/>
                    </a:lnTo>
                    <a:lnTo>
                      <a:pt x="15641" y="7101"/>
                    </a:lnTo>
                    <a:lnTo>
                      <a:pt x="14896" y="5917"/>
                    </a:lnTo>
                    <a:lnTo>
                      <a:pt x="13158" y="4734"/>
                    </a:lnTo>
                    <a:lnTo>
                      <a:pt x="11917" y="4438"/>
                    </a:lnTo>
                    <a:lnTo>
                      <a:pt x="10924" y="4438"/>
                    </a:lnTo>
                    <a:lnTo>
                      <a:pt x="9186" y="4438"/>
                    </a:lnTo>
                    <a:lnTo>
                      <a:pt x="8441" y="4734"/>
                    </a:lnTo>
                    <a:lnTo>
                      <a:pt x="6703" y="6213"/>
                    </a:lnTo>
                    <a:lnTo>
                      <a:pt x="5958" y="7693"/>
                    </a:lnTo>
                    <a:lnTo>
                      <a:pt x="5710" y="8580"/>
                    </a:lnTo>
                    <a:lnTo>
                      <a:pt x="16137"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8" name="AutoShape 25"/>
              <p:cNvSpPr>
                <a:spLocks/>
              </p:cNvSpPr>
              <p:nvPr/>
            </p:nvSpPr>
            <p:spPr bwMode="auto">
              <a:xfrm>
                <a:off x="11333163" y="9226550"/>
                <a:ext cx="101600"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4241" y="0"/>
                    </a:lnTo>
                    <a:lnTo>
                      <a:pt x="16140" y="242"/>
                    </a:lnTo>
                    <a:lnTo>
                      <a:pt x="17802" y="728"/>
                    </a:lnTo>
                    <a:lnTo>
                      <a:pt x="19226" y="1213"/>
                    </a:lnTo>
                    <a:lnTo>
                      <a:pt x="19938" y="2426"/>
                    </a:lnTo>
                    <a:lnTo>
                      <a:pt x="20887" y="3155"/>
                    </a:lnTo>
                    <a:lnTo>
                      <a:pt x="21125" y="4368"/>
                    </a:lnTo>
                    <a:lnTo>
                      <a:pt x="21600" y="6552"/>
                    </a:lnTo>
                    <a:lnTo>
                      <a:pt x="21600" y="8251"/>
                    </a:lnTo>
                    <a:lnTo>
                      <a:pt x="21125" y="9707"/>
                    </a:lnTo>
                    <a:lnTo>
                      <a:pt x="20413" y="10921"/>
                    </a:lnTo>
                    <a:lnTo>
                      <a:pt x="19701" y="11649"/>
                    </a:lnTo>
                    <a:lnTo>
                      <a:pt x="18989" y="12862"/>
                    </a:lnTo>
                    <a:lnTo>
                      <a:pt x="17802" y="13348"/>
                    </a:lnTo>
                    <a:lnTo>
                      <a:pt x="16140" y="13591"/>
                    </a:lnTo>
                    <a:lnTo>
                      <a:pt x="14716" y="13591"/>
                    </a:lnTo>
                    <a:lnTo>
                      <a:pt x="5934" y="13591"/>
                    </a:lnTo>
                    <a:lnTo>
                      <a:pt x="5934" y="21600"/>
                    </a:lnTo>
                    <a:lnTo>
                      <a:pt x="0" y="21600"/>
                    </a:lnTo>
                    <a:lnTo>
                      <a:pt x="0" y="0"/>
                    </a:lnTo>
                    <a:close/>
                    <a:moveTo>
                      <a:pt x="5934" y="9707"/>
                    </a:moveTo>
                    <a:lnTo>
                      <a:pt x="11868" y="9707"/>
                    </a:lnTo>
                    <a:lnTo>
                      <a:pt x="13054" y="9707"/>
                    </a:lnTo>
                    <a:lnTo>
                      <a:pt x="14241" y="9465"/>
                    </a:lnTo>
                    <a:lnTo>
                      <a:pt x="15428" y="8494"/>
                    </a:lnTo>
                    <a:lnTo>
                      <a:pt x="15903" y="7038"/>
                    </a:lnTo>
                    <a:lnTo>
                      <a:pt x="15428" y="5339"/>
                    </a:lnTo>
                    <a:lnTo>
                      <a:pt x="14716" y="4368"/>
                    </a:lnTo>
                    <a:lnTo>
                      <a:pt x="13529" y="3883"/>
                    </a:lnTo>
                    <a:lnTo>
                      <a:pt x="12342" y="3883"/>
                    </a:lnTo>
                    <a:lnTo>
                      <a:pt x="5934" y="3883"/>
                    </a:lnTo>
                    <a:lnTo>
                      <a:pt x="5934" y="970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9" name="AutoShape 26"/>
              <p:cNvSpPr>
                <a:spLocks/>
              </p:cNvSpPr>
              <p:nvPr/>
            </p:nvSpPr>
            <p:spPr bwMode="auto">
              <a:xfrm>
                <a:off x="11449050" y="9224963"/>
                <a:ext cx="23813"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696"/>
                    </a:moveTo>
                    <a:lnTo>
                      <a:pt x="21600" y="5696"/>
                    </a:lnTo>
                    <a:lnTo>
                      <a:pt x="21600" y="21600"/>
                    </a:lnTo>
                    <a:lnTo>
                      <a:pt x="0" y="21600"/>
                    </a:lnTo>
                    <a:lnTo>
                      <a:pt x="0" y="5696"/>
                    </a:lnTo>
                    <a:close/>
                    <a:moveTo>
                      <a:pt x="0" y="0"/>
                    </a:moveTo>
                    <a:lnTo>
                      <a:pt x="21600" y="0"/>
                    </a:lnTo>
                    <a:lnTo>
                      <a:pt x="21600" y="3797"/>
                    </a:lnTo>
                    <a:lnTo>
                      <a:pt x="0" y="3797"/>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0" name="AutoShape 27"/>
              <p:cNvSpPr>
                <a:spLocks/>
              </p:cNvSpPr>
              <p:nvPr/>
            </p:nvSpPr>
            <p:spPr bwMode="auto">
              <a:xfrm>
                <a:off x="11491913" y="9248775"/>
                <a:ext cx="93662" cy="104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34"/>
                    </a:moveTo>
                    <a:lnTo>
                      <a:pt x="5400" y="234"/>
                    </a:lnTo>
                    <a:lnTo>
                      <a:pt x="5400" y="2113"/>
                    </a:lnTo>
                    <a:lnTo>
                      <a:pt x="7200" y="1173"/>
                    </a:lnTo>
                    <a:lnTo>
                      <a:pt x="8485" y="234"/>
                    </a:lnTo>
                    <a:lnTo>
                      <a:pt x="10028" y="0"/>
                    </a:lnTo>
                    <a:lnTo>
                      <a:pt x="11828" y="0"/>
                    </a:lnTo>
                    <a:lnTo>
                      <a:pt x="13885" y="0"/>
                    </a:lnTo>
                    <a:lnTo>
                      <a:pt x="15942" y="234"/>
                    </a:lnTo>
                    <a:lnTo>
                      <a:pt x="17485" y="1173"/>
                    </a:lnTo>
                    <a:lnTo>
                      <a:pt x="18771" y="1878"/>
                    </a:lnTo>
                    <a:lnTo>
                      <a:pt x="20057" y="3052"/>
                    </a:lnTo>
                    <a:lnTo>
                      <a:pt x="20828" y="4460"/>
                    </a:lnTo>
                    <a:lnTo>
                      <a:pt x="21600" y="6104"/>
                    </a:lnTo>
                    <a:lnTo>
                      <a:pt x="21600" y="7982"/>
                    </a:lnTo>
                    <a:lnTo>
                      <a:pt x="21600" y="9860"/>
                    </a:lnTo>
                    <a:lnTo>
                      <a:pt x="20828" y="11269"/>
                    </a:lnTo>
                    <a:lnTo>
                      <a:pt x="20057" y="12913"/>
                    </a:lnTo>
                    <a:lnTo>
                      <a:pt x="19285" y="14086"/>
                    </a:lnTo>
                    <a:lnTo>
                      <a:pt x="17485" y="15026"/>
                    </a:lnTo>
                    <a:lnTo>
                      <a:pt x="15942" y="15965"/>
                    </a:lnTo>
                    <a:lnTo>
                      <a:pt x="14142" y="16199"/>
                    </a:lnTo>
                    <a:lnTo>
                      <a:pt x="12085" y="16669"/>
                    </a:lnTo>
                    <a:lnTo>
                      <a:pt x="10028" y="16199"/>
                    </a:lnTo>
                    <a:lnTo>
                      <a:pt x="8485" y="15965"/>
                    </a:lnTo>
                    <a:lnTo>
                      <a:pt x="6685" y="15026"/>
                    </a:lnTo>
                    <a:lnTo>
                      <a:pt x="5400" y="14086"/>
                    </a:lnTo>
                    <a:lnTo>
                      <a:pt x="5400" y="21600"/>
                    </a:lnTo>
                    <a:lnTo>
                      <a:pt x="0" y="21600"/>
                    </a:lnTo>
                    <a:lnTo>
                      <a:pt x="0" y="234"/>
                    </a:lnTo>
                    <a:close/>
                    <a:moveTo>
                      <a:pt x="10800" y="12913"/>
                    </a:moveTo>
                    <a:lnTo>
                      <a:pt x="10800" y="12913"/>
                    </a:lnTo>
                    <a:lnTo>
                      <a:pt x="12600" y="12443"/>
                    </a:lnTo>
                    <a:lnTo>
                      <a:pt x="14142" y="11739"/>
                    </a:lnTo>
                    <a:lnTo>
                      <a:pt x="15428" y="10095"/>
                    </a:lnTo>
                    <a:lnTo>
                      <a:pt x="15942" y="8217"/>
                    </a:lnTo>
                    <a:lnTo>
                      <a:pt x="15428" y="6104"/>
                    </a:lnTo>
                    <a:lnTo>
                      <a:pt x="14142" y="4930"/>
                    </a:lnTo>
                    <a:lnTo>
                      <a:pt x="12600" y="3756"/>
                    </a:lnTo>
                    <a:lnTo>
                      <a:pt x="10800" y="3756"/>
                    </a:lnTo>
                    <a:lnTo>
                      <a:pt x="8742" y="3756"/>
                    </a:lnTo>
                    <a:lnTo>
                      <a:pt x="7200" y="4930"/>
                    </a:lnTo>
                    <a:lnTo>
                      <a:pt x="5914" y="6104"/>
                    </a:lnTo>
                    <a:lnTo>
                      <a:pt x="5400" y="8217"/>
                    </a:lnTo>
                    <a:lnTo>
                      <a:pt x="5914" y="10095"/>
                    </a:lnTo>
                    <a:lnTo>
                      <a:pt x="7200" y="11739"/>
                    </a:lnTo>
                    <a:lnTo>
                      <a:pt x="8742" y="12443"/>
                    </a:lnTo>
                    <a:lnTo>
                      <a:pt x="10800" y="1291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1" name="AutoShape 28"/>
              <p:cNvSpPr>
                <a:spLocks/>
              </p:cNvSpPr>
              <p:nvPr/>
            </p:nvSpPr>
            <p:spPr bwMode="auto">
              <a:xfrm>
                <a:off x="11595100" y="9248775"/>
                <a:ext cx="96838"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636" y="17753"/>
                    </a:lnTo>
                    <a:lnTo>
                      <a:pt x="18409" y="18641"/>
                    </a:lnTo>
                    <a:lnTo>
                      <a:pt x="17181" y="19528"/>
                    </a:lnTo>
                    <a:lnTo>
                      <a:pt x="14481" y="21008"/>
                    </a:lnTo>
                    <a:lnTo>
                      <a:pt x="10800" y="21600"/>
                    </a:lnTo>
                    <a:lnTo>
                      <a:pt x="8836" y="21008"/>
                    </a:lnTo>
                    <a:lnTo>
                      <a:pt x="6381" y="20712"/>
                    </a:lnTo>
                    <a:lnTo>
                      <a:pt x="4909" y="20120"/>
                    </a:lnTo>
                    <a:lnTo>
                      <a:pt x="3190" y="18641"/>
                    </a:lnTo>
                    <a:lnTo>
                      <a:pt x="1963" y="17161"/>
                    </a:lnTo>
                    <a:lnTo>
                      <a:pt x="981" y="15386"/>
                    </a:lnTo>
                    <a:lnTo>
                      <a:pt x="490" y="13315"/>
                    </a:lnTo>
                    <a:lnTo>
                      <a:pt x="0" y="10652"/>
                    </a:lnTo>
                    <a:lnTo>
                      <a:pt x="490" y="8284"/>
                    </a:lnTo>
                    <a:lnTo>
                      <a:pt x="981" y="5917"/>
                    </a:lnTo>
                    <a:lnTo>
                      <a:pt x="1963" y="4438"/>
                    </a:lnTo>
                    <a:lnTo>
                      <a:pt x="3190" y="2958"/>
                    </a:lnTo>
                    <a:lnTo>
                      <a:pt x="4909" y="1479"/>
                    </a:lnTo>
                    <a:lnTo>
                      <a:pt x="6381" y="887"/>
                    </a:lnTo>
                    <a:lnTo>
                      <a:pt x="8836" y="591"/>
                    </a:lnTo>
                    <a:lnTo>
                      <a:pt x="10800" y="0"/>
                    </a:lnTo>
                    <a:lnTo>
                      <a:pt x="13500" y="591"/>
                    </a:lnTo>
                    <a:lnTo>
                      <a:pt x="15463" y="887"/>
                    </a:lnTo>
                    <a:lnTo>
                      <a:pt x="17672"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463" y="14794"/>
                    </a:lnTo>
                    <a:lnTo>
                      <a:pt x="21109" y="14794"/>
                    </a:lnTo>
                    <a:close/>
                    <a:moveTo>
                      <a:pt x="15954" y="8580"/>
                    </a:moveTo>
                    <a:lnTo>
                      <a:pt x="15954" y="8580"/>
                    </a:lnTo>
                    <a:lnTo>
                      <a:pt x="15463" y="7101"/>
                    </a:lnTo>
                    <a:lnTo>
                      <a:pt x="14727" y="5917"/>
                    </a:lnTo>
                    <a:lnTo>
                      <a:pt x="13254" y="4734"/>
                    </a:lnTo>
                    <a:lnTo>
                      <a:pt x="12272" y="4438"/>
                    </a:lnTo>
                    <a:lnTo>
                      <a:pt x="10800" y="4438"/>
                    </a:lnTo>
                    <a:lnTo>
                      <a:pt x="9327" y="4438"/>
                    </a:lnTo>
                    <a:lnTo>
                      <a:pt x="8345" y="4734"/>
                    </a:lnTo>
                    <a:lnTo>
                      <a:pt x="6872" y="6213"/>
                    </a:lnTo>
                    <a:lnTo>
                      <a:pt x="6136"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2" name="AutoShape 29"/>
              <p:cNvSpPr>
                <a:spLocks/>
              </p:cNvSpPr>
              <p:nvPr/>
            </p:nvSpPr>
            <p:spPr bwMode="auto">
              <a:xfrm>
                <a:off x="11739563" y="9231313"/>
                <a:ext cx="103187"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00" y="15144"/>
                    </a:moveTo>
                    <a:lnTo>
                      <a:pt x="5165" y="15144"/>
                    </a:lnTo>
                    <a:lnTo>
                      <a:pt x="2113" y="21600"/>
                    </a:lnTo>
                    <a:lnTo>
                      <a:pt x="0" y="21600"/>
                    </a:lnTo>
                    <a:lnTo>
                      <a:pt x="9391" y="0"/>
                    </a:lnTo>
                    <a:lnTo>
                      <a:pt x="11973" y="0"/>
                    </a:lnTo>
                    <a:lnTo>
                      <a:pt x="21600" y="21600"/>
                    </a:lnTo>
                    <a:lnTo>
                      <a:pt x="18782" y="21600"/>
                    </a:lnTo>
                    <a:lnTo>
                      <a:pt x="16200" y="15144"/>
                    </a:lnTo>
                    <a:close/>
                    <a:moveTo>
                      <a:pt x="10565" y="1986"/>
                    </a:moveTo>
                    <a:lnTo>
                      <a:pt x="6104" y="12662"/>
                    </a:lnTo>
                    <a:lnTo>
                      <a:pt x="15495" y="12662"/>
                    </a:lnTo>
                    <a:lnTo>
                      <a:pt x="10565" y="198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3" name="AutoShape 30"/>
              <p:cNvSpPr>
                <a:spLocks/>
              </p:cNvSpPr>
              <p:nvPr/>
            </p:nvSpPr>
            <p:spPr bwMode="auto">
              <a:xfrm>
                <a:off x="11845925" y="9256713"/>
                <a:ext cx="71438"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7142" y="4382"/>
                    </a:lnTo>
                    <a:lnTo>
                      <a:pt x="15771" y="3443"/>
                    </a:lnTo>
                    <a:lnTo>
                      <a:pt x="13371" y="2504"/>
                    </a:lnTo>
                    <a:lnTo>
                      <a:pt x="10628" y="2504"/>
                    </a:lnTo>
                    <a:lnTo>
                      <a:pt x="7885" y="2504"/>
                    </a:lnTo>
                    <a:lnTo>
                      <a:pt x="6171" y="2817"/>
                    </a:lnTo>
                    <a:lnTo>
                      <a:pt x="4457" y="4069"/>
                    </a:lnTo>
                    <a:lnTo>
                      <a:pt x="4114" y="5947"/>
                    </a:lnTo>
                    <a:lnTo>
                      <a:pt x="4457" y="6886"/>
                    </a:lnTo>
                    <a:lnTo>
                      <a:pt x="5828" y="7826"/>
                    </a:lnTo>
                    <a:lnTo>
                      <a:pt x="7885" y="8452"/>
                    </a:lnTo>
                    <a:lnTo>
                      <a:pt x="12342" y="9078"/>
                    </a:lnTo>
                    <a:lnTo>
                      <a:pt x="16800" y="10017"/>
                    </a:lnTo>
                    <a:lnTo>
                      <a:pt x="19542" y="10956"/>
                    </a:lnTo>
                    <a:lnTo>
                      <a:pt x="20571" y="11582"/>
                    </a:lnTo>
                    <a:lnTo>
                      <a:pt x="21257" y="12521"/>
                    </a:lnTo>
                    <a:lnTo>
                      <a:pt x="21600" y="15026"/>
                    </a:lnTo>
                    <a:lnTo>
                      <a:pt x="21600" y="16591"/>
                    </a:lnTo>
                    <a:lnTo>
                      <a:pt x="21257" y="17530"/>
                    </a:lnTo>
                    <a:lnTo>
                      <a:pt x="20228" y="18469"/>
                    </a:lnTo>
                    <a:lnTo>
                      <a:pt x="18857" y="19721"/>
                    </a:lnTo>
                    <a:lnTo>
                      <a:pt x="15771" y="20973"/>
                    </a:lnTo>
                    <a:lnTo>
                      <a:pt x="11314" y="21600"/>
                    </a:lnTo>
                    <a:lnTo>
                      <a:pt x="6857" y="20973"/>
                    </a:lnTo>
                    <a:lnTo>
                      <a:pt x="4457" y="20660"/>
                    </a:lnTo>
                    <a:lnTo>
                      <a:pt x="2742" y="19721"/>
                    </a:lnTo>
                    <a:lnTo>
                      <a:pt x="1714" y="18469"/>
                    </a:lnTo>
                    <a:lnTo>
                      <a:pt x="685" y="17530"/>
                    </a:lnTo>
                    <a:lnTo>
                      <a:pt x="0" y="15965"/>
                    </a:lnTo>
                    <a:lnTo>
                      <a:pt x="0" y="14400"/>
                    </a:lnTo>
                    <a:lnTo>
                      <a:pt x="2742" y="14400"/>
                    </a:lnTo>
                    <a:lnTo>
                      <a:pt x="4114" y="16591"/>
                    </a:lnTo>
                    <a:lnTo>
                      <a:pt x="5142" y="18156"/>
                    </a:lnTo>
                    <a:lnTo>
                      <a:pt x="7885" y="18469"/>
                    </a:lnTo>
                    <a:lnTo>
                      <a:pt x="11314" y="19095"/>
                    </a:lnTo>
                    <a:lnTo>
                      <a:pt x="14400" y="18469"/>
                    </a:lnTo>
                    <a:lnTo>
                      <a:pt x="16800" y="18156"/>
                    </a:lnTo>
                    <a:lnTo>
                      <a:pt x="18514" y="17217"/>
                    </a:lnTo>
                    <a:lnTo>
                      <a:pt x="18514" y="15026"/>
                    </a:lnTo>
                    <a:lnTo>
                      <a:pt x="18514" y="14086"/>
                    </a:lnTo>
                    <a:lnTo>
                      <a:pt x="17142" y="13147"/>
                    </a:lnTo>
                    <a:lnTo>
                      <a:pt x="14400" y="11895"/>
                    </a:lnTo>
                    <a:lnTo>
                      <a:pt x="9942" y="11582"/>
                    </a:lnTo>
                    <a:lnTo>
                      <a:pt x="5828" y="10956"/>
                    </a:lnTo>
                    <a:lnTo>
                      <a:pt x="2742" y="10017"/>
                    </a:lnTo>
                    <a:lnTo>
                      <a:pt x="1714" y="9078"/>
                    </a:lnTo>
                    <a:lnTo>
                      <a:pt x="1371" y="8452"/>
                    </a:lnTo>
                    <a:lnTo>
                      <a:pt x="685" y="5947"/>
                    </a:lnTo>
                    <a:lnTo>
                      <a:pt x="1371" y="3443"/>
                    </a:lnTo>
                    <a:lnTo>
                      <a:pt x="2399" y="2504"/>
                    </a:lnTo>
                    <a:lnTo>
                      <a:pt x="3428" y="1878"/>
                    </a:lnTo>
                    <a:lnTo>
                      <a:pt x="6171" y="313"/>
                    </a:lnTo>
                    <a:lnTo>
                      <a:pt x="10628" y="0"/>
                    </a:lnTo>
                    <a:lnTo>
                      <a:pt x="15085" y="313"/>
                    </a:lnTo>
                    <a:lnTo>
                      <a:pt x="16800" y="939"/>
                    </a:lnTo>
                    <a:lnTo>
                      <a:pt x="18514" y="1878"/>
                    </a:lnTo>
                    <a:lnTo>
                      <a:pt x="19542" y="2504"/>
                    </a:lnTo>
                    <a:lnTo>
                      <a:pt x="20228" y="4069"/>
                    </a:lnTo>
                    <a:lnTo>
                      <a:pt x="21257"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4" name="AutoShape 31"/>
              <p:cNvSpPr>
                <a:spLocks/>
              </p:cNvSpPr>
              <p:nvPr/>
            </p:nvSpPr>
            <p:spPr bwMode="auto">
              <a:xfrm>
                <a:off x="11925300" y="9256713"/>
                <a:ext cx="69850"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6457" y="4382"/>
                    </a:lnTo>
                    <a:lnTo>
                      <a:pt x="15428" y="3443"/>
                    </a:lnTo>
                    <a:lnTo>
                      <a:pt x="13371" y="2504"/>
                    </a:lnTo>
                    <a:lnTo>
                      <a:pt x="9942" y="2504"/>
                    </a:lnTo>
                    <a:lnTo>
                      <a:pt x="7542" y="2504"/>
                    </a:lnTo>
                    <a:lnTo>
                      <a:pt x="5485" y="2817"/>
                    </a:lnTo>
                    <a:lnTo>
                      <a:pt x="4457" y="4069"/>
                    </a:lnTo>
                    <a:lnTo>
                      <a:pt x="3771" y="5947"/>
                    </a:lnTo>
                    <a:lnTo>
                      <a:pt x="3771" y="6886"/>
                    </a:lnTo>
                    <a:lnTo>
                      <a:pt x="5485" y="7826"/>
                    </a:lnTo>
                    <a:lnTo>
                      <a:pt x="7542" y="8452"/>
                    </a:lnTo>
                    <a:lnTo>
                      <a:pt x="12000" y="9078"/>
                    </a:lnTo>
                    <a:lnTo>
                      <a:pt x="16114" y="10017"/>
                    </a:lnTo>
                    <a:lnTo>
                      <a:pt x="19199" y="10956"/>
                    </a:lnTo>
                    <a:lnTo>
                      <a:pt x="20571" y="11582"/>
                    </a:lnTo>
                    <a:lnTo>
                      <a:pt x="20914" y="12521"/>
                    </a:lnTo>
                    <a:lnTo>
                      <a:pt x="21600" y="15026"/>
                    </a:lnTo>
                    <a:lnTo>
                      <a:pt x="21600" y="16591"/>
                    </a:lnTo>
                    <a:lnTo>
                      <a:pt x="20914" y="17530"/>
                    </a:lnTo>
                    <a:lnTo>
                      <a:pt x="19885" y="18469"/>
                    </a:lnTo>
                    <a:lnTo>
                      <a:pt x="18857" y="19721"/>
                    </a:lnTo>
                    <a:lnTo>
                      <a:pt x="15428" y="20973"/>
                    </a:lnTo>
                    <a:lnTo>
                      <a:pt x="10971" y="21600"/>
                    </a:lnTo>
                    <a:lnTo>
                      <a:pt x="6171" y="20973"/>
                    </a:lnTo>
                    <a:lnTo>
                      <a:pt x="4457" y="20660"/>
                    </a:lnTo>
                    <a:lnTo>
                      <a:pt x="2742" y="19721"/>
                    </a:lnTo>
                    <a:lnTo>
                      <a:pt x="1714" y="18469"/>
                    </a:lnTo>
                    <a:lnTo>
                      <a:pt x="342" y="17530"/>
                    </a:lnTo>
                    <a:lnTo>
                      <a:pt x="0" y="15965"/>
                    </a:lnTo>
                    <a:lnTo>
                      <a:pt x="0" y="14400"/>
                    </a:lnTo>
                    <a:lnTo>
                      <a:pt x="2742" y="14400"/>
                    </a:lnTo>
                    <a:lnTo>
                      <a:pt x="3428" y="16591"/>
                    </a:lnTo>
                    <a:lnTo>
                      <a:pt x="4799" y="18156"/>
                    </a:lnTo>
                    <a:lnTo>
                      <a:pt x="7200" y="18469"/>
                    </a:lnTo>
                    <a:lnTo>
                      <a:pt x="10971" y="19095"/>
                    </a:lnTo>
                    <a:lnTo>
                      <a:pt x="13714" y="18469"/>
                    </a:lnTo>
                    <a:lnTo>
                      <a:pt x="16457" y="18156"/>
                    </a:lnTo>
                    <a:lnTo>
                      <a:pt x="17828" y="17217"/>
                    </a:lnTo>
                    <a:lnTo>
                      <a:pt x="18171" y="15026"/>
                    </a:lnTo>
                    <a:lnTo>
                      <a:pt x="18171" y="14086"/>
                    </a:lnTo>
                    <a:lnTo>
                      <a:pt x="16457" y="13147"/>
                    </a:lnTo>
                    <a:lnTo>
                      <a:pt x="14399" y="11895"/>
                    </a:lnTo>
                    <a:lnTo>
                      <a:pt x="9942" y="11582"/>
                    </a:lnTo>
                    <a:lnTo>
                      <a:pt x="5485" y="10956"/>
                    </a:lnTo>
                    <a:lnTo>
                      <a:pt x="2742" y="10017"/>
                    </a:lnTo>
                    <a:lnTo>
                      <a:pt x="1714" y="9078"/>
                    </a:lnTo>
                    <a:lnTo>
                      <a:pt x="1028" y="8452"/>
                    </a:lnTo>
                    <a:lnTo>
                      <a:pt x="342" y="5947"/>
                    </a:lnTo>
                    <a:lnTo>
                      <a:pt x="1028" y="3443"/>
                    </a:lnTo>
                    <a:lnTo>
                      <a:pt x="1714" y="2504"/>
                    </a:lnTo>
                    <a:lnTo>
                      <a:pt x="2742" y="1878"/>
                    </a:lnTo>
                    <a:lnTo>
                      <a:pt x="6171" y="313"/>
                    </a:lnTo>
                    <a:lnTo>
                      <a:pt x="9942" y="0"/>
                    </a:lnTo>
                    <a:lnTo>
                      <a:pt x="14742" y="313"/>
                    </a:lnTo>
                    <a:lnTo>
                      <a:pt x="16457" y="939"/>
                    </a:lnTo>
                    <a:lnTo>
                      <a:pt x="17828" y="1878"/>
                    </a:lnTo>
                    <a:lnTo>
                      <a:pt x="18857" y="2504"/>
                    </a:lnTo>
                    <a:lnTo>
                      <a:pt x="19885" y="4069"/>
                    </a:lnTo>
                    <a:lnTo>
                      <a:pt x="20571"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5" name="AutoShape 32"/>
              <p:cNvSpPr>
                <a:spLocks/>
              </p:cNvSpPr>
              <p:nvPr/>
            </p:nvSpPr>
            <p:spPr bwMode="auto">
              <a:xfrm>
                <a:off x="120030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2" y="0"/>
                    </a:moveTo>
                    <a:lnTo>
                      <a:pt x="10652" y="0"/>
                    </a:lnTo>
                    <a:lnTo>
                      <a:pt x="13315" y="313"/>
                    </a:lnTo>
                    <a:lnTo>
                      <a:pt x="15386" y="939"/>
                    </a:lnTo>
                    <a:lnTo>
                      <a:pt x="17161" y="1878"/>
                    </a:lnTo>
                    <a:lnTo>
                      <a:pt x="18641" y="3443"/>
                    </a:lnTo>
                    <a:lnTo>
                      <a:pt x="20120" y="5008"/>
                    </a:lnTo>
                    <a:lnTo>
                      <a:pt x="21008" y="6573"/>
                    </a:lnTo>
                    <a:lnTo>
                      <a:pt x="21600" y="8452"/>
                    </a:lnTo>
                    <a:lnTo>
                      <a:pt x="21600" y="10643"/>
                    </a:lnTo>
                    <a:lnTo>
                      <a:pt x="21600" y="13147"/>
                    </a:lnTo>
                    <a:lnTo>
                      <a:pt x="21008" y="14400"/>
                    </a:lnTo>
                    <a:lnTo>
                      <a:pt x="20120" y="16591"/>
                    </a:lnTo>
                    <a:lnTo>
                      <a:pt x="18641" y="18156"/>
                    </a:lnTo>
                    <a:lnTo>
                      <a:pt x="17161" y="19721"/>
                    </a:lnTo>
                    <a:lnTo>
                      <a:pt x="15386" y="20660"/>
                    </a:lnTo>
                    <a:lnTo>
                      <a:pt x="13315" y="20973"/>
                    </a:lnTo>
                    <a:lnTo>
                      <a:pt x="10652" y="21600"/>
                    </a:lnTo>
                    <a:lnTo>
                      <a:pt x="7989" y="20973"/>
                    </a:lnTo>
                    <a:lnTo>
                      <a:pt x="5621" y="20660"/>
                    </a:lnTo>
                    <a:lnTo>
                      <a:pt x="3846" y="19721"/>
                    </a:lnTo>
                    <a:lnTo>
                      <a:pt x="2367" y="18156"/>
                    </a:lnTo>
                    <a:lnTo>
                      <a:pt x="1479" y="16591"/>
                    </a:lnTo>
                    <a:lnTo>
                      <a:pt x="591" y="14400"/>
                    </a:lnTo>
                    <a:lnTo>
                      <a:pt x="0" y="13147"/>
                    </a:lnTo>
                    <a:lnTo>
                      <a:pt x="0" y="10643"/>
                    </a:lnTo>
                    <a:lnTo>
                      <a:pt x="0" y="8452"/>
                    </a:lnTo>
                    <a:lnTo>
                      <a:pt x="591" y="6573"/>
                    </a:lnTo>
                    <a:lnTo>
                      <a:pt x="1479" y="5008"/>
                    </a:lnTo>
                    <a:lnTo>
                      <a:pt x="2367" y="3443"/>
                    </a:lnTo>
                    <a:lnTo>
                      <a:pt x="3846" y="1878"/>
                    </a:lnTo>
                    <a:lnTo>
                      <a:pt x="5621" y="939"/>
                    </a:lnTo>
                    <a:lnTo>
                      <a:pt x="7989" y="313"/>
                    </a:lnTo>
                    <a:lnTo>
                      <a:pt x="10652" y="0"/>
                    </a:lnTo>
                    <a:close/>
                    <a:moveTo>
                      <a:pt x="10652" y="19095"/>
                    </a:moveTo>
                    <a:lnTo>
                      <a:pt x="10652" y="19095"/>
                    </a:lnTo>
                    <a:lnTo>
                      <a:pt x="12427" y="19095"/>
                    </a:lnTo>
                    <a:lnTo>
                      <a:pt x="13906" y="18469"/>
                    </a:lnTo>
                    <a:lnTo>
                      <a:pt x="15386" y="17530"/>
                    </a:lnTo>
                    <a:lnTo>
                      <a:pt x="16865" y="16591"/>
                    </a:lnTo>
                    <a:lnTo>
                      <a:pt x="17753" y="15652"/>
                    </a:lnTo>
                    <a:lnTo>
                      <a:pt x="18049" y="14086"/>
                    </a:lnTo>
                    <a:lnTo>
                      <a:pt x="18641" y="12521"/>
                    </a:lnTo>
                    <a:lnTo>
                      <a:pt x="18641" y="10643"/>
                    </a:lnTo>
                    <a:lnTo>
                      <a:pt x="18641" y="9078"/>
                    </a:lnTo>
                    <a:lnTo>
                      <a:pt x="18049" y="7513"/>
                    </a:lnTo>
                    <a:lnTo>
                      <a:pt x="17753" y="5947"/>
                    </a:lnTo>
                    <a:lnTo>
                      <a:pt x="16865" y="5008"/>
                    </a:lnTo>
                    <a:lnTo>
                      <a:pt x="15386" y="4069"/>
                    </a:lnTo>
                    <a:lnTo>
                      <a:pt x="13906" y="2817"/>
                    </a:lnTo>
                    <a:lnTo>
                      <a:pt x="12427" y="2504"/>
                    </a:lnTo>
                    <a:lnTo>
                      <a:pt x="10652" y="2504"/>
                    </a:lnTo>
                    <a:lnTo>
                      <a:pt x="8580" y="2504"/>
                    </a:lnTo>
                    <a:lnTo>
                      <a:pt x="7101" y="2817"/>
                    </a:lnTo>
                    <a:lnTo>
                      <a:pt x="5621" y="4069"/>
                    </a:lnTo>
                    <a:lnTo>
                      <a:pt x="4734" y="5008"/>
                    </a:lnTo>
                    <a:lnTo>
                      <a:pt x="3846" y="5947"/>
                    </a:lnTo>
                    <a:lnTo>
                      <a:pt x="2958" y="7513"/>
                    </a:lnTo>
                    <a:lnTo>
                      <a:pt x="2958" y="9078"/>
                    </a:lnTo>
                    <a:lnTo>
                      <a:pt x="2367" y="10643"/>
                    </a:lnTo>
                    <a:lnTo>
                      <a:pt x="2958" y="12521"/>
                    </a:lnTo>
                    <a:lnTo>
                      <a:pt x="2958" y="14086"/>
                    </a:lnTo>
                    <a:lnTo>
                      <a:pt x="3846" y="15652"/>
                    </a:lnTo>
                    <a:lnTo>
                      <a:pt x="4734" y="16591"/>
                    </a:lnTo>
                    <a:lnTo>
                      <a:pt x="5621" y="17530"/>
                    </a:lnTo>
                    <a:lnTo>
                      <a:pt x="7101" y="18469"/>
                    </a:lnTo>
                    <a:lnTo>
                      <a:pt x="8580" y="19095"/>
                    </a:lnTo>
                    <a:lnTo>
                      <a:pt x="10652"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6" name="AutoShape 33"/>
              <p:cNvSpPr>
                <a:spLocks/>
              </p:cNvSpPr>
              <p:nvPr/>
            </p:nvSpPr>
            <p:spPr bwMode="auto">
              <a:xfrm>
                <a:off x="12096750" y="9256713"/>
                <a:ext cx="79375"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460"/>
                    </a:moveTo>
                    <a:lnTo>
                      <a:pt x="21600" y="13460"/>
                    </a:lnTo>
                    <a:lnTo>
                      <a:pt x="20660" y="15965"/>
                    </a:lnTo>
                    <a:lnTo>
                      <a:pt x="19095" y="18469"/>
                    </a:lnTo>
                    <a:lnTo>
                      <a:pt x="17530" y="19721"/>
                    </a:lnTo>
                    <a:lnTo>
                      <a:pt x="15965" y="20660"/>
                    </a:lnTo>
                    <a:lnTo>
                      <a:pt x="14086" y="20973"/>
                    </a:lnTo>
                    <a:lnTo>
                      <a:pt x="11582" y="21600"/>
                    </a:lnTo>
                    <a:lnTo>
                      <a:pt x="9078" y="20973"/>
                    </a:lnTo>
                    <a:lnTo>
                      <a:pt x="6573" y="20660"/>
                    </a:lnTo>
                    <a:lnTo>
                      <a:pt x="4382" y="19721"/>
                    </a:lnTo>
                    <a:lnTo>
                      <a:pt x="2817" y="18469"/>
                    </a:lnTo>
                    <a:lnTo>
                      <a:pt x="1878" y="17217"/>
                    </a:lnTo>
                    <a:lnTo>
                      <a:pt x="939" y="15026"/>
                    </a:lnTo>
                    <a:lnTo>
                      <a:pt x="313" y="13147"/>
                    </a:lnTo>
                    <a:lnTo>
                      <a:pt x="0" y="10643"/>
                    </a:lnTo>
                    <a:lnTo>
                      <a:pt x="313" y="8452"/>
                    </a:lnTo>
                    <a:lnTo>
                      <a:pt x="939" y="6573"/>
                    </a:lnTo>
                    <a:lnTo>
                      <a:pt x="1565" y="4382"/>
                    </a:lnTo>
                    <a:lnTo>
                      <a:pt x="2817" y="2817"/>
                    </a:lnTo>
                    <a:lnTo>
                      <a:pt x="4382" y="1878"/>
                    </a:lnTo>
                    <a:lnTo>
                      <a:pt x="6573" y="939"/>
                    </a:lnTo>
                    <a:lnTo>
                      <a:pt x="8452" y="313"/>
                    </a:lnTo>
                    <a:lnTo>
                      <a:pt x="11582" y="0"/>
                    </a:lnTo>
                    <a:lnTo>
                      <a:pt x="13460" y="313"/>
                    </a:lnTo>
                    <a:lnTo>
                      <a:pt x="15652" y="939"/>
                    </a:lnTo>
                    <a:lnTo>
                      <a:pt x="17530" y="1252"/>
                    </a:lnTo>
                    <a:lnTo>
                      <a:pt x="18782" y="2504"/>
                    </a:lnTo>
                    <a:lnTo>
                      <a:pt x="20660" y="5008"/>
                    </a:lnTo>
                    <a:lnTo>
                      <a:pt x="21600" y="7513"/>
                    </a:lnTo>
                    <a:lnTo>
                      <a:pt x="18782" y="7513"/>
                    </a:lnTo>
                    <a:lnTo>
                      <a:pt x="17530" y="5008"/>
                    </a:lnTo>
                    <a:lnTo>
                      <a:pt x="15965" y="3443"/>
                    </a:lnTo>
                    <a:lnTo>
                      <a:pt x="14086" y="2817"/>
                    </a:lnTo>
                    <a:lnTo>
                      <a:pt x="11582" y="2504"/>
                    </a:lnTo>
                    <a:lnTo>
                      <a:pt x="9391" y="2504"/>
                    </a:lnTo>
                    <a:lnTo>
                      <a:pt x="7513" y="2817"/>
                    </a:lnTo>
                    <a:lnTo>
                      <a:pt x="5947" y="4069"/>
                    </a:lnTo>
                    <a:lnTo>
                      <a:pt x="5008" y="5008"/>
                    </a:lnTo>
                    <a:lnTo>
                      <a:pt x="4069" y="5947"/>
                    </a:lnTo>
                    <a:lnTo>
                      <a:pt x="3443" y="7513"/>
                    </a:lnTo>
                    <a:lnTo>
                      <a:pt x="2817" y="10643"/>
                    </a:lnTo>
                    <a:lnTo>
                      <a:pt x="2817" y="12521"/>
                    </a:lnTo>
                    <a:lnTo>
                      <a:pt x="3443" y="14086"/>
                    </a:lnTo>
                    <a:lnTo>
                      <a:pt x="4069" y="15652"/>
                    </a:lnTo>
                    <a:lnTo>
                      <a:pt x="5008" y="16591"/>
                    </a:lnTo>
                    <a:lnTo>
                      <a:pt x="6573" y="17530"/>
                    </a:lnTo>
                    <a:lnTo>
                      <a:pt x="8139" y="18469"/>
                    </a:lnTo>
                    <a:lnTo>
                      <a:pt x="9391" y="19095"/>
                    </a:lnTo>
                    <a:lnTo>
                      <a:pt x="11582" y="19095"/>
                    </a:lnTo>
                    <a:lnTo>
                      <a:pt x="14086" y="18469"/>
                    </a:lnTo>
                    <a:lnTo>
                      <a:pt x="16591" y="17530"/>
                    </a:lnTo>
                    <a:lnTo>
                      <a:pt x="18156" y="15652"/>
                    </a:lnTo>
                    <a:lnTo>
                      <a:pt x="18782" y="13460"/>
                    </a:lnTo>
                    <a:lnTo>
                      <a:pt x="21600" y="1346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7" name="AutoShape 34"/>
              <p:cNvSpPr>
                <a:spLocks/>
              </p:cNvSpPr>
              <p:nvPr/>
            </p:nvSpPr>
            <p:spPr bwMode="auto">
              <a:xfrm>
                <a:off x="12184063" y="9231313"/>
                <a:ext cx="11112"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8" name="AutoShape 35"/>
              <p:cNvSpPr>
                <a:spLocks/>
              </p:cNvSpPr>
              <p:nvPr/>
            </p:nvSpPr>
            <p:spPr bwMode="auto">
              <a:xfrm>
                <a:off x="122062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52" y="6886"/>
                    </a:moveTo>
                    <a:lnTo>
                      <a:pt x="1152" y="6886"/>
                    </a:lnTo>
                    <a:lnTo>
                      <a:pt x="1439" y="4069"/>
                    </a:lnTo>
                    <a:lnTo>
                      <a:pt x="2303" y="2817"/>
                    </a:lnTo>
                    <a:lnTo>
                      <a:pt x="3456" y="1878"/>
                    </a:lnTo>
                    <a:lnTo>
                      <a:pt x="4320" y="939"/>
                    </a:lnTo>
                    <a:lnTo>
                      <a:pt x="5759" y="313"/>
                    </a:lnTo>
                    <a:lnTo>
                      <a:pt x="9792" y="0"/>
                    </a:lnTo>
                    <a:lnTo>
                      <a:pt x="14112" y="313"/>
                    </a:lnTo>
                    <a:lnTo>
                      <a:pt x="16416" y="1252"/>
                    </a:lnTo>
                    <a:lnTo>
                      <a:pt x="17280" y="2504"/>
                    </a:lnTo>
                    <a:lnTo>
                      <a:pt x="17856" y="3443"/>
                    </a:lnTo>
                    <a:lnTo>
                      <a:pt x="18144" y="5947"/>
                    </a:lnTo>
                    <a:lnTo>
                      <a:pt x="18144" y="16591"/>
                    </a:lnTo>
                    <a:lnTo>
                      <a:pt x="18720" y="18156"/>
                    </a:lnTo>
                    <a:lnTo>
                      <a:pt x="19296" y="18469"/>
                    </a:lnTo>
                    <a:lnTo>
                      <a:pt x="20160" y="18469"/>
                    </a:lnTo>
                    <a:lnTo>
                      <a:pt x="21600" y="18469"/>
                    </a:lnTo>
                    <a:lnTo>
                      <a:pt x="21600" y="20660"/>
                    </a:lnTo>
                    <a:lnTo>
                      <a:pt x="19296" y="20973"/>
                    </a:lnTo>
                    <a:lnTo>
                      <a:pt x="17280" y="20660"/>
                    </a:lnTo>
                    <a:lnTo>
                      <a:pt x="16704" y="19721"/>
                    </a:lnTo>
                    <a:lnTo>
                      <a:pt x="16416" y="18469"/>
                    </a:lnTo>
                    <a:lnTo>
                      <a:pt x="16416" y="17530"/>
                    </a:lnTo>
                    <a:lnTo>
                      <a:pt x="15840" y="17530"/>
                    </a:lnTo>
                    <a:lnTo>
                      <a:pt x="15552" y="18469"/>
                    </a:lnTo>
                    <a:lnTo>
                      <a:pt x="13536" y="20034"/>
                    </a:lnTo>
                    <a:lnTo>
                      <a:pt x="11232" y="20973"/>
                    </a:lnTo>
                    <a:lnTo>
                      <a:pt x="7487" y="21600"/>
                    </a:lnTo>
                    <a:lnTo>
                      <a:pt x="4608" y="20973"/>
                    </a:lnTo>
                    <a:lnTo>
                      <a:pt x="2303" y="20034"/>
                    </a:lnTo>
                    <a:lnTo>
                      <a:pt x="1439" y="19095"/>
                    </a:lnTo>
                    <a:lnTo>
                      <a:pt x="1152" y="18156"/>
                    </a:lnTo>
                    <a:lnTo>
                      <a:pt x="575" y="17217"/>
                    </a:lnTo>
                    <a:lnTo>
                      <a:pt x="0" y="15652"/>
                    </a:lnTo>
                    <a:lnTo>
                      <a:pt x="575" y="13460"/>
                    </a:lnTo>
                    <a:lnTo>
                      <a:pt x="1152" y="11895"/>
                    </a:lnTo>
                    <a:lnTo>
                      <a:pt x="2016" y="10956"/>
                    </a:lnTo>
                    <a:lnTo>
                      <a:pt x="3456" y="10017"/>
                    </a:lnTo>
                    <a:lnTo>
                      <a:pt x="6048" y="9391"/>
                    </a:lnTo>
                    <a:lnTo>
                      <a:pt x="9504" y="9078"/>
                    </a:lnTo>
                    <a:lnTo>
                      <a:pt x="13248" y="9078"/>
                    </a:lnTo>
                    <a:lnTo>
                      <a:pt x="14976" y="8452"/>
                    </a:lnTo>
                    <a:lnTo>
                      <a:pt x="15840" y="7513"/>
                    </a:lnTo>
                    <a:lnTo>
                      <a:pt x="15840" y="6573"/>
                    </a:lnTo>
                    <a:lnTo>
                      <a:pt x="15552" y="4382"/>
                    </a:lnTo>
                    <a:lnTo>
                      <a:pt x="14399" y="3443"/>
                    </a:lnTo>
                    <a:lnTo>
                      <a:pt x="12672" y="2504"/>
                    </a:lnTo>
                    <a:lnTo>
                      <a:pt x="9792" y="2504"/>
                    </a:lnTo>
                    <a:lnTo>
                      <a:pt x="7200" y="2504"/>
                    </a:lnTo>
                    <a:lnTo>
                      <a:pt x="5184" y="3443"/>
                    </a:lnTo>
                    <a:lnTo>
                      <a:pt x="3744" y="5008"/>
                    </a:lnTo>
                    <a:lnTo>
                      <a:pt x="3456" y="6886"/>
                    </a:lnTo>
                    <a:lnTo>
                      <a:pt x="1152" y="6886"/>
                    </a:lnTo>
                    <a:close/>
                    <a:moveTo>
                      <a:pt x="15840" y="10017"/>
                    </a:moveTo>
                    <a:lnTo>
                      <a:pt x="15840" y="10017"/>
                    </a:lnTo>
                    <a:lnTo>
                      <a:pt x="14976" y="10643"/>
                    </a:lnTo>
                    <a:lnTo>
                      <a:pt x="13536" y="10956"/>
                    </a:lnTo>
                    <a:lnTo>
                      <a:pt x="7487" y="11582"/>
                    </a:lnTo>
                    <a:lnTo>
                      <a:pt x="5759" y="11895"/>
                    </a:lnTo>
                    <a:lnTo>
                      <a:pt x="4320" y="12521"/>
                    </a:lnTo>
                    <a:lnTo>
                      <a:pt x="3456" y="13460"/>
                    </a:lnTo>
                    <a:lnTo>
                      <a:pt x="2880" y="15026"/>
                    </a:lnTo>
                    <a:lnTo>
                      <a:pt x="3456" y="17217"/>
                    </a:lnTo>
                    <a:lnTo>
                      <a:pt x="4320" y="18469"/>
                    </a:lnTo>
                    <a:lnTo>
                      <a:pt x="6048" y="19095"/>
                    </a:lnTo>
                    <a:lnTo>
                      <a:pt x="8064" y="19095"/>
                    </a:lnTo>
                    <a:lnTo>
                      <a:pt x="10656" y="19095"/>
                    </a:lnTo>
                    <a:lnTo>
                      <a:pt x="13536" y="17530"/>
                    </a:lnTo>
                    <a:lnTo>
                      <a:pt x="14399" y="16591"/>
                    </a:lnTo>
                    <a:lnTo>
                      <a:pt x="15552" y="15652"/>
                    </a:lnTo>
                    <a:lnTo>
                      <a:pt x="15840" y="14400"/>
                    </a:lnTo>
                    <a:lnTo>
                      <a:pt x="15840" y="13147"/>
                    </a:lnTo>
                    <a:lnTo>
                      <a:pt x="15840" y="100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9" name="AutoShape 36"/>
              <p:cNvSpPr>
                <a:spLocks/>
              </p:cNvSpPr>
              <p:nvPr/>
            </p:nvSpPr>
            <p:spPr bwMode="auto">
              <a:xfrm>
                <a:off x="12288838" y="9236075"/>
                <a:ext cx="47625" cy="96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714" y="0"/>
                    </a:moveTo>
                    <a:lnTo>
                      <a:pt x="12857" y="0"/>
                    </a:lnTo>
                    <a:lnTo>
                      <a:pt x="12857" y="4828"/>
                    </a:lnTo>
                    <a:lnTo>
                      <a:pt x="21600" y="4828"/>
                    </a:lnTo>
                    <a:lnTo>
                      <a:pt x="21600" y="6861"/>
                    </a:lnTo>
                    <a:lnTo>
                      <a:pt x="12857" y="6861"/>
                    </a:lnTo>
                    <a:lnTo>
                      <a:pt x="12857" y="17534"/>
                    </a:lnTo>
                    <a:lnTo>
                      <a:pt x="12857" y="18550"/>
                    </a:lnTo>
                    <a:lnTo>
                      <a:pt x="13371" y="19312"/>
                    </a:lnTo>
                    <a:lnTo>
                      <a:pt x="14914" y="19567"/>
                    </a:lnTo>
                    <a:lnTo>
                      <a:pt x="16971" y="19567"/>
                    </a:lnTo>
                    <a:lnTo>
                      <a:pt x="21600" y="19567"/>
                    </a:lnTo>
                    <a:lnTo>
                      <a:pt x="21600" y="21600"/>
                    </a:lnTo>
                    <a:lnTo>
                      <a:pt x="16971" y="21600"/>
                    </a:lnTo>
                    <a:lnTo>
                      <a:pt x="11828" y="21345"/>
                    </a:lnTo>
                    <a:lnTo>
                      <a:pt x="9257" y="20583"/>
                    </a:lnTo>
                    <a:lnTo>
                      <a:pt x="8742" y="19312"/>
                    </a:lnTo>
                    <a:lnTo>
                      <a:pt x="7714" y="17534"/>
                    </a:lnTo>
                    <a:lnTo>
                      <a:pt x="7714" y="6861"/>
                    </a:lnTo>
                    <a:lnTo>
                      <a:pt x="0" y="6861"/>
                    </a:lnTo>
                    <a:lnTo>
                      <a:pt x="0" y="4828"/>
                    </a:lnTo>
                    <a:lnTo>
                      <a:pt x="7714" y="4828"/>
                    </a:lnTo>
                    <a:lnTo>
                      <a:pt x="7714"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0" name="AutoShape 37"/>
              <p:cNvSpPr>
                <a:spLocks/>
              </p:cNvSpPr>
              <p:nvPr/>
            </p:nvSpPr>
            <p:spPr bwMode="auto">
              <a:xfrm>
                <a:off x="12347575" y="9231313"/>
                <a:ext cx="7938"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1" name="AutoShape 38"/>
              <p:cNvSpPr>
                <a:spLocks/>
              </p:cNvSpPr>
              <p:nvPr/>
            </p:nvSpPr>
            <p:spPr bwMode="auto">
              <a:xfrm>
                <a:off x="12369800" y="9256713"/>
                <a:ext cx="80963"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47" y="0"/>
                    </a:moveTo>
                    <a:lnTo>
                      <a:pt x="10947" y="0"/>
                    </a:lnTo>
                    <a:lnTo>
                      <a:pt x="13315" y="313"/>
                    </a:lnTo>
                    <a:lnTo>
                      <a:pt x="15682" y="939"/>
                    </a:lnTo>
                    <a:lnTo>
                      <a:pt x="17753" y="1878"/>
                    </a:lnTo>
                    <a:lnTo>
                      <a:pt x="19232" y="3443"/>
                    </a:lnTo>
                    <a:lnTo>
                      <a:pt x="20120" y="5008"/>
                    </a:lnTo>
                    <a:lnTo>
                      <a:pt x="21008" y="6573"/>
                    </a:lnTo>
                    <a:lnTo>
                      <a:pt x="21600" y="8452"/>
                    </a:lnTo>
                    <a:lnTo>
                      <a:pt x="21600" y="10643"/>
                    </a:lnTo>
                    <a:lnTo>
                      <a:pt x="21600" y="13147"/>
                    </a:lnTo>
                    <a:lnTo>
                      <a:pt x="21008" y="14400"/>
                    </a:lnTo>
                    <a:lnTo>
                      <a:pt x="20120" y="16591"/>
                    </a:lnTo>
                    <a:lnTo>
                      <a:pt x="19232" y="18156"/>
                    </a:lnTo>
                    <a:lnTo>
                      <a:pt x="17753" y="19721"/>
                    </a:lnTo>
                    <a:lnTo>
                      <a:pt x="15682" y="20660"/>
                    </a:lnTo>
                    <a:lnTo>
                      <a:pt x="13315" y="20973"/>
                    </a:lnTo>
                    <a:lnTo>
                      <a:pt x="10947" y="21600"/>
                    </a:lnTo>
                    <a:lnTo>
                      <a:pt x="8284" y="20973"/>
                    </a:lnTo>
                    <a:lnTo>
                      <a:pt x="6213" y="20660"/>
                    </a:lnTo>
                    <a:lnTo>
                      <a:pt x="4438" y="19721"/>
                    </a:lnTo>
                    <a:lnTo>
                      <a:pt x="2958" y="18156"/>
                    </a:lnTo>
                    <a:lnTo>
                      <a:pt x="1479" y="16591"/>
                    </a:lnTo>
                    <a:lnTo>
                      <a:pt x="591" y="14400"/>
                    </a:lnTo>
                    <a:lnTo>
                      <a:pt x="0" y="13147"/>
                    </a:lnTo>
                    <a:lnTo>
                      <a:pt x="0" y="10643"/>
                    </a:lnTo>
                    <a:lnTo>
                      <a:pt x="0" y="8452"/>
                    </a:lnTo>
                    <a:lnTo>
                      <a:pt x="591" y="6573"/>
                    </a:lnTo>
                    <a:lnTo>
                      <a:pt x="1479" y="5008"/>
                    </a:lnTo>
                    <a:lnTo>
                      <a:pt x="2958" y="3443"/>
                    </a:lnTo>
                    <a:lnTo>
                      <a:pt x="4438" y="1878"/>
                    </a:lnTo>
                    <a:lnTo>
                      <a:pt x="6213" y="939"/>
                    </a:lnTo>
                    <a:lnTo>
                      <a:pt x="8284" y="313"/>
                    </a:lnTo>
                    <a:lnTo>
                      <a:pt x="10947" y="0"/>
                    </a:lnTo>
                    <a:close/>
                    <a:moveTo>
                      <a:pt x="10947" y="19095"/>
                    </a:moveTo>
                    <a:lnTo>
                      <a:pt x="10947" y="19095"/>
                    </a:lnTo>
                    <a:lnTo>
                      <a:pt x="12427" y="19095"/>
                    </a:lnTo>
                    <a:lnTo>
                      <a:pt x="14498" y="18469"/>
                    </a:lnTo>
                    <a:lnTo>
                      <a:pt x="15682" y="17530"/>
                    </a:lnTo>
                    <a:lnTo>
                      <a:pt x="16865" y="16591"/>
                    </a:lnTo>
                    <a:lnTo>
                      <a:pt x="17753" y="15652"/>
                    </a:lnTo>
                    <a:lnTo>
                      <a:pt x="18345" y="14086"/>
                    </a:lnTo>
                    <a:lnTo>
                      <a:pt x="18641" y="12521"/>
                    </a:lnTo>
                    <a:lnTo>
                      <a:pt x="19232" y="10643"/>
                    </a:lnTo>
                    <a:lnTo>
                      <a:pt x="18641" y="9078"/>
                    </a:lnTo>
                    <a:lnTo>
                      <a:pt x="18345" y="7513"/>
                    </a:lnTo>
                    <a:lnTo>
                      <a:pt x="17753" y="5947"/>
                    </a:lnTo>
                    <a:lnTo>
                      <a:pt x="16865" y="5008"/>
                    </a:lnTo>
                    <a:lnTo>
                      <a:pt x="15682" y="4069"/>
                    </a:lnTo>
                    <a:lnTo>
                      <a:pt x="14498" y="2817"/>
                    </a:lnTo>
                    <a:lnTo>
                      <a:pt x="12427" y="2504"/>
                    </a:lnTo>
                    <a:lnTo>
                      <a:pt x="10947" y="2504"/>
                    </a:lnTo>
                    <a:lnTo>
                      <a:pt x="9172" y="2504"/>
                    </a:lnTo>
                    <a:lnTo>
                      <a:pt x="7101" y="2817"/>
                    </a:lnTo>
                    <a:lnTo>
                      <a:pt x="6213" y="4069"/>
                    </a:lnTo>
                    <a:lnTo>
                      <a:pt x="4734" y="5008"/>
                    </a:lnTo>
                    <a:lnTo>
                      <a:pt x="3846" y="5947"/>
                    </a:lnTo>
                    <a:lnTo>
                      <a:pt x="3254" y="7513"/>
                    </a:lnTo>
                    <a:lnTo>
                      <a:pt x="2958" y="9078"/>
                    </a:lnTo>
                    <a:lnTo>
                      <a:pt x="2958" y="10643"/>
                    </a:lnTo>
                    <a:lnTo>
                      <a:pt x="2958" y="12521"/>
                    </a:lnTo>
                    <a:lnTo>
                      <a:pt x="3254" y="14086"/>
                    </a:lnTo>
                    <a:lnTo>
                      <a:pt x="3846" y="15652"/>
                    </a:lnTo>
                    <a:lnTo>
                      <a:pt x="4734" y="16591"/>
                    </a:lnTo>
                    <a:lnTo>
                      <a:pt x="6213" y="17530"/>
                    </a:lnTo>
                    <a:lnTo>
                      <a:pt x="7101" y="18469"/>
                    </a:lnTo>
                    <a:lnTo>
                      <a:pt x="9172" y="19095"/>
                    </a:lnTo>
                    <a:lnTo>
                      <a:pt x="10947"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2" name="AutoShape 39"/>
              <p:cNvSpPr>
                <a:spLocks/>
              </p:cNvSpPr>
              <p:nvPr/>
            </p:nvSpPr>
            <p:spPr bwMode="auto">
              <a:xfrm>
                <a:off x="12466638" y="9256713"/>
                <a:ext cx="69850" cy="74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181"/>
                    </a:moveTo>
                    <a:lnTo>
                      <a:pt x="18857" y="8181"/>
                    </a:lnTo>
                    <a:lnTo>
                      <a:pt x="18171" y="5563"/>
                    </a:lnTo>
                    <a:lnTo>
                      <a:pt x="16457" y="3600"/>
                    </a:lnTo>
                    <a:lnTo>
                      <a:pt x="14742" y="2945"/>
                    </a:lnTo>
                    <a:lnTo>
                      <a:pt x="12000" y="2618"/>
                    </a:lnTo>
                    <a:lnTo>
                      <a:pt x="7542" y="2945"/>
                    </a:lnTo>
                    <a:lnTo>
                      <a:pt x="6514" y="3600"/>
                    </a:lnTo>
                    <a:lnTo>
                      <a:pt x="4799" y="4581"/>
                    </a:lnTo>
                    <a:lnTo>
                      <a:pt x="4457" y="5563"/>
                    </a:lnTo>
                    <a:lnTo>
                      <a:pt x="3085" y="7200"/>
                    </a:lnTo>
                    <a:lnTo>
                      <a:pt x="2742" y="10472"/>
                    </a:lnTo>
                    <a:lnTo>
                      <a:pt x="2742" y="21600"/>
                    </a:lnTo>
                    <a:lnTo>
                      <a:pt x="0" y="21600"/>
                    </a:lnTo>
                    <a:lnTo>
                      <a:pt x="0" y="327"/>
                    </a:lnTo>
                    <a:lnTo>
                      <a:pt x="2742" y="327"/>
                    </a:lnTo>
                    <a:lnTo>
                      <a:pt x="2742" y="4581"/>
                    </a:lnTo>
                    <a:lnTo>
                      <a:pt x="3085" y="4581"/>
                    </a:lnTo>
                    <a:lnTo>
                      <a:pt x="4457" y="2945"/>
                    </a:lnTo>
                    <a:lnTo>
                      <a:pt x="6171" y="1309"/>
                    </a:lnTo>
                    <a:lnTo>
                      <a:pt x="8914" y="327"/>
                    </a:lnTo>
                    <a:lnTo>
                      <a:pt x="12000" y="0"/>
                    </a:lnTo>
                    <a:lnTo>
                      <a:pt x="14742" y="327"/>
                    </a:lnTo>
                    <a:lnTo>
                      <a:pt x="16457" y="327"/>
                    </a:lnTo>
                    <a:lnTo>
                      <a:pt x="18171" y="1309"/>
                    </a:lnTo>
                    <a:lnTo>
                      <a:pt x="19885" y="2618"/>
                    </a:lnTo>
                    <a:lnTo>
                      <a:pt x="20571" y="3600"/>
                    </a:lnTo>
                    <a:lnTo>
                      <a:pt x="20914" y="5236"/>
                    </a:lnTo>
                    <a:lnTo>
                      <a:pt x="21600" y="8836"/>
                    </a:lnTo>
                    <a:lnTo>
                      <a:pt x="21600" y="21600"/>
                    </a:lnTo>
                    <a:lnTo>
                      <a:pt x="18857" y="21600"/>
                    </a:lnTo>
                    <a:lnTo>
                      <a:pt x="18857" y="818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grpSp>
        <p:sp>
          <p:nvSpPr>
            <p:cNvPr id="87" name="AutoShape 41"/>
            <p:cNvSpPr>
              <a:spLocks/>
            </p:cNvSpPr>
            <p:nvPr/>
          </p:nvSpPr>
          <p:spPr bwMode="auto">
            <a:xfrm>
              <a:off x="4498285" y="6525034"/>
              <a:ext cx="1447725" cy="2383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913863" hangingPunct="0"/>
              <a:r>
                <a:rPr lang="en-US" sz="1000" dirty="0">
                  <a:solidFill>
                    <a:srgbClr val="FFFFFF"/>
                  </a:solidFill>
                  <a:sym typeface="Arial" pitchFamily="34" charset="0"/>
                </a:rPr>
                <a:t>www.concrete-pipe.org</a:t>
              </a:r>
              <a:endParaRPr lang="en-US" sz="3000" dirty="0">
                <a:solidFill>
                  <a:srgbClr val="FFFFFF"/>
                </a:solidFill>
                <a:latin typeface="Helvetica Light" charset="0"/>
                <a:cs typeface="+mn-cs"/>
                <a:sym typeface="Helvetica Light" charset="0"/>
              </a:endParaRPr>
            </a:p>
          </p:txBody>
        </p:sp>
      </p:grpSp>
      <p:sp>
        <p:nvSpPr>
          <p:cNvPr id="124" name="Slide Number Placeholder 46"/>
          <p:cNvSpPr txBox="1">
            <a:spLocks/>
          </p:cNvSpPr>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effectLst>
                  <a:outerShdw blurRad="38100" dist="38100" dir="2700000" algn="tl">
                    <a:srgbClr val="000000"/>
                  </a:outerShdw>
                </a:effectLst>
                <a:latin typeface="Arial" charset="0"/>
                <a:ea typeface="+mn-ea"/>
                <a:cs typeface="+mn-cs"/>
              </a:defRPr>
            </a:lvl1pPr>
            <a:lvl2pPr marL="457130" algn="l" rtl="0" eaLnBrk="0" fontAlgn="base" hangingPunct="0">
              <a:spcBef>
                <a:spcPct val="0"/>
              </a:spcBef>
              <a:spcAft>
                <a:spcPct val="0"/>
              </a:spcAft>
              <a:defRPr kern="1200">
                <a:solidFill>
                  <a:schemeClr val="tx1"/>
                </a:solidFill>
                <a:latin typeface="Arial" charset="0"/>
                <a:ea typeface="+mn-ea"/>
                <a:cs typeface="+mn-cs"/>
              </a:defRPr>
            </a:lvl2pPr>
            <a:lvl3pPr marL="914259" algn="l" rtl="0" eaLnBrk="0" fontAlgn="base" hangingPunct="0">
              <a:spcBef>
                <a:spcPct val="0"/>
              </a:spcBef>
              <a:spcAft>
                <a:spcPct val="0"/>
              </a:spcAft>
              <a:defRPr kern="1200">
                <a:solidFill>
                  <a:schemeClr val="tx1"/>
                </a:solidFill>
                <a:latin typeface="Arial" charset="0"/>
                <a:ea typeface="+mn-ea"/>
                <a:cs typeface="+mn-cs"/>
              </a:defRPr>
            </a:lvl3pPr>
            <a:lvl4pPr marL="1371390" algn="l" rtl="0" eaLnBrk="0" fontAlgn="base" hangingPunct="0">
              <a:spcBef>
                <a:spcPct val="0"/>
              </a:spcBef>
              <a:spcAft>
                <a:spcPct val="0"/>
              </a:spcAft>
              <a:defRPr kern="1200">
                <a:solidFill>
                  <a:schemeClr val="tx1"/>
                </a:solidFill>
                <a:latin typeface="Arial" charset="0"/>
                <a:ea typeface="+mn-ea"/>
                <a:cs typeface="+mn-cs"/>
              </a:defRPr>
            </a:lvl4pPr>
            <a:lvl5pPr marL="1828519" algn="l" rtl="0" eaLnBrk="0" fontAlgn="base" hangingPunct="0">
              <a:spcBef>
                <a:spcPct val="0"/>
              </a:spcBef>
              <a:spcAft>
                <a:spcPct val="0"/>
              </a:spcAft>
              <a:defRPr kern="1200">
                <a:solidFill>
                  <a:schemeClr val="tx1"/>
                </a:solidFill>
                <a:latin typeface="Arial" charset="0"/>
                <a:ea typeface="+mn-ea"/>
                <a:cs typeface="+mn-cs"/>
              </a:defRPr>
            </a:lvl5pPr>
            <a:lvl6pPr marL="2285649" algn="l" defTabSz="914259" rtl="0" eaLnBrk="1" latinLnBrk="0" hangingPunct="1">
              <a:defRPr kern="1200">
                <a:solidFill>
                  <a:schemeClr val="tx1"/>
                </a:solidFill>
                <a:latin typeface="Arial" charset="0"/>
                <a:ea typeface="+mn-ea"/>
                <a:cs typeface="+mn-cs"/>
              </a:defRPr>
            </a:lvl6pPr>
            <a:lvl7pPr marL="2742780" algn="l" defTabSz="914259" rtl="0" eaLnBrk="1" latinLnBrk="0" hangingPunct="1">
              <a:defRPr kern="1200">
                <a:solidFill>
                  <a:schemeClr val="tx1"/>
                </a:solidFill>
                <a:latin typeface="Arial" charset="0"/>
                <a:ea typeface="+mn-ea"/>
                <a:cs typeface="+mn-cs"/>
              </a:defRPr>
            </a:lvl7pPr>
            <a:lvl8pPr marL="3199908" algn="l" defTabSz="914259" rtl="0" eaLnBrk="1" latinLnBrk="0" hangingPunct="1">
              <a:defRPr kern="1200">
                <a:solidFill>
                  <a:schemeClr val="tx1"/>
                </a:solidFill>
                <a:latin typeface="Arial" charset="0"/>
                <a:ea typeface="+mn-ea"/>
                <a:cs typeface="+mn-cs"/>
              </a:defRPr>
            </a:lvl8pPr>
            <a:lvl9pPr marL="3657039" algn="l" defTabSz="914259" rtl="0" eaLnBrk="1" latinLnBrk="0" hangingPunct="1">
              <a:defRPr kern="1200">
                <a:solidFill>
                  <a:schemeClr val="tx1"/>
                </a:solidFill>
                <a:latin typeface="Arial" charset="0"/>
                <a:ea typeface="+mn-ea"/>
                <a:cs typeface="+mn-cs"/>
              </a:defRPr>
            </a:lvl9pPr>
          </a:lstStyle>
          <a:p>
            <a:pPr>
              <a:defRPr/>
            </a:pPr>
            <a:fld id="{1B73624D-C9D5-42DA-AF29-6A886602944E}" type="slidenum">
              <a:rPr lang="en-US" smtClean="0">
                <a:solidFill>
                  <a:srgbClr val="FFFFFF"/>
                </a:solidFill>
              </a:rPr>
              <a:pPr>
                <a:defRPr/>
              </a:pPr>
              <a:t>58</a:t>
            </a:fld>
            <a:endParaRPr lang="en-US" dirty="0">
              <a:solidFill>
                <a:srgbClr val="FFFFFF"/>
              </a:solidFill>
            </a:endParaRPr>
          </a:p>
        </p:txBody>
      </p:sp>
      <p:sp>
        <p:nvSpPr>
          <p:cNvPr id="82" name="Rectangle 120"/>
          <p:cNvSpPr>
            <a:spLocks noChangeArrowheads="1"/>
          </p:cNvSpPr>
          <p:nvPr/>
        </p:nvSpPr>
        <p:spPr bwMode="auto">
          <a:xfrm>
            <a:off x="1676400" y="-2232"/>
            <a:ext cx="7467600" cy="905416"/>
          </a:xfrm>
          <a:prstGeom prst="rect">
            <a:avLst/>
          </a:prstGeom>
          <a:solidFill>
            <a:schemeClr val="tx1"/>
          </a:solidFill>
          <a:ln>
            <a:noFill/>
          </a:ln>
          <a:extLst/>
        </p:spPr>
        <p:txBody>
          <a:bodyPr lIns="92060" tIns="46031" rIns="92060" bIns="46031" anchor="ctr"/>
          <a:lstStyle/>
          <a:p>
            <a:pPr algn="ctr" eaLnBrk="0" hangingPunct="0"/>
            <a:r>
              <a:rPr lang="en-US" altLang="en-US" sz="4000" b="1" dirty="0" smtClean="0">
                <a:solidFill>
                  <a:srgbClr val="FF6600"/>
                </a:solidFill>
                <a:latin typeface="Arial" charset="0"/>
                <a:cs typeface="+mn-cs"/>
              </a:rPr>
              <a:t>Standard Installations</a:t>
            </a:r>
            <a:endParaRPr lang="en-US" altLang="en-US" sz="4000" b="1" dirty="0">
              <a:solidFill>
                <a:srgbClr val="FF6600"/>
              </a:solidFill>
              <a:latin typeface="Arial" charset="0"/>
              <a:cs typeface="+mn-cs"/>
            </a:endParaRPr>
          </a:p>
        </p:txBody>
      </p:sp>
      <p:sp>
        <p:nvSpPr>
          <p:cNvPr id="84" name="Rectangle 3"/>
          <p:cNvSpPr txBox="1">
            <a:spLocks noChangeArrowheads="1"/>
          </p:cNvSpPr>
          <p:nvPr/>
        </p:nvSpPr>
        <p:spPr>
          <a:xfrm>
            <a:off x="1723039" y="903184"/>
            <a:ext cx="7428458" cy="5962630"/>
          </a:xfrm>
          <a:prstGeom prst="rect">
            <a:avLst/>
          </a:prstGeom>
          <a:solidFill>
            <a:schemeClr val="tx1"/>
          </a:solidFill>
        </p:spPr>
        <p:txBody>
          <a:bodyPr lIns="64274" tIns="32137" rIns="64274" bIns="32137"/>
          <a:lstStyle>
            <a:lvl1pPr algn="l" defTabSz="410646" rtl="0" fontAlgn="base" hangingPunct="0">
              <a:spcBef>
                <a:spcPts val="2953"/>
              </a:spcBef>
              <a:spcAft>
                <a:spcPct val="0"/>
              </a:spcAft>
              <a:defRPr sz="2700">
                <a:solidFill>
                  <a:srgbClr val="FFFFFF"/>
                </a:solidFill>
                <a:latin typeface="+mn-lt"/>
                <a:ea typeface="+mn-ea"/>
                <a:cs typeface="+mn-cs"/>
                <a:sym typeface="Helvetica Light" charset="0"/>
              </a:defRPr>
            </a:lvl1pPr>
            <a:lvl2pPr marL="241032" algn="l" defTabSz="410646" rtl="0" fontAlgn="base" hangingPunct="0">
              <a:spcBef>
                <a:spcPts val="2953"/>
              </a:spcBef>
              <a:spcAft>
                <a:spcPct val="0"/>
              </a:spcAft>
              <a:defRPr sz="2700">
                <a:solidFill>
                  <a:srgbClr val="FFFFFF"/>
                </a:solidFill>
                <a:latin typeface="+mn-lt"/>
                <a:ea typeface="+mn-ea"/>
                <a:cs typeface="+mn-cs"/>
                <a:sym typeface="Helvetica Light" charset="0"/>
              </a:defRPr>
            </a:lvl2pPr>
            <a:lvl3pPr marL="482062" algn="l" defTabSz="410646" rtl="0" fontAlgn="base" hangingPunct="0">
              <a:spcBef>
                <a:spcPts val="2953"/>
              </a:spcBef>
              <a:spcAft>
                <a:spcPct val="0"/>
              </a:spcAft>
              <a:defRPr sz="2700">
                <a:solidFill>
                  <a:srgbClr val="FFFFFF"/>
                </a:solidFill>
                <a:latin typeface="+mn-lt"/>
                <a:ea typeface="+mn-ea"/>
                <a:cs typeface="+mn-cs"/>
                <a:sym typeface="Helvetica Light" charset="0"/>
              </a:defRPr>
            </a:lvl3pPr>
            <a:lvl4pPr marL="723094" algn="l" defTabSz="410646" rtl="0" fontAlgn="base" hangingPunct="0">
              <a:spcBef>
                <a:spcPts val="2953"/>
              </a:spcBef>
              <a:spcAft>
                <a:spcPct val="0"/>
              </a:spcAft>
              <a:defRPr sz="2700">
                <a:solidFill>
                  <a:srgbClr val="FFFFFF"/>
                </a:solidFill>
                <a:latin typeface="+mn-lt"/>
                <a:ea typeface="+mn-ea"/>
                <a:cs typeface="+mn-cs"/>
                <a:sym typeface="Helvetica Light" charset="0"/>
              </a:defRPr>
            </a:lvl4pPr>
            <a:lvl5pPr marL="964124" algn="l" defTabSz="410646" rtl="0" fontAlgn="base" hangingPunct="0">
              <a:spcBef>
                <a:spcPts val="2953"/>
              </a:spcBef>
              <a:spcAft>
                <a:spcPct val="0"/>
              </a:spcAft>
              <a:defRPr sz="2700">
                <a:solidFill>
                  <a:srgbClr val="FFFFFF"/>
                </a:solidFill>
                <a:latin typeface="+mn-lt"/>
                <a:ea typeface="+mn-ea"/>
                <a:cs typeface="+mn-cs"/>
                <a:sym typeface="Helvetica Light" charset="0"/>
              </a:defRPr>
            </a:lvl5pPr>
            <a:lvl6pPr marL="1285500" algn="l" defTabSz="410646" rtl="0" fontAlgn="base" hangingPunct="0">
              <a:spcBef>
                <a:spcPts val="2953"/>
              </a:spcBef>
              <a:spcAft>
                <a:spcPct val="0"/>
              </a:spcAft>
              <a:defRPr sz="2700">
                <a:solidFill>
                  <a:srgbClr val="FFFFFF"/>
                </a:solidFill>
                <a:latin typeface="+mn-lt"/>
                <a:ea typeface="+mn-ea"/>
                <a:cs typeface="+mn-cs"/>
                <a:sym typeface="Helvetica Light" charset="0"/>
              </a:defRPr>
            </a:lvl6pPr>
            <a:lvl7pPr marL="1606877" algn="l" defTabSz="410646" rtl="0" fontAlgn="base" hangingPunct="0">
              <a:spcBef>
                <a:spcPts val="2953"/>
              </a:spcBef>
              <a:spcAft>
                <a:spcPct val="0"/>
              </a:spcAft>
              <a:defRPr sz="2700">
                <a:solidFill>
                  <a:srgbClr val="FFFFFF"/>
                </a:solidFill>
                <a:latin typeface="+mn-lt"/>
                <a:ea typeface="+mn-ea"/>
                <a:cs typeface="+mn-cs"/>
                <a:sym typeface="Helvetica Light" charset="0"/>
              </a:defRPr>
            </a:lvl7pPr>
            <a:lvl8pPr marL="1928250" algn="l" defTabSz="410646" rtl="0" fontAlgn="base" hangingPunct="0">
              <a:spcBef>
                <a:spcPts val="2953"/>
              </a:spcBef>
              <a:spcAft>
                <a:spcPct val="0"/>
              </a:spcAft>
              <a:defRPr sz="2700">
                <a:solidFill>
                  <a:srgbClr val="FFFFFF"/>
                </a:solidFill>
                <a:latin typeface="+mn-lt"/>
                <a:ea typeface="+mn-ea"/>
                <a:cs typeface="+mn-cs"/>
                <a:sym typeface="Helvetica Light" charset="0"/>
              </a:defRPr>
            </a:lvl8pPr>
            <a:lvl9pPr marL="2249626" algn="l" defTabSz="410646" rtl="0" fontAlgn="base" hangingPunct="0">
              <a:spcBef>
                <a:spcPts val="2953"/>
              </a:spcBef>
              <a:spcAft>
                <a:spcPct val="0"/>
              </a:spcAft>
              <a:defRPr sz="2700">
                <a:solidFill>
                  <a:srgbClr val="FFFFFF"/>
                </a:solidFill>
                <a:latin typeface="+mn-lt"/>
                <a:ea typeface="+mn-ea"/>
                <a:cs typeface="+mn-cs"/>
                <a:sym typeface="Helvetica Light" charset="0"/>
              </a:defRPr>
            </a:lvl9pPr>
          </a:lstStyle>
          <a:p>
            <a:pPr defTabSz="913863">
              <a:lnSpc>
                <a:spcPct val="80000"/>
              </a:lnSpc>
              <a:spcBef>
                <a:spcPts val="492"/>
              </a:spcBef>
            </a:pPr>
            <a:r>
              <a:rPr lang="en-US" sz="2400" i="1" dirty="0" smtClean="0">
                <a:solidFill>
                  <a:srgbClr val="000000"/>
                </a:solidFill>
                <a:cs typeface="Arial" pitchFamily="34" charset="0"/>
                <a:sym typeface="Arial" pitchFamily="34" charset="0"/>
              </a:rPr>
              <a:t>Does RCP require compacted lifts above the top of the pipe similar to flexible specifications?</a:t>
            </a:r>
          </a:p>
          <a:p>
            <a:pPr defTabSz="913863">
              <a:lnSpc>
                <a:spcPct val="80000"/>
              </a:lnSpc>
              <a:spcBef>
                <a:spcPts val="492"/>
              </a:spcBef>
            </a:pPr>
            <a:endParaRPr lang="en-US" sz="2400" i="1" dirty="0" smtClean="0">
              <a:solidFill>
                <a:srgbClr val="000000"/>
              </a:solidFill>
              <a:cs typeface="Arial" pitchFamily="34" charset="0"/>
              <a:sym typeface="Arial" pitchFamily="34" charset="0"/>
            </a:endParaRPr>
          </a:p>
          <a:p>
            <a:pPr defTabSz="913863">
              <a:lnSpc>
                <a:spcPct val="80000"/>
              </a:lnSpc>
              <a:spcBef>
                <a:spcPts val="492"/>
              </a:spcBef>
            </a:pPr>
            <a:endParaRPr lang="en-US" sz="2400" i="1" dirty="0">
              <a:solidFill>
                <a:srgbClr val="000000"/>
              </a:solidFill>
              <a:cs typeface="Arial" pitchFamily="34" charset="0"/>
              <a:sym typeface="Arial" pitchFamily="34" charset="0"/>
            </a:endParaRPr>
          </a:p>
          <a:p>
            <a:pPr defTabSz="913863">
              <a:lnSpc>
                <a:spcPct val="80000"/>
              </a:lnSpc>
              <a:spcBef>
                <a:spcPts val="492"/>
              </a:spcBef>
            </a:pPr>
            <a:endParaRPr lang="en-US" sz="2400" i="1" dirty="0" smtClean="0">
              <a:solidFill>
                <a:srgbClr val="000000"/>
              </a:solidFill>
              <a:cs typeface="Arial" pitchFamily="34" charset="0"/>
              <a:sym typeface="Arial" pitchFamily="34" charset="0"/>
            </a:endParaRPr>
          </a:p>
          <a:p>
            <a:pPr defTabSz="913863">
              <a:lnSpc>
                <a:spcPct val="80000"/>
              </a:lnSpc>
              <a:spcBef>
                <a:spcPts val="492"/>
              </a:spcBef>
            </a:pPr>
            <a:endParaRPr lang="en-US" sz="2400" i="1" dirty="0" smtClean="0">
              <a:solidFill>
                <a:srgbClr val="000000"/>
              </a:solidFill>
              <a:cs typeface="Arial" pitchFamily="34" charset="0"/>
              <a:sym typeface="Arial" pitchFamily="34" charset="0"/>
            </a:endParaRPr>
          </a:p>
          <a:p>
            <a:pPr marL="1828800" indent="-457200" defTabSz="913863">
              <a:lnSpc>
                <a:spcPct val="80000"/>
              </a:lnSpc>
              <a:spcBef>
                <a:spcPts val="492"/>
              </a:spcBef>
              <a:buAutoNum type="alphaLcParenR"/>
            </a:pPr>
            <a:r>
              <a:rPr lang="en-US" sz="2400" i="1" dirty="0" smtClean="0">
                <a:solidFill>
                  <a:srgbClr val="000000"/>
                </a:solidFill>
                <a:cs typeface="Arial" pitchFamily="34" charset="0"/>
                <a:sym typeface="Arial" pitchFamily="34" charset="0"/>
              </a:rPr>
              <a:t>Yes—Pipe is pipe.  If the compacted lifts needed to be installed to 6” above the top of the flexible pipe, then they should also be installed 6” above the rigid pipe.</a:t>
            </a:r>
            <a:endParaRPr lang="en-US" sz="2400" i="1" dirty="0">
              <a:solidFill>
                <a:srgbClr val="000000"/>
              </a:solidFill>
              <a:cs typeface="Arial" pitchFamily="34" charset="0"/>
              <a:sym typeface="Arial" pitchFamily="34" charset="0"/>
            </a:endParaRPr>
          </a:p>
          <a:p>
            <a:pPr marL="1828800" indent="-457200" defTabSz="913863">
              <a:lnSpc>
                <a:spcPct val="80000"/>
              </a:lnSpc>
              <a:spcBef>
                <a:spcPts val="492"/>
              </a:spcBef>
              <a:buAutoNum type="alphaLcParenR"/>
            </a:pPr>
            <a:endParaRPr lang="en-US" sz="2400" i="1" dirty="0" smtClean="0">
              <a:solidFill>
                <a:srgbClr val="000000"/>
              </a:solidFill>
              <a:cs typeface="Arial" pitchFamily="34" charset="0"/>
              <a:sym typeface="Arial" pitchFamily="34" charset="0"/>
            </a:endParaRPr>
          </a:p>
          <a:p>
            <a:pPr marL="1828800" indent="-457200" defTabSz="913863">
              <a:lnSpc>
                <a:spcPct val="80000"/>
              </a:lnSpc>
              <a:spcBef>
                <a:spcPts val="492"/>
              </a:spcBef>
              <a:buAutoNum type="alphaLcParenR"/>
            </a:pPr>
            <a:endParaRPr lang="en-US" sz="2400" i="1" dirty="0" smtClean="0">
              <a:solidFill>
                <a:srgbClr val="000000"/>
              </a:solidFill>
              <a:cs typeface="Arial" pitchFamily="34" charset="0"/>
              <a:sym typeface="Arial" pitchFamily="34" charset="0"/>
            </a:endParaRPr>
          </a:p>
          <a:p>
            <a:pPr marL="1828800" indent="-457200" defTabSz="913863">
              <a:lnSpc>
                <a:spcPct val="80000"/>
              </a:lnSpc>
              <a:spcBef>
                <a:spcPts val="492"/>
              </a:spcBef>
              <a:buAutoNum type="alphaLcParenR"/>
            </a:pPr>
            <a:r>
              <a:rPr lang="en-US" sz="2400" i="1" dirty="0" smtClean="0">
                <a:solidFill>
                  <a:srgbClr val="000000"/>
                </a:solidFill>
                <a:cs typeface="Arial" pitchFamily="34" charset="0"/>
                <a:sym typeface="Arial" pitchFamily="34" charset="0"/>
              </a:rPr>
              <a:t>No—Reinforced Concrete Pipe installation does not require compaction above the springline of the pipe.</a:t>
            </a:r>
          </a:p>
          <a:p>
            <a:pPr marL="1828800" indent="-457200" defTabSz="913863">
              <a:lnSpc>
                <a:spcPct val="80000"/>
              </a:lnSpc>
              <a:spcBef>
                <a:spcPts val="492"/>
              </a:spcBef>
              <a:buAutoNum type="alphaLcParenR"/>
            </a:pPr>
            <a:endParaRPr lang="en-US" sz="2400" i="1" dirty="0">
              <a:solidFill>
                <a:srgbClr val="000000"/>
              </a:solidFill>
              <a:latin typeface="Helvetica Light" charset="0"/>
              <a:cs typeface="Arial" pitchFamily="34" charset="0"/>
              <a:sym typeface="Arial" pitchFamily="34" charset="0"/>
            </a:endParaRPr>
          </a:p>
          <a:p>
            <a:pPr marL="1828800" indent="-457200" defTabSz="913863">
              <a:lnSpc>
                <a:spcPct val="80000"/>
              </a:lnSpc>
              <a:spcBef>
                <a:spcPts val="492"/>
              </a:spcBef>
              <a:buAutoNum type="alphaLcParenR"/>
            </a:pPr>
            <a:endParaRPr lang="en-US" sz="2400" i="1" dirty="0" smtClean="0">
              <a:solidFill>
                <a:srgbClr val="000000"/>
              </a:solidFill>
              <a:latin typeface="Helvetica Light" charset="0"/>
              <a:cs typeface="Arial" pitchFamily="34" charset="0"/>
              <a:sym typeface="Arial" pitchFamily="34" charset="0"/>
            </a:endParaRPr>
          </a:p>
        </p:txBody>
      </p:sp>
      <p:sp>
        <p:nvSpPr>
          <p:cNvPr id="2" name="TextBox 1"/>
          <p:cNvSpPr txBox="1"/>
          <p:nvPr/>
        </p:nvSpPr>
        <p:spPr>
          <a:xfrm>
            <a:off x="24338" y="5582"/>
            <a:ext cx="986937" cy="6860232"/>
          </a:xfrm>
          <a:prstGeom prst="rect">
            <a:avLst/>
          </a:prstGeom>
          <a:noFill/>
        </p:spPr>
        <p:txBody>
          <a:bodyPr vert="wordArtVert" wrap="square" rtlCol="0" anchor="ctr">
            <a:spAutoFit/>
          </a:bodyPr>
          <a:lstStyle/>
          <a:p>
            <a:pPr algn="ctr"/>
            <a:r>
              <a:rPr lang="en-US" sz="4800" b="1" dirty="0" smtClean="0">
                <a:solidFill>
                  <a:srgbClr val="FF0000"/>
                </a:solidFill>
                <a:latin typeface="Times New Roman" pitchFamily="18" charset="0"/>
                <a:cs typeface="Times New Roman" pitchFamily="18" charset="0"/>
              </a:rPr>
              <a:t>POP</a:t>
            </a:r>
            <a:r>
              <a:rPr lang="en-US" sz="4800" b="1" dirty="0" smtClean="0">
                <a:solidFill>
                  <a:srgbClr val="FF0000"/>
                </a:solidFill>
              </a:rPr>
              <a:t> </a:t>
            </a:r>
            <a:r>
              <a:rPr lang="en-US" sz="4800" b="1" dirty="0" smtClean="0">
                <a:solidFill>
                  <a:srgbClr val="FF0000"/>
                </a:solidFill>
                <a:latin typeface="Times New Roman" pitchFamily="18" charset="0"/>
                <a:cs typeface="Times New Roman" pitchFamily="18" charset="0"/>
              </a:rPr>
              <a:t>QUIZ</a:t>
            </a:r>
            <a:endParaRPr lang="en-US" sz="4800" b="1" dirty="0">
              <a:solidFill>
                <a:srgbClr val="FF0000"/>
              </a:solidFill>
              <a:latin typeface="Times New Roman" pitchFamily="18" charset="0"/>
              <a:cs typeface="Times New Roman" pitchFamily="18" charset="0"/>
            </a:endParaRPr>
          </a:p>
        </p:txBody>
      </p:sp>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522" y="4980472"/>
            <a:ext cx="2751753" cy="17410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522" y="3013313"/>
            <a:ext cx="2734468" cy="17423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70360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xEl>
                                              <p:pRg st="5" end="5"/>
                                            </p:txEl>
                                          </p:spTgt>
                                        </p:tgtEl>
                                        <p:attrNameLst>
                                          <p:attrName>style.visibility</p:attrName>
                                        </p:attrNameLst>
                                      </p:cBhvr>
                                      <p:to>
                                        <p:strVal val="visible"/>
                                      </p:to>
                                    </p:set>
                                    <p:animEffect transition="in" filter="fade">
                                      <p:cBhvr>
                                        <p:cTn id="7" dur="500"/>
                                        <p:tgtEl>
                                          <p:spTgt spid="84">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387"/>
                                        </p:tgtEl>
                                        <p:attrNameLst>
                                          <p:attrName>style.visibility</p:attrName>
                                        </p:attrNameLst>
                                      </p:cBhvr>
                                      <p:to>
                                        <p:strVal val="visible"/>
                                      </p:to>
                                    </p:set>
                                    <p:animEffect transition="in" filter="fade">
                                      <p:cBhvr>
                                        <p:cTn id="10" dur="500"/>
                                        <p:tgtEl>
                                          <p:spTgt spid="16387"/>
                                        </p:tgtEl>
                                      </p:cBhvr>
                                    </p:animEffect>
                                  </p:childTnLst>
                                </p:cTn>
                              </p:par>
                              <p:par>
                                <p:cTn id="11" presetID="10" presetClass="exit" presetSubtype="0" fill="hold" grpId="0" nodeType="with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4">
                                            <p:txEl>
                                              <p:pRg st="8" end="8"/>
                                            </p:txEl>
                                          </p:spTgt>
                                        </p:tgtEl>
                                        <p:attrNameLst>
                                          <p:attrName>style.visibility</p:attrName>
                                        </p:attrNameLst>
                                      </p:cBhvr>
                                      <p:to>
                                        <p:strVal val="visible"/>
                                      </p:to>
                                    </p:set>
                                    <p:animEffect transition="in" filter="fade">
                                      <p:cBhvr>
                                        <p:cTn id="18" dur="500"/>
                                        <p:tgtEl>
                                          <p:spTgt spid="84">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6386"/>
                                        </p:tgtEl>
                                        <p:attrNameLst>
                                          <p:attrName>style.visibility</p:attrName>
                                        </p:attrNameLst>
                                      </p:cBhvr>
                                      <p:to>
                                        <p:strVal val="visible"/>
                                      </p:to>
                                    </p:set>
                                    <p:animEffect transition="in" filter="fade">
                                      <p:cBhvr>
                                        <p:cTn id="21" dur="500"/>
                                        <p:tgtEl>
                                          <p:spTgt spid="1638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mph" presetSubtype="2" fill="hold" nodeType="clickEffect">
                                  <p:stCondLst>
                                    <p:cond delay="0"/>
                                  </p:stCondLst>
                                  <p:childTnLst>
                                    <p:animClr clrSpc="rgb" dir="cw">
                                      <p:cBhvr override="childStyle">
                                        <p:cTn id="25" dur="1000" fill="hold"/>
                                        <p:tgtEl>
                                          <p:spTgt spid="84">
                                            <p:txEl>
                                              <p:pRg st="8" end="8"/>
                                            </p:txEl>
                                          </p:spTgt>
                                        </p:tgtEl>
                                        <p:attrNameLst>
                                          <p:attrName>style.color</p:attrName>
                                        </p:attrNameLst>
                                      </p:cBhvr>
                                      <p:to>
                                        <a:srgbClr val="990000"/>
                                      </p:to>
                                    </p:animClr>
                                  </p:childTnLst>
                                </p:cTn>
                              </p:par>
                              <p:par>
                                <p:cTn id="26" presetID="7" presetClass="emph" presetSubtype="1" nodeType="withEffect">
                                  <p:stCondLst>
                                    <p:cond delay="0"/>
                                  </p:stCondLst>
                                  <p:childTnLst>
                                    <p:set>
                                      <p:cBhvr>
                                        <p:cTn id="27" dur="indefinite"/>
                                        <p:tgtEl>
                                          <p:spTgt spid="16386"/>
                                        </p:tgtEl>
                                        <p:attrNameLst>
                                          <p:attrName>stroke.color</p:attrName>
                                        </p:attrNameLst>
                                      </p:cBhvr>
                                      <p:to>
                                        <p:clrVal>
                                          <a:srgbClr val="990000"/>
                                        </p:clrVal>
                                      </p:to>
                                    </p:set>
                                    <p:set>
                                      <p:cBhvr>
                                        <p:cTn id="28" dur="indefinite"/>
                                        <p:tgtEl>
                                          <p:spTgt spid="1638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5" name="Group 84"/>
          <p:cNvGrpSpPr/>
          <p:nvPr/>
        </p:nvGrpSpPr>
        <p:grpSpPr>
          <a:xfrm>
            <a:off x="3209876" y="5914897"/>
            <a:ext cx="2656967" cy="849016"/>
            <a:chOff x="3896232" y="5914329"/>
            <a:chExt cx="2656967" cy="849016"/>
          </a:xfrm>
        </p:grpSpPr>
        <p:grpSp>
          <p:nvGrpSpPr>
            <p:cNvPr id="86" name="Group 85"/>
            <p:cNvGrpSpPr/>
            <p:nvPr/>
          </p:nvGrpSpPr>
          <p:grpSpPr>
            <a:xfrm>
              <a:off x="3896232" y="5914329"/>
              <a:ext cx="2656967" cy="579025"/>
              <a:chOff x="9772650" y="8759825"/>
              <a:chExt cx="2763838" cy="593725"/>
            </a:xfrm>
          </p:grpSpPr>
          <p:sp>
            <p:nvSpPr>
              <p:cNvPr id="88" name="AutoShape 5"/>
              <p:cNvSpPr>
                <a:spLocks/>
              </p:cNvSpPr>
              <p:nvPr/>
            </p:nvSpPr>
            <p:spPr bwMode="auto">
              <a:xfrm>
                <a:off x="11218863" y="8820150"/>
                <a:ext cx="82550" cy="79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99" y="0"/>
                    </a:moveTo>
                    <a:lnTo>
                      <a:pt x="899" y="0"/>
                    </a:lnTo>
                    <a:lnTo>
                      <a:pt x="2400" y="626"/>
                    </a:lnTo>
                    <a:lnTo>
                      <a:pt x="5100" y="2191"/>
                    </a:lnTo>
                    <a:lnTo>
                      <a:pt x="9600" y="5008"/>
                    </a:lnTo>
                    <a:lnTo>
                      <a:pt x="11999" y="7200"/>
                    </a:lnTo>
                    <a:lnTo>
                      <a:pt x="13799" y="9704"/>
                    </a:lnTo>
                    <a:lnTo>
                      <a:pt x="17700" y="14086"/>
                    </a:lnTo>
                    <a:lnTo>
                      <a:pt x="20099" y="18156"/>
                    </a:lnTo>
                    <a:lnTo>
                      <a:pt x="21600" y="21600"/>
                    </a:lnTo>
                    <a:lnTo>
                      <a:pt x="4800" y="21600"/>
                    </a:lnTo>
                    <a:lnTo>
                      <a:pt x="0" y="17217"/>
                    </a:lnTo>
                    <a:lnTo>
                      <a:pt x="13799" y="17217"/>
                    </a:lnTo>
                    <a:lnTo>
                      <a:pt x="12600" y="14086"/>
                    </a:lnTo>
                    <a:lnTo>
                      <a:pt x="8999" y="8765"/>
                    </a:lnTo>
                    <a:lnTo>
                      <a:pt x="6299" y="5008"/>
                    </a:lnTo>
                    <a:lnTo>
                      <a:pt x="3599" y="2191"/>
                    </a:lnTo>
                    <a:lnTo>
                      <a:pt x="899"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89" name="AutoShape 6"/>
              <p:cNvSpPr>
                <a:spLocks/>
              </p:cNvSpPr>
              <p:nvPr/>
            </p:nvSpPr>
            <p:spPr bwMode="auto">
              <a:xfrm>
                <a:off x="11064875" y="9032875"/>
                <a:ext cx="236538"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0" y="0"/>
                    </a:moveTo>
                    <a:lnTo>
                      <a:pt x="21600" y="526"/>
                    </a:lnTo>
                    <a:lnTo>
                      <a:pt x="21085" y="2107"/>
                    </a:lnTo>
                    <a:lnTo>
                      <a:pt x="20777" y="4741"/>
                    </a:lnTo>
                    <a:lnTo>
                      <a:pt x="19954" y="7375"/>
                    </a:lnTo>
                    <a:lnTo>
                      <a:pt x="18925" y="10273"/>
                    </a:lnTo>
                    <a:lnTo>
                      <a:pt x="17794" y="13170"/>
                    </a:lnTo>
                    <a:lnTo>
                      <a:pt x="16148" y="16331"/>
                    </a:lnTo>
                    <a:lnTo>
                      <a:pt x="14194" y="18702"/>
                    </a:lnTo>
                    <a:lnTo>
                      <a:pt x="12651" y="20019"/>
                    </a:lnTo>
                    <a:lnTo>
                      <a:pt x="11314" y="20809"/>
                    </a:lnTo>
                    <a:lnTo>
                      <a:pt x="9874" y="21600"/>
                    </a:lnTo>
                    <a:lnTo>
                      <a:pt x="8537" y="21600"/>
                    </a:lnTo>
                    <a:lnTo>
                      <a:pt x="7302" y="21600"/>
                    </a:lnTo>
                    <a:lnTo>
                      <a:pt x="6171" y="21336"/>
                    </a:lnTo>
                    <a:lnTo>
                      <a:pt x="4011" y="20019"/>
                    </a:lnTo>
                    <a:lnTo>
                      <a:pt x="2365" y="18439"/>
                    </a:lnTo>
                    <a:lnTo>
                      <a:pt x="1028" y="16595"/>
                    </a:lnTo>
                    <a:lnTo>
                      <a:pt x="0" y="14487"/>
                    </a:lnTo>
                    <a:lnTo>
                      <a:pt x="1028" y="15804"/>
                    </a:lnTo>
                    <a:lnTo>
                      <a:pt x="2159" y="16595"/>
                    </a:lnTo>
                    <a:lnTo>
                      <a:pt x="3805" y="17121"/>
                    </a:lnTo>
                    <a:lnTo>
                      <a:pt x="5657" y="17385"/>
                    </a:lnTo>
                    <a:lnTo>
                      <a:pt x="7714" y="17385"/>
                    </a:lnTo>
                    <a:lnTo>
                      <a:pt x="9668" y="16331"/>
                    </a:lnTo>
                    <a:lnTo>
                      <a:pt x="10800" y="15278"/>
                    </a:lnTo>
                    <a:lnTo>
                      <a:pt x="11828" y="13960"/>
                    </a:lnTo>
                    <a:lnTo>
                      <a:pt x="13474" y="11590"/>
                    </a:lnTo>
                    <a:lnTo>
                      <a:pt x="14811" y="8956"/>
                    </a:lnTo>
                    <a:lnTo>
                      <a:pt x="15942" y="6848"/>
                    </a:lnTo>
                    <a:lnTo>
                      <a:pt x="16765" y="4741"/>
                    </a:lnTo>
                    <a:lnTo>
                      <a:pt x="17588" y="1317"/>
                    </a:lnTo>
                    <a:lnTo>
                      <a:pt x="1800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0" name="AutoShape 7"/>
              <p:cNvSpPr>
                <a:spLocks/>
              </p:cNvSpPr>
              <p:nvPr/>
            </p:nvSpPr>
            <p:spPr bwMode="auto">
              <a:xfrm>
                <a:off x="11163300" y="8759825"/>
                <a:ext cx="219075" cy="403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19" y="18780"/>
                    </a:moveTo>
                    <a:lnTo>
                      <a:pt x="14919" y="18780"/>
                    </a:lnTo>
                    <a:lnTo>
                      <a:pt x="13694" y="19380"/>
                    </a:lnTo>
                    <a:lnTo>
                      <a:pt x="12247" y="19860"/>
                    </a:lnTo>
                    <a:lnTo>
                      <a:pt x="11022" y="20340"/>
                    </a:lnTo>
                    <a:lnTo>
                      <a:pt x="9686" y="20639"/>
                    </a:lnTo>
                    <a:lnTo>
                      <a:pt x="7237" y="21120"/>
                    </a:lnTo>
                    <a:lnTo>
                      <a:pt x="4898" y="21420"/>
                    </a:lnTo>
                    <a:lnTo>
                      <a:pt x="2894" y="21600"/>
                    </a:lnTo>
                    <a:lnTo>
                      <a:pt x="1447" y="21600"/>
                    </a:lnTo>
                    <a:lnTo>
                      <a:pt x="0" y="21600"/>
                    </a:lnTo>
                    <a:lnTo>
                      <a:pt x="1447" y="21479"/>
                    </a:lnTo>
                    <a:lnTo>
                      <a:pt x="3117" y="21300"/>
                    </a:lnTo>
                    <a:lnTo>
                      <a:pt x="5010" y="20999"/>
                    </a:lnTo>
                    <a:lnTo>
                      <a:pt x="7237" y="20520"/>
                    </a:lnTo>
                    <a:lnTo>
                      <a:pt x="9686" y="19739"/>
                    </a:lnTo>
                    <a:lnTo>
                      <a:pt x="10800" y="19260"/>
                    </a:lnTo>
                    <a:lnTo>
                      <a:pt x="12024" y="18780"/>
                    </a:lnTo>
                    <a:lnTo>
                      <a:pt x="13360" y="18120"/>
                    </a:lnTo>
                    <a:lnTo>
                      <a:pt x="14362" y="17459"/>
                    </a:lnTo>
                    <a:lnTo>
                      <a:pt x="15253" y="16740"/>
                    </a:lnTo>
                    <a:lnTo>
                      <a:pt x="16032" y="16080"/>
                    </a:lnTo>
                    <a:lnTo>
                      <a:pt x="16701" y="15299"/>
                    </a:lnTo>
                    <a:lnTo>
                      <a:pt x="17257" y="14460"/>
                    </a:lnTo>
                    <a:lnTo>
                      <a:pt x="17814" y="13560"/>
                    </a:lnTo>
                    <a:lnTo>
                      <a:pt x="18148" y="12720"/>
                    </a:lnTo>
                    <a:lnTo>
                      <a:pt x="18371" y="11700"/>
                    </a:lnTo>
                    <a:lnTo>
                      <a:pt x="18593" y="10739"/>
                    </a:lnTo>
                    <a:lnTo>
                      <a:pt x="18371" y="9779"/>
                    </a:lnTo>
                    <a:lnTo>
                      <a:pt x="18148" y="8820"/>
                    </a:lnTo>
                    <a:lnTo>
                      <a:pt x="17814" y="7979"/>
                    </a:lnTo>
                    <a:lnTo>
                      <a:pt x="17480" y="7200"/>
                    </a:lnTo>
                    <a:lnTo>
                      <a:pt x="16701" y="6480"/>
                    </a:lnTo>
                    <a:lnTo>
                      <a:pt x="16255" y="5820"/>
                    </a:lnTo>
                    <a:lnTo>
                      <a:pt x="14808" y="4560"/>
                    </a:lnTo>
                    <a:lnTo>
                      <a:pt x="13694" y="3780"/>
                    </a:lnTo>
                    <a:lnTo>
                      <a:pt x="12470" y="3119"/>
                    </a:lnTo>
                    <a:lnTo>
                      <a:pt x="11356" y="2520"/>
                    </a:lnTo>
                    <a:lnTo>
                      <a:pt x="10131" y="2040"/>
                    </a:lnTo>
                    <a:lnTo>
                      <a:pt x="8795" y="1560"/>
                    </a:lnTo>
                    <a:lnTo>
                      <a:pt x="7571" y="1200"/>
                    </a:lnTo>
                    <a:lnTo>
                      <a:pt x="5232" y="720"/>
                    </a:lnTo>
                    <a:lnTo>
                      <a:pt x="3228" y="300"/>
                    </a:lnTo>
                    <a:lnTo>
                      <a:pt x="1670" y="120"/>
                    </a:lnTo>
                    <a:lnTo>
                      <a:pt x="0" y="0"/>
                    </a:lnTo>
                    <a:lnTo>
                      <a:pt x="1670" y="0"/>
                    </a:lnTo>
                    <a:lnTo>
                      <a:pt x="3228" y="0"/>
                    </a:lnTo>
                    <a:lnTo>
                      <a:pt x="5567" y="180"/>
                    </a:lnTo>
                    <a:lnTo>
                      <a:pt x="7905" y="600"/>
                    </a:lnTo>
                    <a:lnTo>
                      <a:pt x="9352" y="900"/>
                    </a:lnTo>
                    <a:lnTo>
                      <a:pt x="10577" y="1200"/>
                    </a:lnTo>
                    <a:lnTo>
                      <a:pt x="12024" y="1560"/>
                    </a:lnTo>
                    <a:lnTo>
                      <a:pt x="13472" y="2160"/>
                    </a:lnTo>
                    <a:lnTo>
                      <a:pt x="14808" y="2700"/>
                    </a:lnTo>
                    <a:lnTo>
                      <a:pt x="16032" y="3419"/>
                    </a:lnTo>
                    <a:lnTo>
                      <a:pt x="17814" y="4560"/>
                    </a:lnTo>
                    <a:lnTo>
                      <a:pt x="18705" y="5340"/>
                    </a:lnTo>
                    <a:lnTo>
                      <a:pt x="19595" y="6180"/>
                    </a:lnTo>
                    <a:lnTo>
                      <a:pt x="20375" y="7200"/>
                    </a:lnTo>
                    <a:lnTo>
                      <a:pt x="21043" y="8220"/>
                    </a:lnTo>
                    <a:lnTo>
                      <a:pt x="21377" y="9480"/>
                    </a:lnTo>
                    <a:lnTo>
                      <a:pt x="21600" y="10739"/>
                    </a:lnTo>
                    <a:lnTo>
                      <a:pt x="21377" y="12120"/>
                    </a:lnTo>
                    <a:lnTo>
                      <a:pt x="21043" y="13380"/>
                    </a:lnTo>
                    <a:lnTo>
                      <a:pt x="20375" y="14519"/>
                    </a:lnTo>
                    <a:lnTo>
                      <a:pt x="19484" y="15600"/>
                    </a:lnTo>
                    <a:lnTo>
                      <a:pt x="18593" y="16440"/>
                    </a:lnTo>
                    <a:lnTo>
                      <a:pt x="17480" y="17340"/>
                    </a:lnTo>
                    <a:lnTo>
                      <a:pt x="16255" y="18120"/>
                    </a:lnTo>
                    <a:lnTo>
                      <a:pt x="14919" y="187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1" name="AutoShape 8"/>
              <p:cNvSpPr>
                <a:spLocks/>
              </p:cNvSpPr>
              <p:nvPr/>
            </p:nvSpPr>
            <p:spPr bwMode="auto">
              <a:xfrm>
                <a:off x="11023600" y="8840788"/>
                <a:ext cx="163513" cy="204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492"/>
                    </a:moveTo>
                    <a:lnTo>
                      <a:pt x="21600" y="2492"/>
                    </a:lnTo>
                    <a:lnTo>
                      <a:pt x="20693" y="1898"/>
                    </a:lnTo>
                    <a:lnTo>
                      <a:pt x="19787" y="1305"/>
                    </a:lnTo>
                    <a:lnTo>
                      <a:pt x="18276" y="712"/>
                    </a:lnTo>
                    <a:lnTo>
                      <a:pt x="16313" y="118"/>
                    </a:lnTo>
                    <a:lnTo>
                      <a:pt x="14047" y="0"/>
                    </a:lnTo>
                    <a:lnTo>
                      <a:pt x="11630" y="118"/>
                    </a:lnTo>
                    <a:lnTo>
                      <a:pt x="10422" y="356"/>
                    </a:lnTo>
                    <a:lnTo>
                      <a:pt x="8911" y="712"/>
                    </a:lnTo>
                    <a:lnTo>
                      <a:pt x="7703" y="1186"/>
                    </a:lnTo>
                    <a:lnTo>
                      <a:pt x="6495" y="1661"/>
                    </a:lnTo>
                    <a:lnTo>
                      <a:pt x="4531" y="2848"/>
                    </a:lnTo>
                    <a:lnTo>
                      <a:pt x="2869" y="4391"/>
                    </a:lnTo>
                    <a:lnTo>
                      <a:pt x="1359" y="6052"/>
                    </a:lnTo>
                    <a:lnTo>
                      <a:pt x="755" y="8070"/>
                    </a:lnTo>
                    <a:lnTo>
                      <a:pt x="151" y="9969"/>
                    </a:lnTo>
                    <a:lnTo>
                      <a:pt x="0" y="11868"/>
                    </a:lnTo>
                    <a:lnTo>
                      <a:pt x="453" y="13529"/>
                    </a:lnTo>
                    <a:lnTo>
                      <a:pt x="1208" y="15665"/>
                    </a:lnTo>
                    <a:lnTo>
                      <a:pt x="2567" y="17446"/>
                    </a:lnTo>
                    <a:lnTo>
                      <a:pt x="3927" y="18989"/>
                    </a:lnTo>
                    <a:lnTo>
                      <a:pt x="5588" y="19938"/>
                    </a:lnTo>
                    <a:lnTo>
                      <a:pt x="6797" y="20650"/>
                    </a:lnTo>
                    <a:lnTo>
                      <a:pt x="8005" y="21243"/>
                    </a:lnTo>
                    <a:lnTo>
                      <a:pt x="9213" y="21600"/>
                    </a:lnTo>
                    <a:lnTo>
                      <a:pt x="8307" y="20887"/>
                    </a:lnTo>
                    <a:lnTo>
                      <a:pt x="7250" y="20057"/>
                    </a:lnTo>
                    <a:lnTo>
                      <a:pt x="6344" y="18989"/>
                    </a:lnTo>
                    <a:lnTo>
                      <a:pt x="5286" y="17446"/>
                    </a:lnTo>
                    <a:lnTo>
                      <a:pt x="4380" y="15665"/>
                    </a:lnTo>
                    <a:lnTo>
                      <a:pt x="4078" y="14004"/>
                    </a:lnTo>
                    <a:lnTo>
                      <a:pt x="4078" y="13054"/>
                    </a:lnTo>
                    <a:lnTo>
                      <a:pt x="4078" y="11868"/>
                    </a:lnTo>
                    <a:lnTo>
                      <a:pt x="4531" y="10087"/>
                    </a:lnTo>
                    <a:lnTo>
                      <a:pt x="5286" y="8426"/>
                    </a:lnTo>
                    <a:lnTo>
                      <a:pt x="6344" y="7120"/>
                    </a:lnTo>
                    <a:lnTo>
                      <a:pt x="7250" y="5934"/>
                    </a:lnTo>
                    <a:lnTo>
                      <a:pt x="8307" y="5103"/>
                    </a:lnTo>
                    <a:lnTo>
                      <a:pt x="9213" y="4391"/>
                    </a:lnTo>
                    <a:lnTo>
                      <a:pt x="10875" y="3441"/>
                    </a:lnTo>
                    <a:lnTo>
                      <a:pt x="13141" y="2492"/>
                    </a:lnTo>
                    <a:lnTo>
                      <a:pt x="15104" y="2136"/>
                    </a:lnTo>
                    <a:lnTo>
                      <a:pt x="16766" y="1898"/>
                    </a:lnTo>
                    <a:lnTo>
                      <a:pt x="18427" y="1898"/>
                    </a:lnTo>
                    <a:lnTo>
                      <a:pt x="20995" y="2136"/>
                    </a:lnTo>
                    <a:lnTo>
                      <a:pt x="21600" y="249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2" name="AutoShape 9"/>
              <p:cNvSpPr>
                <a:spLocks/>
              </p:cNvSpPr>
              <p:nvPr/>
            </p:nvSpPr>
            <p:spPr bwMode="auto">
              <a:xfrm>
                <a:off x="9772650" y="9226550"/>
                <a:ext cx="104775"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434" y="14804"/>
                    </a:moveTo>
                    <a:lnTo>
                      <a:pt x="5400" y="14804"/>
                    </a:lnTo>
                    <a:lnTo>
                      <a:pt x="2817" y="21600"/>
                    </a:lnTo>
                    <a:lnTo>
                      <a:pt x="0" y="21600"/>
                    </a:lnTo>
                    <a:lnTo>
                      <a:pt x="9626" y="0"/>
                    </a:lnTo>
                    <a:lnTo>
                      <a:pt x="12208" y="0"/>
                    </a:lnTo>
                    <a:lnTo>
                      <a:pt x="21600" y="21600"/>
                    </a:lnTo>
                    <a:lnTo>
                      <a:pt x="19017" y="21600"/>
                    </a:lnTo>
                    <a:lnTo>
                      <a:pt x="16434" y="14804"/>
                    </a:lnTo>
                    <a:close/>
                    <a:moveTo>
                      <a:pt x="11034" y="2426"/>
                    </a:moveTo>
                    <a:lnTo>
                      <a:pt x="6104" y="12862"/>
                    </a:lnTo>
                    <a:lnTo>
                      <a:pt x="15495" y="12862"/>
                    </a:lnTo>
                    <a:lnTo>
                      <a:pt x="11034" y="242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3" name="AutoShape 10"/>
              <p:cNvSpPr>
                <a:spLocks/>
              </p:cNvSpPr>
              <p:nvPr/>
            </p:nvSpPr>
            <p:spPr bwMode="auto">
              <a:xfrm>
                <a:off x="9883775" y="9251950"/>
                <a:ext cx="123825"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8382"/>
                    </a:moveTo>
                    <a:lnTo>
                      <a:pt x="19636" y="8382"/>
                    </a:lnTo>
                    <a:lnTo>
                      <a:pt x="19243" y="5802"/>
                    </a:lnTo>
                    <a:lnTo>
                      <a:pt x="18654" y="3868"/>
                    </a:lnTo>
                    <a:lnTo>
                      <a:pt x="17476" y="2579"/>
                    </a:lnTo>
                    <a:lnTo>
                      <a:pt x="15905" y="2579"/>
                    </a:lnTo>
                    <a:lnTo>
                      <a:pt x="13941" y="2579"/>
                    </a:lnTo>
                    <a:lnTo>
                      <a:pt x="12567" y="4191"/>
                    </a:lnTo>
                    <a:lnTo>
                      <a:pt x="11781" y="6447"/>
                    </a:lnTo>
                    <a:lnTo>
                      <a:pt x="11781" y="9026"/>
                    </a:lnTo>
                    <a:lnTo>
                      <a:pt x="11781" y="21600"/>
                    </a:lnTo>
                    <a:lnTo>
                      <a:pt x="9818" y="21600"/>
                    </a:lnTo>
                    <a:lnTo>
                      <a:pt x="9818" y="7414"/>
                    </a:lnTo>
                    <a:lnTo>
                      <a:pt x="9425" y="5480"/>
                    </a:lnTo>
                    <a:lnTo>
                      <a:pt x="8836" y="3868"/>
                    </a:lnTo>
                    <a:lnTo>
                      <a:pt x="7854" y="2579"/>
                    </a:lnTo>
                    <a:lnTo>
                      <a:pt x="6283" y="2579"/>
                    </a:lnTo>
                    <a:lnTo>
                      <a:pt x="4320" y="2579"/>
                    </a:lnTo>
                    <a:lnTo>
                      <a:pt x="2749" y="4191"/>
                    </a:lnTo>
                    <a:lnTo>
                      <a:pt x="2552" y="5480"/>
                    </a:lnTo>
                    <a:lnTo>
                      <a:pt x="1767" y="6447"/>
                    </a:lnTo>
                    <a:lnTo>
                      <a:pt x="1570" y="9349"/>
                    </a:lnTo>
                    <a:lnTo>
                      <a:pt x="1570" y="21600"/>
                    </a:lnTo>
                    <a:lnTo>
                      <a:pt x="0" y="21600"/>
                    </a:lnTo>
                    <a:lnTo>
                      <a:pt x="0" y="644"/>
                    </a:lnTo>
                    <a:lnTo>
                      <a:pt x="1570" y="644"/>
                    </a:lnTo>
                    <a:lnTo>
                      <a:pt x="1570" y="4191"/>
                    </a:lnTo>
                    <a:lnTo>
                      <a:pt x="1767" y="4191"/>
                    </a:lnTo>
                    <a:lnTo>
                      <a:pt x="2552" y="2579"/>
                    </a:lnTo>
                    <a:lnTo>
                      <a:pt x="3534" y="1611"/>
                    </a:lnTo>
                    <a:lnTo>
                      <a:pt x="4712" y="644"/>
                    </a:lnTo>
                    <a:lnTo>
                      <a:pt x="6676" y="0"/>
                    </a:lnTo>
                    <a:lnTo>
                      <a:pt x="8443" y="644"/>
                    </a:lnTo>
                    <a:lnTo>
                      <a:pt x="9818" y="1611"/>
                    </a:lnTo>
                    <a:lnTo>
                      <a:pt x="10800" y="3223"/>
                    </a:lnTo>
                    <a:lnTo>
                      <a:pt x="11389" y="4835"/>
                    </a:lnTo>
                    <a:lnTo>
                      <a:pt x="11978" y="3223"/>
                    </a:lnTo>
                    <a:lnTo>
                      <a:pt x="12960" y="1611"/>
                    </a:lnTo>
                    <a:lnTo>
                      <a:pt x="14530" y="644"/>
                    </a:lnTo>
                    <a:lnTo>
                      <a:pt x="16101" y="0"/>
                    </a:lnTo>
                    <a:lnTo>
                      <a:pt x="18654" y="644"/>
                    </a:lnTo>
                    <a:lnTo>
                      <a:pt x="19243" y="1289"/>
                    </a:lnTo>
                    <a:lnTo>
                      <a:pt x="20225" y="2256"/>
                    </a:lnTo>
                    <a:lnTo>
                      <a:pt x="20618" y="3223"/>
                    </a:lnTo>
                    <a:lnTo>
                      <a:pt x="21207" y="4191"/>
                    </a:lnTo>
                    <a:lnTo>
                      <a:pt x="21600" y="7414"/>
                    </a:lnTo>
                    <a:lnTo>
                      <a:pt x="21600" y="21600"/>
                    </a:lnTo>
                    <a:lnTo>
                      <a:pt x="19636" y="21600"/>
                    </a:lnTo>
                    <a:lnTo>
                      <a:pt x="19636" y="838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4" name="AutoShape 11"/>
              <p:cNvSpPr>
                <a:spLocks/>
              </p:cNvSpPr>
              <p:nvPr/>
            </p:nvSpPr>
            <p:spPr bwMode="auto">
              <a:xfrm>
                <a:off x="10018713" y="9251950"/>
                <a:ext cx="8255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1" y="14611"/>
                    </a:moveTo>
                    <a:lnTo>
                      <a:pt x="20991" y="14611"/>
                    </a:lnTo>
                    <a:lnTo>
                      <a:pt x="20078" y="17152"/>
                    </a:lnTo>
                    <a:lnTo>
                      <a:pt x="18253" y="19694"/>
                    </a:lnTo>
                    <a:lnTo>
                      <a:pt x="16732" y="20647"/>
                    </a:lnTo>
                    <a:lnTo>
                      <a:pt x="14602" y="21282"/>
                    </a:lnTo>
                    <a:lnTo>
                      <a:pt x="12777" y="21600"/>
                    </a:lnTo>
                    <a:lnTo>
                      <a:pt x="10952" y="21600"/>
                    </a:lnTo>
                    <a:lnTo>
                      <a:pt x="7909" y="21600"/>
                    </a:lnTo>
                    <a:lnTo>
                      <a:pt x="5780" y="20647"/>
                    </a:lnTo>
                    <a:lnTo>
                      <a:pt x="3954" y="19694"/>
                    </a:lnTo>
                    <a:lnTo>
                      <a:pt x="2433" y="18105"/>
                    </a:lnTo>
                    <a:lnTo>
                      <a:pt x="1521" y="16517"/>
                    </a:lnTo>
                    <a:lnTo>
                      <a:pt x="608" y="14611"/>
                    </a:lnTo>
                    <a:lnTo>
                      <a:pt x="0" y="10800"/>
                    </a:lnTo>
                    <a:lnTo>
                      <a:pt x="0" y="8894"/>
                    </a:lnTo>
                    <a:lnTo>
                      <a:pt x="608" y="6670"/>
                    </a:lnTo>
                    <a:lnTo>
                      <a:pt x="1521" y="4764"/>
                    </a:lnTo>
                    <a:lnTo>
                      <a:pt x="2433" y="3176"/>
                    </a:lnTo>
                    <a:lnTo>
                      <a:pt x="3954" y="2223"/>
                    </a:lnTo>
                    <a:lnTo>
                      <a:pt x="5780" y="1270"/>
                    </a:lnTo>
                    <a:lnTo>
                      <a:pt x="8214" y="0"/>
                    </a:lnTo>
                    <a:lnTo>
                      <a:pt x="10952" y="0"/>
                    </a:lnTo>
                    <a:lnTo>
                      <a:pt x="14602" y="635"/>
                    </a:lnTo>
                    <a:lnTo>
                      <a:pt x="16123" y="1270"/>
                    </a:lnTo>
                    <a:lnTo>
                      <a:pt x="18253" y="2223"/>
                    </a:lnTo>
                    <a:lnTo>
                      <a:pt x="19774" y="3811"/>
                    </a:lnTo>
                    <a:lnTo>
                      <a:pt x="20687" y="5717"/>
                    </a:lnTo>
                    <a:lnTo>
                      <a:pt x="21600" y="8258"/>
                    </a:lnTo>
                    <a:lnTo>
                      <a:pt x="21600" y="11435"/>
                    </a:lnTo>
                    <a:lnTo>
                      <a:pt x="3042" y="11435"/>
                    </a:lnTo>
                    <a:lnTo>
                      <a:pt x="3346" y="14611"/>
                    </a:lnTo>
                    <a:lnTo>
                      <a:pt x="4867" y="17152"/>
                    </a:lnTo>
                    <a:lnTo>
                      <a:pt x="5780" y="18105"/>
                    </a:lnTo>
                    <a:lnTo>
                      <a:pt x="7301" y="18741"/>
                    </a:lnTo>
                    <a:lnTo>
                      <a:pt x="8822" y="19058"/>
                    </a:lnTo>
                    <a:lnTo>
                      <a:pt x="10952" y="19058"/>
                    </a:lnTo>
                    <a:lnTo>
                      <a:pt x="13690" y="19058"/>
                    </a:lnTo>
                    <a:lnTo>
                      <a:pt x="16123" y="18105"/>
                    </a:lnTo>
                    <a:lnTo>
                      <a:pt x="17645" y="16517"/>
                    </a:lnTo>
                    <a:lnTo>
                      <a:pt x="18557" y="14611"/>
                    </a:lnTo>
                    <a:lnTo>
                      <a:pt x="20991" y="14611"/>
                    </a:lnTo>
                    <a:close/>
                    <a:moveTo>
                      <a:pt x="19166" y="9211"/>
                    </a:moveTo>
                    <a:lnTo>
                      <a:pt x="19166" y="9211"/>
                    </a:lnTo>
                    <a:lnTo>
                      <a:pt x="18557" y="7941"/>
                    </a:lnTo>
                    <a:lnTo>
                      <a:pt x="17645" y="6352"/>
                    </a:lnTo>
                    <a:lnTo>
                      <a:pt x="17340" y="4764"/>
                    </a:lnTo>
                    <a:lnTo>
                      <a:pt x="16123" y="4129"/>
                    </a:lnTo>
                    <a:lnTo>
                      <a:pt x="13690" y="2541"/>
                    </a:lnTo>
                    <a:lnTo>
                      <a:pt x="10952" y="2541"/>
                    </a:lnTo>
                    <a:lnTo>
                      <a:pt x="8214" y="2541"/>
                    </a:lnTo>
                    <a:lnTo>
                      <a:pt x="5780" y="4129"/>
                    </a:lnTo>
                    <a:lnTo>
                      <a:pt x="4867" y="5399"/>
                    </a:lnTo>
                    <a:lnTo>
                      <a:pt x="3954" y="6352"/>
                    </a:lnTo>
                    <a:lnTo>
                      <a:pt x="3346" y="7941"/>
                    </a:lnTo>
                    <a:lnTo>
                      <a:pt x="3042" y="9211"/>
                    </a:lnTo>
                    <a:lnTo>
                      <a:pt x="19166" y="921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5" name="AutoShape 12"/>
              <p:cNvSpPr>
                <a:spLocks/>
              </p:cNvSpPr>
              <p:nvPr/>
            </p:nvSpPr>
            <p:spPr bwMode="auto">
              <a:xfrm>
                <a:off x="10113963" y="9251950"/>
                <a:ext cx="46037"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4"/>
                    </a:moveTo>
                    <a:lnTo>
                      <a:pt x="5268" y="644"/>
                    </a:lnTo>
                    <a:lnTo>
                      <a:pt x="5268" y="5480"/>
                    </a:lnTo>
                    <a:lnTo>
                      <a:pt x="6848" y="3868"/>
                    </a:lnTo>
                    <a:lnTo>
                      <a:pt x="9482" y="1611"/>
                    </a:lnTo>
                    <a:lnTo>
                      <a:pt x="13170" y="644"/>
                    </a:lnTo>
                    <a:lnTo>
                      <a:pt x="17912" y="0"/>
                    </a:lnTo>
                    <a:lnTo>
                      <a:pt x="21600" y="0"/>
                    </a:lnTo>
                    <a:lnTo>
                      <a:pt x="21600" y="3223"/>
                    </a:lnTo>
                    <a:lnTo>
                      <a:pt x="17385" y="2579"/>
                    </a:lnTo>
                    <a:lnTo>
                      <a:pt x="13170" y="3223"/>
                    </a:lnTo>
                    <a:lnTo>
                      <a:pt x="8956" y="4835"/>
                    </a:lnTo>
                    <a:lnTo>
                      <a:pt x="7902" y="5802"/>
                    </a:lnTo>
                    <a:lnTo>
                      <a:pt x="6321" y="6770"/>
                    </a:lnTo>
                    <a:lnTo>
                      <a:pt x="5268" y="9026"/>
                    </a:lnTo>
                    <a:lnTo>
                      <a:pt x="5268" y="10961"/>
                    </a:lnTo>
                    <a:lnTo>
                      <a:pt x="5268" y="21600"/>
                    </a:lnTo>
                    <a:lnTo>
                      <a:pt x="0" y="21600"/>
                    </a:lnTo>
                    <a:lnTo>
                      <a:pt x="0" y="64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6" name="AutoShape 13"/>
              <p:cNvSpPr>
                <a:spLocks/>
              </p:cNvSpPr>
              <p:nvPr/>
            </p:nvSpPr>
            <p:spPr bwMode="auto">
              <a:xfrm>
                <a:off x="10166350" y="9226550"/>
                <a:ext cx="7938"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155"/>
                    </a:lnTo>
                    <a:lnTo>
                      <a:pt x="0" y="3155"/>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7" name="AutoShape 14"/>
              <p:cNvSpPr>
                <a:spLocks/>
              </p:cNvSpPr>
              <p:nvPr/>
            </p:nvSpPr>
            <p:spPr bwMode="auto">
              <a:xfrm>
                <a:off x="10188575" y="9251950"/>
                <a:ext cx="7620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976"/>
                    </a:moveTo>
                    <a:lnTo>
                      <a:pt x="21600" y="13976"/>
                    </a:lnTo>
                    <a:lnTo>
                      <a:pt x="21277" y="15882"/>
                    </a:lnTo>
                    <a:lnTo>
                      <a:pt x="19020" y="18741"/>
                    </a:lnTo>
                    <a:lnTo>
                      <a:pt x="18053" y="20011"/>
                    </a:lnTo>
                    <a:lnTo>
                      <a:pt x="16119" y="21282"/>
                    </a:lnTo>
                    <a:lnTo>
                      <a:pt x="13862" y="21600"/>
                    </a:lnTo>
                    <a:lnTo>
                      <a:pt x="11283" y="21600"/>
                    </a:lnTo>
                    <a:lnTo>
                      <a:pt x="8704" y="21600"/>
                    </a:lnTo>
                    <a:lnTo>
                      <a:pt x="6770" y="21282"/>
                    </a:lnTo>
                    <a:lnTo>
                      <a:pt x="4513" y="20011"/>
                    </a:lnTo>
                    <a:lnTo>
                      <a:pt x="2901" y="18741"/>
                    </a:lnTo>
                    <a:lnTo>
                      <a:pt x="1289" y="17152"/>
                    </a:lnTo>
                    <a:lnTo>
                      <a:pt x="322" y="15564"/>
                    </a:lnTo>
                    <a:lnTo>
                      <a:pt x="0" y="13341"/>
                    </a:lnTo>
                    <a:lnTo>
                      <a:pt x="0" y="10800"/>
                    </a:lnTo>
                    <a:lnTo>
                      <a:pt x="0" y="8894"/>
                    </a:lnTo>
                    <a:lnTo>
                      <a:pt x="322" y="6670"/>
                    </a:lnTo>
                    <a:lnTo>
                      <a:pt x="1289" y="4764"/>
                    </a:lnTo>
                    <a:lnTo>
                      <a:pt x="2579" y="3176"/>
                    </a:lnTo>
                    <a:lnTo>
                      <a:pt x="4191" y="1588"/>
                    </a:lnTo>
                    <a:lnTo>
                      <a:pt x="6125" y="635"/>
                    </a:lnTo>
                    <a:lnTo>
                      <a:pt x="8704" y="0"/>
                    </a:lnTo>
                    <a:lnTo>
                      <a:pt x="11283" y="0"/>
                    </a:lnTo>
                    <a:lnTo>
                      <a:pt x="13862" y="0"/>
                    </a:lnTo>
                    <a:lnTo>
                      <a:pt x="16119" y="635"/>
                    </a:lnTo>
                    <a:lnTo>
                      <a:pt x="17731" y="1588"/>
                    </a:lnTo>
                    <a:lnTo>
                      <a:pt x="19020" y="2541"/>
                    </a:lnTo>
                    <a:lnTo>
                      <a:pt x="21277" y="4764"/>
                    </a:lnTo>
                    <a:lnTo>
                      <a:pt x="21600" y="7305"/>
                    </a:lnTo>
                    <a:lnTo>
                      <a:pt x="18698" y="7305"/>
                    </a:lnTo>
                    <a:lnTo>
                      <a:pt x="17731" y="5399"/>
                    </a:lnTo>
                    <a:lnTo>
                      <a:pt x="16119" y="3811"/>
                    </a:lnTo>
                    <a:lnTo>
                      <a:pt x="13862" y="2541"/>
                    </a:lnTo>
                    <a:lnTo>
                      <a:pt x="11283" y="2541"/>
                    </a:lnTo>
                    <a:lnTo>
                      <a:pt x="9349" y="2541"/>
                    </a:lnTo>
                    <a:lnTo>
                      <a:pt x="7737" y="3176"/>
                    </a:lnTo>
                    <a:lnTo>
                      <a:pt x="6125" y="3811"/>
                    </a:lnTo>
                    <a:lnTo>
                      <a:pt x="5158" y="4764"/>
                    </a:lnTo>
                    <a:lnTo>
                      <a:pt x="4191" y="6352"/>
                    </a:lnTo>
                    <a:lnTo>
                      <a:pt x="2901" y="7941"/>
                    </a:lnTo>
                    <a:lnTo>
                      <a:pt x="2579" y="10800"/>
                    </a:lnTo>
                    <a:lnTo>
                      <a:pt x="2901" y="13023"/>
                    </a:lnTo>
                    <a:lnTo>
                      <a:pt x="3546" y="14611"/>
                    </a:lnTo>
                    <a:lnTo>
                      <a:pt x="4191" y="15882"/>
                    </a:lnTo>
                    <a:lnTo>
                      <a:pt x="5158" y="17152"/>
                    </a:lnTo>
                    <a:lnTo>
                      <a:pt x="6125" y="18105"/>
                    </a:lnTo>
                    <a:lnTo>
                      <a:pt x="7737" y="18741"/>
                    </a:lnTo>
                    <a:lnTo>
                      <a:pt x="9349" y="19058"/>
                    </a:lnTo>
                    <a:lnTo>
                      <a:pt x="11283" y="19058"/>
                    </a:lnTo>
                    <a:lnTo>
                      <a:pt x="14507" y="19058"/>
                    </a:lnTo>
                    <a:lnTo>
                      <a:pt x="16441" y="17470"/>
                    </a:lnTo>
                    <a:lnTo>
                      <a:pt x="18053" y="15882"/>
                    </a:lnTo>
                    <a:lnTo>
                      <a:pt x="19020" y="13976"/>
                    </a:lnTo>
                    <a:lnTo>
                      <a:pt x="21600" y="1397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8" name="AutoShape 15"/>
              <p:cNvSpPr>
                <a:spLocks/>
              </p:cNvSpPr>
              <p:nvPr/>
            </p:nvSpPr>
            <p:spPr bwMode="auto">
              <a:xfrm>
                <a:off x="10274300" y="9251950"/>
                <a:ext cx="80963"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9" y="6670"/>
                    </a:moveTo>
                    <a:lnTo>
                      <a:pt x="299" y="6670"/>
                    </a:lnTo>
                    <a:lnTo>
                      <a:pt x="1199" y="4129"/>
                    </a:lnTo>
                    <a:lnTo>
                      <a:pt x="1799" y="2541"/>
                    </a:lnTo>
                    <a:lnTo>
                      <a:pt x="2700" y="1588"/>
                    </a:lnTo>
                    <a:lnTo>
                      <a:pt x="4200" y="1270"/>
                    </a:lnTo>
                    <a:lnTo>
                      <a:pt x="5700" y="635"/>
                    </a:lnTo>
                    <a:lnTo>
                      <a:pt x="9600" y="0"/>
                    </a:lnTo>
                    <a:lnTo>
                      <a:pt x="13800" y="635"/>
                    </a:lnTo>
                    <a:lnTo>
                      <a:pt x="16800" y="1588"/>
                    </a:lnTo>
                    <a:lnTo>
                      <a:pt x="17400" y="2541"/>
                    </a:lnTo>
                    <a:lnTo>
                      <a:pt x="18300" y="3811"/>
                    </a:lnTo>
                    <a:lnTo>
                      <a:pt x="18900" y="6352"/>
                    </a:lnTo>
                    <a:lnTo>
                      <a:pt x="18900" y="17152"/>
                    </a:lnTo>
                    <a:lnTo>
                      <a:pt x="18900" y="18741"/>
                    </a:lnTo>
                    <a:lnTo>
                      <a:pt x="19200" y="19058"/>
                    </a:lnTo>
                    <a:lnTo>
                      <a:pt x="20100" y="19058"/>
                    </a:lnTo>
                    <a:lnTo>
                      <a:pt x="21600" y="19058"/>
                    </a:lnTo>
                    <a:lnTo>
                      <a:pt x="21600" y="21282"/>
                    </a:lnTo>
                    <a:lnTo>
                      <a:pt x="19200" y="21282"/>
                    </a:lnTo>
                    <a:lnTo>
                      <a:pt x="17700" y="21282"/>
                    </a:lnTo>
                    <a:lnTo>
                      <a:pt x="16800" y="20011"/>
                    </a:lnTo>
                    <a:lnTo>
                      <a:pt x="16500" y="19058"/>
                    </a:lnTo>
                    <a:lnTo>
                      <a:pt x="16500" y="17470"/>
                    </a:lnTo>
                    <a:lnTo>
                      <a:pt x="15300" y="19058"/>
                    </a:lnTo>
                    <a:lnTo>
                      <a:pt x="13800" y="20011"/>
                    </a:lnTo>
                    <a:lnTo>
                      <a:pt x="11100" y="21282"/>
                    </a:lnTo>
                    <a:lnTo>
                      <a:pt x="7200" y="21600"/>
                    </a:lnTo>
                    <a:lnTo>
                      <a:pt x="4800" y="21600"/>
                    </a:lnTo>
                    <a:lnTo>
                      <a:pt x="2400" y="20647"/>
                    </a:lnTo>
                    <a:lnTo>
                      <a:pt x="1199" y="19694"/>
                    </a:lnTo>
                    <a:lnTo>
                      <a:pt x="299" y="18741"/>
                    </a:lnTo>
                    <a:lnTo>
                      <a:pt x="0" y="17152"/>
                    </a:lnTo>
                    <a:lnTo>
                      <a:pt x="0" y="15564"/>
                    </a:lnTo>
                    <a:lnTo>
                      <a:pt x="0" y="13976"/>
                    </a:lnTo>
                    <a:lnTo>
                      <a:pt x="899" y="12388"/>
                    </a:lnTo>
                    <a:lnTo>
                      <a:pt x="1799" y="11435"/>
                    </a:lnTo>
                    <a:lnTo>
                      <a:pt x="2700" y="10482"/>
                    </a:lnTo>
                    <a:lnTo>
                      <a:pt x="6300" y="9211"/>
                    </a:lnTo>
                    <a:lnTo>
                      <a:pt x="9600" y="9211"/>
                    </a:lnTo>
                    <a:lnTo>
                      <a:pt x="12900" y="8894"/>
                    </a:lnTo>
                    <a:lnTo>
                      <a:pt x="15000" y="8258"/>
                    </a:lnTo>
                    <a:lnTo>
                      <a:pt x="15900" y="7941"/>
                    </a:lnTo>
                    <a:lnTo>
                      <a:pt x="15900" y="6352"/>
                    </a:lnTo>
                    <a:lnTo>
                      <a:pt x="15900" y="4764"/>
                    </a:lnTo>
                    <a:lnTo>
                      <a:pt x="14400" y="3176"/>
                    </a:lnTo>
                    <a:lnTo>
                      <a:pt x="12600" y="2541"/>
                    </a:lnTo>
                    <a:lnTo>
                      <a:pt x="9600" y="2541"/>
                    </a:lnTo>
                    <a:lnTo>
                      <a:pt x="6600" y="2541"/>
                    </a:lnTo>
                    <a:lnTo>
                      <a:pt x="4800" y="3811"/>
                    </a:lnTo>
                    <a:lnTo>
                      <a:pt x="3900" y="4764"/>
                    </a:lnTo>
                    <a:lnTo>
                      <a:pt x="3299" y="6670"/>
                    </a:lnTo>
                    <a:lnTo>
                      <a:pt x="299" y="6670"/>
                    </a:lnTo>
                    <a:close/>
                    <a:moveTo>
                      <a:pt x="15900" y="9847"/>
                    </a:moveTo>
                    <a:lnTo>
                      <a:pt x="15900" y="9847"/>
                    </a:lnTo>
                    <a:lnTo>
                      <a:pt x="15000" y="10482"/>
                    </a:lnTo>
                    <a:lnTo>
                      <a:pt x="13500" y="10800"/>
                    </a:lnTo>
                    <a:lnTo>
                      <a:pt x="7500" y="11435"/>
                    </a:lnTo>
                    <a:lnTo>
                      <a:pt x="5100" y="12070"/>
                    </a:lnTo>
                    <a:lnTo>
                      <a:pt x="3900" y="13023"/>
                    </a:lnTo>
                    <a:lnTo>
                      <a:pt x="2700" y="13976"/>
                    </a:lnTo>
                    <a:lnTo>
                      <a:pt x="2400" y="15564"/>
                    </a:lnTo>
                    <a:lnTo>
                      <a:pt x="2700" y="17470"/>
                    </a:lnTo>
                    <a:lnTo>
                      <a:pt x="4200" y="18741"/>
                    </a:lnTo>
                    <a:lnTo>
                      <a:pt x="5700" y="19694"/>
                    </a:lnTo>
                    <a:lnTo>
                      <a:pt x="8100" y="19694"/>
                    </a:lnTo>
                    <a:lnTo>
                      <a:pt x="11100" y="19058"/>
                    </a:lnTo>
                    <a:lnTo>
                      <a:pt x="13500" y="18105"/>
                    </a:lnTo>
                    <a:lnTo>
                      <a:pt x="14400" y="17152"/>
                    </a:lnTo>
                    <a:lnTo>
                      <a:pt x="15300" y="15882"/>
                    </a:lnTo>
                    <a:lnTo>
                      <a:pt x="15900" y="14611"/>
                    </a:lnTo>
                    <a:lnTo>
                      <a:pt x="15900" y="13341"/>
                    </a:lnTo>
                    <a:lnTo>
                      <a:pt x="15900" y="984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9" name="AutoShape 16"/>
              <p:cNvSpPr>
                <a:spLocks/>
              </p:cNvSpPr>
              <p:nvPr/>
            </p:nvSpPr>
            <p:spPr bwMode="auto">
              <a:xfrm>
                <a:off x="10363200" y="9251950"/>
                <a:ext cx="71438"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059"/>
                    </a:moveTo>
                    <a:lnTo>
                      <a:pt x="18857" y="8059"/>
                    </a:lnTo>
                    <a:lnTo>
                      <a:pt x="18171" y="5480"/>
                    </a:lnTo>
                    <a:lnTo>
                      <a:pt x="16457" y="3868"/>
                    </a:lnTo>
                    <a:lnTo>
                      <a:pt x="14400" y="2579"/>
                    </a:lnTo>
                    <a:lnTo>
                      <a:pt x="11999" y="2579"/>
                    </a:lnTo>
                    <a:lnTo>
                      <a:pt x="7542" y="3223"/>
                    </a:lnTo>
                    <a:lnTo>
                      <a:pt x="6171" y="3868"/>
                    </a:lnTo>
                    <a:lnTo>
                      <a:pt x="4800" y="4835"/>
                    </a:lnTo>
                    <a:lnTo>
                      <a:pt x="3771" y="5802"/>
                    </a:lnTo>
                    <a:lnTo>
                      <a:pt x="3085" y="6770"/>
                    </a:lnTo>
                    <a:lnTo>
                      <a:pt x="2742" y="9994"/>
                    </a:lnTo>
                    <a:lnTo>
                      <a:pt x="2742" y="21600"/>
                    </a:lnTo>
                    <a:lnTo>
                      <a:pt x="0" y="21600"/>
                    </a:lnTo>
                    <a:lnTo>
                      <a:pt x="0" y="644"/>
                    </a:lnTo>
                    <a:lnTo>
                      <a:pt x="2742" y="644"/>
                    </a:lnTo>
                    <a:lnTo>
                      <a:pt x="2742" y="4835"/>
                    </a:lnTo>
                    <a:lnTo>
                      <a:pt x="4457" y="3223"/>
                    </a:lnTo>
                    <a:lnTo>
                      <a:pt x="6171" y="1611"/>
                    </a:lnTo>
                    <a:lnTo>
                      <a:pt x="8914" y="644"/>
                    </a:lnTo>
                    <a:lnTo>
                      <a:pt x="11999" y="0"/>
                    </a:lnTo>
                    <a:lnTo>
                      <a:pt x="14742" y="0"/>
                    </a:lnTo>
                    <a:lnTo>
                      <a:pt x="16457" y="644"/>
                    </a:lnTo>
                    <a:lnTo>
                      <a:pt x="18171" y="1611"/>
                    </a:lnTo>
                    <a:lnTo>
                      <a:pt x="19885" y="2256"/>
                    </a:lnTo>
                    <a:lnTo>
                      <a:pt x="20571" y="3868"/>
                    </a:lnTo>
                    <a:lnTo>
                      <a:pt x="20914" y="5480"/>
                    </a:lnTo>
                    <a:lnTo>
                      <a:pt x="21600" y="8382"/>
                    </a:lnTo>
                    <a:lnTo>
                      <a:pt x="21600" y="21600"/>
                    </a:lnTo>
                    <a:lnTo>
                      <a:pt x="18857" y="21600"/>
                    </a:lnTo>
                    <a:lnTo>
                      <a:pt x="18857" y="805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0" name="AutoShape 17"/>
              <p:cNvSpPr>
                <a:spLocks/>
              </p:cNvSpPr>
              <p:nvPr/>
            </p:nvSpPr>
            <p:spPr bwMode="auto">
              <a:xfrm>
                <a:off x="10487025" y="9224963"/>
                <a:ext cx="117475" cy="106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51" y="8272"/>
                    </a:moveTo>
                    <a:lnTo>
                      <a:pt x="16251" y="8272"/>
                    </a:lnTo>
                    <a:lnTo>
                      <a:pt x="15634" y="6434"/>
                    </a:lnTo>
                    <a:lnTo>
                      <a:pt x="14605" y="4825"/>
                    </a:lnTo>
                    <a:lnTo>
                      <a:pt x="12960" y="4136"/>
                    </a:lnTo>
                    <a:lnTo>
                      <a:pt x="10902" y="3676"/>
                    </a:lnTo>
                    <a:lnTo>
                      <a:pt x="9668" y="4136"/>
                    </a:lnTo>
                    <a:lnTo>
                      <a:pt x="8228" y="4595"/>
                    </a:lnTo>
                    <a:lnTo>
                      <a:pt x="7405" y="5285"/>
                    </a:lnTo>
                    <a:lnTo>
                      <a:pt x="6582" y="6434"/>
                    </a:lnTo>
                    <a:lnTo>
                      <a:pt x="5965" y="7123"/>
                    </a:lnTo>
                    <a:lnTo>
                      <a:pt x="5554" y="8502"/>
                    </a:lnTo>
                    <a:lnTo>
                      <a:pt x="5348" y="10800"/>
                    </a:lnTo>
                    <a:lnTo>
                      <a:pt x="5554" y="13097"/>
                    </a:lnTo>
                    <a:lnTo>
                      <a:pt x="5965" y="14246"/>
                    </a:lnTo>
                    <a:lnTo>
                      <a:pt x="6582" y="15165"/>
                    </a:lnTo>
                    <a:lnTo>
                      <a:pt x="7405" y="16085"/>
                    </a:lnTo>
                    <a:lnTo>
                      <a:pt x="8228" y="16774"/>
                    </a:lnTo>
                    <a:lnTo>
                      <a:pt x="9668" y="17463"/>
                    </a:lnTo>
                    <a:lnTo>
                      <a:pt x="10902" y="17463"/>
                    </a:lnTo>
                    <a:lnTo>
                      <a:pt x="12960" y="17004"/>
                    </a:lnTo>
                    <a:lnTo>
                      <a:pt x="14194" y="16314"/>
                    </a:lnTo>
                    <a:lnTo>
                      <a:pt x="15634" y="14936"/>
                    </a:lnTo>
                    <a:lnTo>
                      <a:pt x="16045" y="14246"/>
                    </a:lnTo>
                    <a:lnTo>
                      <a:pt x="16251" y="13097"/>
                    </a:lnTo>
                    <a:lnTo>
                      <a:pt x="21600" y="13097"/>
                    </a:lnTo>
                    <a:lnTo>
                      <a:pt x="21188" y="14936"/>
                    </a:lnTo>
                    <a:lnTo>
                      <a:pt x="20571" y="16774"/>
                    </a:lnTo>
                    <a:lnTo>
                      <a:pt x="19542" y="18153"/>
                    </a:lnTo>
                    <a:lnTo>
                      <a:pt x="18308" y="19302"/>
                    </a:lnTo>
                    <a:lnTo>
                      <a:pt x="16662" y="20451"/>
                    </a:lnTo>
                    <a:lnTo>
                      <a:pt x="15017" y="20910"/>
                    </a:lnTo>
                    <a:lnTo>
                      <a:pt x="12960" y="21140"/>
                    </a:lnTo>
                    <a:lnTo>
                      <a:pt x="10902" y="21600"/>
                    </a:lnTo>
                    <a:lnTo>
                      <a:pt x="8640" y="21140"/>
                    </a:lnTo>
                    <a:lnTo>
                      <a:pt x="6377" y="20910"/>
                    </a:lnTo>
                    <a:lnTo>
                      <a:pt x="4731" y="19991"/>
                    </a:lnTo>
                    <a:lnTo>
                      <a:pt x="3085" y="19072"/>
                    </a:lnTo>
                    <a:lnTo>
                      <a:pt x="1645" y="17463"/>
                    </a:lnTo>
                    <a:lnTo>
                      <a:pt x="1028" y="15625"/>
                    </a:lnTo>
                    <a:lnTo>
                      <a:pt x="411" y="13327"/>
                    </a:lnTo>
                    <a:lnTo>
                      <a:pt x="0" y="10800"/>
                    </a:lnTo>
                    <a:lnTo>
                      <a:pt x="411" y="7812"/>
                    </a:lnTo>
                    <a:lnTo>
                      <a:pt x="1028" y="5514"/>
                    </a:lnTo>
                    <a:lnTo>
                      <a:pt x="1645" y="3676"/>
                    </a:lnTo>
                    <a:lnTo>
                      <a:pt x="3085" y="2297"/>
                    </a:lnTo>
                    <a:lnTo>
                      <a:pt x="4731" y="1148"/>
                    </a:lnTo>
                    <a:lnTo>
                      <a:pt x="6377" y="459"/>
                    </a:lnTo>
                    <a:lnTo>
                      <a:pt x="8640" y="0"/>
                    </a:lnTo>
                    <a:lnTo>
                      <a:pt x="10902" y="0"/>
                    </a:lnTo>
                    <a:lnTo>
                      <a:pt x="14194" y="0"/>
                    </a:lnTo>
                    <a:lnTo>
                      <a:pt x="16045" y="689"/>
                    </a:lnTo>
                    <a:lnTo>
                      <a:pt x="17691" y="1608"/>
                    </a:lnTo>
                    <a:lnTo>
                      <a:pt x="18925" y="2757"/>
                    </a:lnTo>
                    <a:lnTo>
                      <a:pt x="20365" y="3676"/>
                    </a:lnTo>
                    <a:lnTo>
                      <a:pt x="21188" y="5514"/>
                    </a:lnTo>
                    <a:lnTo>
                      <a:pt x="21600" y="8272"/>
                    </a:lnTo>
                    <a:lnTo>
                      <a:pt x="16251" y="827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1" name="AutoShape 18"/>
              <p:cNvSpPr>
                <a:spLocks/>
              </p:cNvSpPr>
              <p:nvPr/>
            </p:nvSpPr>
            <p:spPr bwMode="auto">
              <a:xfrm>
                <a:off x="10612438"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24" y="0"/>
                    </a:moveTo>
                    <a:lnTo>
                      <a:pt x="10924" y="0"/>
                    </a:lnTo>
                    <a:lnTo>
                      <a:pt x="13158" y="591"/>
                    </a:lnTo>
                    <a:lnTo>
                      <a:pt x="15393" y="887"/>
                    </a:lnTo>
                    <a:lnTo>
                      <a:pt x="17379" y="1479"/>
                    </a:lnTo>
                    <a:lnTo>
                      <a:pt x="18868" y="2958"/>
                    </a:lnTo>
                    <a:lnTo>
                      <a:pt x="20110" y="4438"/>
                    </a:lnTo>
                    <a:lnTo>
                      <a:pt x="20855" y="5917"/>
                    </a:lnTo>
                    <a:lnTo>
                      <a:pt x="21600" y="8284"/>
                    </a:lnTo>
                    <a:lnTo>
                      <a:pt x="21600" y="10652"/>
                    </a:lnTo>
                    <a:lnTo>
                      <a:pt x="21600" y="13315"/>
                    </a:lnTo>
                    <a:lnTo>
                      <a:pt x="20855" y="15386"/>
                    </a:lnTo>
                    <a:lnTo>
                      <a:pt x="20110" y="17161"/>
                    </a:lnTo>
                    <a:lnTo>
                      <a:pt x="18868" y="18641"/>
                    </a:lnTo>
                    <a:lnTo>
                      <a:pt x="17379" y="20120"/>
                    </a:lnTo>
                    <a:lnTo>
                      <a:pt x="15393" y="20712"/>
                    </a:lnTo>
                    <a:lnTo>
                      <a:pt x="13158" y="21008"/>
                    </a:lnTo>
                    <a:lnTo>
                      <a:pt x="10924" y="21600"/>
                    </a:lnTo>
                    <a:lnTo>
                      <a:pt x="8441" y="21008"/>
                    </a:lnTo>
                    <a:lnTo>
                      <a:pt x="6455" y="20712"/>
                    </a:lnTo>
                    <a:lnTo>
                      <a:pt x="4468" y="20120"/>
                    </a:lnTo>
                    <a:lnTo>
                      <a:pt x="2731" y="18641"/>
                    </a:lnTo>
                    <a:lnTo>
                      <a:pt x="1737" y="17161"/>
                    </a:lnTo>
                    <a:lnTo>
                      <a:pt x="744" y="15386"/>
                    </a:lnTo>
                    <a:lnTo>
                      <a:pt x="0" y="13315"/>
                    </a:lnTo>
                    <a:lnTo>
                      <a:pt x="0" y="10652"/>
                    </a:lnTo>
                    <a:lnTo>
                      <a:pt x="0" y="8284"/>
                    </a:lnTo>
                    <a:lnTo>
                      <a:pt x="744" y="5917"/>
                    </a:lnTo>
                    <a:lnTo>
                      <a:pt x="1737" y="4438"/>
                    </a:lnTo>
                    <a:lnTo>
                      <a:pt x="2731" y="2958"/>
                    </a:lnTo>
                    <a:lnTo>
                      <a:pt x="4468" y="1479"/>
                    </a:lnTo>
                    <a:lnTo>
                      <a:pt x="6455" y="887"/>
                    </a:lnTo>
                    <a:lnTo>
                      <a:pt x="8441" y="591"/>
                    </a:lnTo>
                    <a:lnTo>
                      <a:pt x="10924" y="0"/>
                    </a:lnTo>
                    <a:close/>
                    <a:moveTo>
                      <a:pt x="10924" y="16865"/>
                    </a:moveTo>
                    <a:lnTo>
                      <a:pt x="10924" y="16865"/>
                    </a:lnTo>
                    <a:lnTo>
                      <a:pt x="13158" y="16273"/>
                    </a:lnTo>
                    <a:lnTo>
                      <a:pt x="14896" y="15386"/>
                    </a:lnTo>
                    <a:lnTo>
                      <a:pt x="15641" y="13315"/>
                    </a:lnTo>
                    <a:lnTo>
                      <a:pt x="16137" y="10652"/>
                    </a:lnTo>
                    <a:lnTo>
                      <a:pt x="15641" y="8284"/>
                    </a:lnTo>
                    <a:lnTo>
                      <a:pt x="14896" y="6213"/>
                    </a:lnTo>
                    <a:lnTo>
                      <a:pt x="13158" y="5326"/>
                    </a:lnTo>
                    <a:lnTo>
                      <a:pt x="10924" y="4734"/>
                    </a:lnTo>
                    <a:lnTo>
                      <a:pt x="8937" y="5326"/>
                    </a:lnTo>
                    <a:lnTo>
                      <a:pt x="6951" y="6213"/>
                    </a:lnTo>
                    <a:lnTo>
                      <a:pt x="5958" y="8284"/>
                    </a:lnTo>
                    <a:lnTo>
                      <a:pt x="5710" y="10652"/>
                    </a:lnTo>
                    <a:lnTo>
                      <a:pt x="5958" y="13315"/>
                    </a:lnTo>
                    <a:lnTo>
                      <a:pt x="6951" y="15386"/>
                    </a:lnTo>
                    <a:lnTo>
                      <a:pt x="8937" y="16273"/>
                    </a:lnTo>
                    <a:lnTo>
                      <a:pt x="10924" y="1686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2" name="AutoShape 19"/>
              <p:cNvSpPr>
                <a:spLocks/>
              </p:cNvSpPr>
              <p:nvPr/>
            </p:nvSpPr>
            <p:spPr bwMode="auto">
              <a:xfrm>
                <a:off x="10725150" y="9248775"/>
                <a:ext cx="87313"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631" y="9529"/>
                    </a:moveTo>
                    <a:lnTo>
                      <a:pt x="15631" y="9529"/>
                    </a:lnTo>
                    <a:lnTo>
                      <a:pt x="15347" y="7623"/>
                    </a:lnTo>
                    <a:lnTo>
                      <a:pt x="14210" y="6035"/>
                    </a:lnTo>
                    <a:lnTo>
                      <a:pt x="13357" y="5717"/>
                    </a:lnTo>
                    <a:lnTo>
                      <a:pt x="11652" y="5082"/>
                    </a:lnTo>
                    <a:lnTo>
                      <a:pt x="9378" y="5717"/>
                    </a:lnTo>
                    <a:lnTo>
                      <a:pt x="7957" y="6670"/>
                    </a:lnTo>
                    <a:lnTo>
                      <a:pt x="6536" y="8576"/>
                    </a:lnTo>
                    <a:lnTo>
                      <a:pt x="5968" y="11117"/>
                    </a:lnTo>
                    <a:lnTo>
                      <a:pt x="5968" y="21600"/>
                    </a:lnTo>
                    <a:lnTo>
                      <a:pt x="0" y="21600"/>
                    </a:lnTo>
                    <a:lnTo>
                      <a:pt x="0" y="317"/>
                    </a:lnTo>
                    <a:lnTo>
                      <a:pt x="5968" y="317"/>
                    </a:lnTo>
                    <a:lnTo>
                      <a:pt x="5968" y="3494"/>
                    </a:lnTo>
                    <a:lnTo>
                      <a:pt x="7105" y="1905"/>
                    </a:lnTo>
                    <a:lnTo>
                      <a:pt x="8810" y="952"/>
                    </a:lnTo>
                    <a:lnTo>
                      <a:pt x="11084" y="0"/>
                    </a:lnTo>
                    <a:lnTo>
                      <a:pt x="13926" y="0"/>
                    </a:lnTo>
                    <a:lnTo>
                      <a:pt x="16200" y="0"/>
                    </a:lnTo>
                    <a:lnTo>
                      <a:pt x="19042" y="1588"/>
                    </a:lnTo>
                    <a:lnTo>
                      <a:pt x="20178" y="2541"/>
                    </a:lnTo>
                    <a:lnTo>
                      <a:pt x="20747" y="3494"/>
                    </a:lnTo>
                    <a:lnTo>
                      <a:pt x="21600" y="5082"/>
                    </a:lnTo>
                    <a:lnTo>
                      <a:pt x="21600" y="7623"/>
                    </a:lnTo>
                    <a:lnTo>
                      <a:pt x="21600" y="21600"/>
                    </a:lnTo>
                    <a:lnTo>
                      <a:pt x="15631" y="21600"/>
                    </a:lnTo>
                    <a:lnTo>
                      <a:pt x="15631" y="952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3" name="AutoShape 20"/>
              <p:cNvSpPr>
                <a:spLocks/>
              </p:cNvSpPr>
              <p:nvPr/>
            </p:nvSpPr>
            <p:spPr bwMode="auto">
              <a:xfrm>
                <a:off x="10826750" y="9248775"/>
                <a:ext cx="95250"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942" y="8284"/>
                    </a:moveTo>
                    <a:lnTo>
                      <a:pt x="15942" y="8284"/>
                    </a:lnTo>
                    <a:lnTo>
                      <a:pt x="14914" y="6805"/>
                    </a:lnTo>
                    <a:lnTo>
                      <a:pt x="14142" y="5326"/>
                    </a:lnTo>
                    <a:lnTo>
                      <a:pt x="12857" y="4734"/>
                    </a:lnTo>
                    <a:lnTo>
                      <a:pt x="11314" y="4734"/>
                    </a:lnTo>
                    <a:lnTo>
                      <a:pt x="8742" y="5326"/>
                    </a:lnTo>
                    <a:lnTo>
                      <a:pt x="7200" y="6213"/>
                    </a:lnTo>
                    <a:lnTo>
                      <a:pt x="5914" y="8284"/>
                    </a:lnTo>
                    <a:lnTo>
                      <a:pt x="5914" y="10652"/>
                    </a:lnTo>
                    <a:lnTo>
                      <a:pt x="5914" y="13315"/>
                    </a:lnTo>
                    <a:lnTo>
                      <a:pt x="7200" y="15386"/>
                    </a:lnTo>
                    <a:lnTo>
                      <a:pt x="8742" y="16273"/>
                    </a:lnTo>
                    <a:lnTo>
                      <a:pt x="11314" y="16865"/>
                    </a:lnTo>
                    <a:lnTo>
                      <a:pt x="12857" y="16273"/>
                    </a:lnTo>
                    <a:lnTo>
                      <a:pt x="14142" y="15682"/>
                    </a:lnTo>
                    <a:lnTo>
                      <a:pt x="15428" y="14498"/>
                    </a:lnTo>
                    <a:lnTo>
                      <a:pt x="15942" y="13019"/>
                    </a:lnTo>
                    <a:lnTo>
                      <a:pt x="21600" y="13019"/>
                    </a:lnTo>
                    <a:lnTo>
                      <a:pt x="21342" y="15386"/>
                    </a:lnTo>
                    <a:lnTo>
                      <a:pt x="20314" y="17161"/>
                    </a:lnTo>
                    <a:lnTo>
                      <a:pt x="19028" y="18641"/>
                    </a:lnTo>
                    <a:lnTo>
                      <a:pt x="18000" y="19528"/>
                    </a:lnTo>
                    <a:lnTo>
                      <a:pt x="16200" y="20712"/>
                    </a:lnTo>
                    <a:lnTo>
                      <a:pt x="14657" y="21008"/>
                    </a:lnTo>
                    <a:lnTo>
                      <a:pt x="10800" y="21600"/>
                    </a:lnTo>
                    <a:lnTo>
                      <a:pt x="8228" y="21008"/>
                    </a:lnTo>
                    <a:lnTo>
                      <a:pt x="6171" y="20712"/>
                    </a:lnTo>
                    <a:lnTo>
                      <a:pt x="4628" y="20120"/>
                    </a:lnTo>
                    <a:lnTo>
                      <a:pt x="2828" y="18641"/>
                    </a:lnTo>
                    <a:lnTo>
                      <a:pt x="1799" y="17161"/>
                    </a:lnTo>
                    <a:lnTo>
                      <a:pt x="514" y="15386"/>
                    </a:lnTo>
                    <a:lnTo>
                      <a:pt x="0" y="13315"/>
                    </a:lnTo>
                    <a:lnTo>
                      <a:pt x="0" y="10652"/>
                    </a:lnTo>
                    <a:lnTo>
                      <a:pt x="0" y="8284"/>
                    </a:lnTo>
                    <a:lnTo>
                      <a:pt x="771" y="5917"/>
                    </a:lnTo>
                    <a:lnTo>
                      <a:pt x="1799" y="4438"/>
                    </a:lnTo>
                    <a:lnTo>
                      <a:pt x="2828" y="2958"/>
                    </a:lnTo>
                    <a:lnTo>
                      <a:pt x="4628" y="1479"/>
                    </a:lnTo>
                    <a:lnTo>
                      <a:pt x="6685" y="887"/>
                    </a:lnTo>
                    <a:lnTo>
                      <a:pt x="8742" y="591"/>
                    </a:lnTo>
                    <a:lnTo>
                      <a:pt x="11314" y="0"/>
                    </a:lnTo>
                    <a:lnTo>
                      <a:pt x="14657" y="591"/>
                    </a:lnTo>
                    <a:lnTo>
                      <a:pt x="16200" y="887"/>
                    </a:lnTo>
                    <a:lnTo>
                      <a:pt x="17485" y="2071"/>
                    </a:lnTo>
                    <a:lnTo>
                      <a:pt x="19028" y="2958"/>
                    </a:lnTo>
                    <a:lnTo>
                      <a:pt x="20057" y="4438"/>
                    </a:lnTo>
                    <a:lnTo>
                      <a:pt x="21342" y="5917"/>
                    </a:lnTo>
                    <a:lnTo>
                      <a:pt x="21600" y="8284"/>
                    </a:lnTo>
                    <a:lnTo>
                      <a:pt x="15942" y="828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4" name="AutoShape 21"/>
              <p:cNvSpPr>
                <a:spLocks/>
              </p:cNvSpPr>
              <p:nvPr/>
            </p:nvSpPr>
            <p:spPr bwMode="auto">
              <a:xfrm>
                <a:off x="10931525" y="9248775"/>
                <a:ext cx="65088"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17"/>
                    </a:moveTo>
                    <a:lnTo>
                      <a:pt x="8100" y="317"/>
                    </a:lnTo>
                    <a:lnTo>
                      <a:pt x="8100" y="4447"/>
                    </a:lnTo>
                    <a:lnTo>
                      <a:pt x="8485" y="4447"/>
                    </a:lnTo>
                    <a:lnTo>
                      <a:pt x="10414" y="2541"/>
                    </a:lnTo>
                    <a:lnTo>
                      <a:pt x="13114" y="952"/>
                    </a:lnTo>
                    <a:lnTo>
                      <a:pt x="15428" y="0"/>
                    </a:lnTo>
                    <a:lnTo>
                      <a:pt x="18514" y="0"/>
                    </a:lnTo>
                    <a:lnTo>
                      <a:pt x="21600" y="0"/>
                    </a:lnTo>
                    <a:lnTo>
                      <a:pt x="21600" y="6670"/>
                    </a:lnTo>
                    <a:lnTo>
                      <a:pt x="19285" y="6035"/>
                    </a:lnTo>
                    <a:lnTo>
                      <a:pt x="16971" y="6035"/>
                    </a:lnTo>
                    <a:lnTo>
                      <a:pt x="13114" y="6035"/>
                    </a:lnTo>
                    <a:lnTo>
                      <a:pt x="10414" y="7623"/>
                    </a:lnTo>
                    <a:lnTo>
                      <a:pt x="9257" y="9529"/>
                    </a:lnTo>
                    <a:lnTo>
                      <a:pt x="8485" y="12388"/>
                    </a:lnTo>
                    <a:lnTo>
                      <a:pt x="8485" y="21600"/>
                    </a:lnTo>
                    <a:lnTo>
                      <a:pt x="0" y="21600"/>
                    </a:lnTo>
                    <a:lnTo>
                      <a:pt x="0" y="3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5" name="AutoShape 22"/>
              <p:cNvSpPr>
                <a:spLocks/>
              </p:cNvSpPr>
              <p:nvPr/>
            </p:nvSpPr>
            <p:spPr bwMode="auto">
              <a:xfrm>
                <a:off x="11001375" y="9248775"/>
                <a:ext cx="100013"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390" y="17753"/>
                    </a:lnTo>
                    <a:lnTo>
                      <a:pt x="18409" y="18641"/>
                    </a:lnTo>
                    <a:lnTo>
                      <a:pt x="17181" y="19528"/>
                    </a:lnTo>
                    <a:lnTo>
                      <a:pt x="14236" y="21008"/>
                    </a:lnTo>
                    <a:lnTo>
                      <a:pt x="10800" y="21600"/>
                    </a:lnTo>
                    <a:lnTo>
                      <a:pt x="8345" y="21008"/>
                    </a:lnTo>
                    <a:lnTo>
                      <a:pt x="6381" y="20712"/>
                    </a:lnTo>
                    <a:lnTo>
                      <a:pt x="4418" y="20120"/>
                    </a:lnTo>
                    <a:lnTo>
                      <a:pt x="2945" y="18641"/>
                    </a:lnTo>
                    <a:lnTo>
                      <a:pt x="1718" y="17161"/>
                    </a:lnTo>
                    <a:lnTo>
                      <a:pt x="981" y="15386"/>
                    </a:lnTo>
                    <a:lnTo>
                      <a:pt x="0" y="13315"/>
                    </a:lnTo>
                    <a:lnTo>
                      <a:pt x="0" y="10652"/>
                    </a:lnTo>
                    <a:lnTo>
                      <a:pt x="0" y="8284"/>
                    </a:lnTo>
                    <a:lnTo>
                      <a:pt x="981" y="5917"/>
                    </a:lnTo>
                    <a:lnTo>
                      <a:pt x="1718" y="4438"/>
                    </a:lnTo>
                    <a:lnTo>
                      <a:pt x="2945" y="2958"/>
                    </a:lnTo>
                    <a:lnTo>
                      <a:pt x="4418" y="1479"/>
                    </a:lnTo>
                    <a:lnTo>
                      <a:pt x="6381" y="887"/>
                    </a:lnTo>
                    <a:lnTo>
                      <a:pt x="8345" y="591"/>
                    </a:lnTo>
                    <a:lnTo>
                      <a:pt x="10800" y="0"/>
                    </a:lnTo>
                    <a:lnTo>
                      <a:pt x="13254" y="591"/>
                    </a:lnTo>
                    <a:lnTo>
                      <a:pt x="15463" y="887"/>
                    </a:lnTo>
                    <a:lnTo>
                      <a:pt x="17181"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218" y="14794"/>
                    </a:lnTo>
                    <a:lnTo>
                      <a:pt x="21109" y="14794"/>
                    </a:lnTo>
                    <a:close/>
                    <a:moveTo>
                      <a:pt x="15954" y="8580"/>
                    </a:moveTo>
                    <a:lnTo>
                      <a:pt x="15954" y="8580"/>
                    </a:lnTo>
                    <a:lnTo>
                      <a:pt x="15463" y="7101"/>
                    </a:lnTo>
                    <a:lnTo>
                      <a:pt x="14727" y="5917"/>
                    </a:lnTo>
                    <a:lnTo>
                      <a:pt x="13254" y="4734"/>
                    </a:lnTo>
                    <a:lnTo>
                      <a:pt x="12027" y="4438"/>
                    </a:lnTo>
                    <a:lnTo>
                      <a:pt x="10800" y="4438"/>
                    </a:lnTo>
                    <a:lnTo>
                      <a:pt x="9081" y="4438"/>
                    </a:lnTo>
                    <a:lnTo>
                      <a:pt x="8100" y="4734"/>
                    </a:lnTo>
                    <a:lnTo>
                      <a:pt x="6381" y="6213"/>
                    </a:lnTo>
                    <a:lnTo>
                      <a:pt x="5645"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6" name="AutoShape 23"/>
              <p:cNvSpPr>
                <a:spLocks/>
              </p:cNvSpPr>
              <p:nvPr/>
            </p:nvSpPr>
            <p:spPr bwMode="auto">
              <a:xfrm>
                <a:off x="11102975" y="9229725"/>
                <a:ext cx="60325"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705" y="0"/>
                    </a:moveTo>
                    <a:lnTo>
                      <a:pt x="14264" y="0"/>
                    </a:lnTo>
                    <a:lnTo>
                      <a:pt x="14264" y="5096"/>
                    </a:lnTo>
                    <a:lnTo>
                      <a:pt x="21600" y="5096"/>
                    </a:lnTo>
                    <a:lnTo>
                      <a:pt x="21600" y="8737"/>
                    </a:lnTo>
                    <a:lnTo>
                      <a:pt x="14264" y="8737"/>
                    </a:lnTo>
                    <a:lnTo>
                      <a:pt x="14264" y="16260"/>
                    </a:lnTo>
                    <a:lnTo>
                      <a:pt x="15079" y="16988"/>
                    </a:lnTo>
                    <a:lnTo>
                      <a:pt x="15079" y="17231"/>
                    </a:lnTo>
                    <a:lnTo>
                      <a:pt x="16301" y="17716"/>
                    </a:lnTo>
                    <a:lnTo>
                      <a:pt x="17524" y="17716"/>
                    </a:lnTo>
                    <a:lnTo>
                      <a:pt x="21600" y="17716"/>
                    </a:lnTo>
                    <a:lnTo>
                      <a:pt x="21600" y="21357"/>
                    </a:lnTo>
                    <a:lnTo>
                      <a:pt x="15079" y="21600"/>
                    </a:lnTo>
                    <a:lnTo>
                      <a:pt x="9781" y="21357"/>
                    </a:lnTo>
                    <a:lnTo>
                      <a:pt x="8558" y="20871"/>
                    </a:lnTo>
                    <a:lnTo>
                      <a:pt x="7335" y="20386"/>
                    </a:lnTo>
                    <a:lnTo>
                      <a:pt x="6520" y="19658"/>
                    </a:lnTo>
                    <a:lnTo>
                      <a:pt x="5705" y="18930"/>
                    </a:lnTo>
                    <a:lnTo>
                      <a:pt x="5705" y="16988"/>
                    </a:lnTo>
                    <a:lnTo>
                      <a:pt x="5705" y="8737"/>
                    </a:lnTo>
                    <a:lnTo>
                      <a:pt x="0" y="8737"/>
                    </a:lnTo>
                    <a:lnTo>
                      <a:pt x="0" y="5096"/>
                    </a:lnTo>
                    <a:lnTo>
                      <a:pt x="5705" y="5096"/>
                    </a:lnTo>
                    <a:lnTo>
                      <a:pt x="5705"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7" name="AutoShape 24"/>
              <p:cNvSpPr>
                <a:spLocks/>
              </p:cNvSpPr>
              <p:nvPr/>
            </p:nvSpPr>
            <p:spPr bwMode="auto">
              <a:xfrm>
                <a:off x="11168063"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1" y="14794"/>
                    </a:moveTo>
                    <a:lnTo>
                      <a:pt x="21351" y="14794"/>
                    </a:lnTo>
                    <a:lnTo>
                      <a:pt x="20358" y="16273"/>
                    </a:lnTo>
                    <a:lnTo>
                      <a:pt x="19613" y="17753"/>
                    </a:lnTo>
                    <a:lnTo>
                      <a:pt x="18372" y="18641"/>
                    </a:lnTo>
                    <a:lnTo>
                      <a:pt x="17131" y="19528"/>
                    </a:lnTo>
                    <a:lnTo>
                      <a:pt x="14400" y="21008"/>
                    </a:lnTo>
                    <a:lnTo>
                      <a:pt x="10924" y="21600"/>
                    </a:lnTo>
                    <a:lnTo>
                      <a:pt x="8689" y="21008"/>
                    </a:lnTo>
                    <a:lnTo>
                      <a:pt x="6455" y="20712"/>
                    </a:lnTo>
                    <a:lnTo>
                      <a:pt x="4717" y="20120"/>
                    </a:lnTo>
                    <a:lnTo>
                      <a:pt x="3227" y="18641"/>
                    </a:lnTo>
                    <a:lnTo>
                      <a:pt x="1986" y="17161"/>
                    </a:lnTo>
                    <a:lnTo>
                      <a:pt x="744" y="15386"/>
                    </a:lnTo>
                    <a:lnTo>
                      <a:pt x="496" y="13315"/>
                    </a:lnTo>
                    <a:lnTo>
                      <a:pt x="0" y="10652"/>
                    </a:lnTo>
                    <a:lnTo>
                      <a:pt x="496" y="8284"/>
                    </a:lnTo>
                    <a:lnTo>
                      <a:pt x="744" y="5917"/>
                    </a:lnTo>
                    <a:lnTo>
                      <a:pt x="1986" y="4438"/>
                    </a:lnTo>
                    <a:lnTo>
                      <a:pt x="3227" y="2958"/>
                    </a:lnTo>
                    <a:lnTo>
                      <a:pt x="4717" y="1479"/>
                    </a:lnTo>
                    <a:lnTo>
                      <a:pt x="6455" y="887"/>
                    </a:lnTo>
                    <a:lnTo>
                      <a:pt x="8689" y="591"/>
                    </a:lnTo>
                    <a:lnTo>
                      <a:pt x="10924" y="0"/>
                    </a:lnTo>
                    <a:lnTo>
                      <a:pt x="13655" y="591"/>
                    </a:lnTo>
                    <a:lnTo>
                      <a:pt x="15641" y="887"/>
                    </a:lnTo>
                    <a:lnTo>
                      <a:pt x="17627" y="2071"/>
                    </a:lnTo>
                    <a:lnTo>
                      <a:pt x="18868" y="3254"/>
                    </a:lnTo>
                    <a:lnTo>
                      <a:pt x="20110" y="4734"/>
                    </a:lnTo>
                    <a:lnTo>
                      <a:pt x="20855" y="6805"/>
                    </a:lnTo>
                    <a:lnTo>
                      <a:pt x="21351" y="9172"/>
                    </a:lnTo>
                    <a:lnTo>
                      <a:pt x="21600" y="12131"/>
                    </a:lnTo>
                    <a:lnTo>
                      <a:pt x="21600" y="12427"/>
                    </a:lnTo>
                    <a:lnTo>
                      <a:pt x="5710" y="12427"/>
                    </a:lnTo>
                    <a:lnTo>
                      <a:pt x="5958" y="13906"/>
                    </a:lnTo>
                    <a:lnTo>
                      <a:pt x="6703" y="15682"/>
                    </a:lnTo>
                    <a:lnTo>
                      <a:pt x="8441" y="16865"/>
                    </a:lnTo>
                    <a:lnTo>
                      <a:pt x="10924" y="17161"/>
                    </a:lnTo>
                    <a:lnTo>
                      <a:pt x="12413" y="17161"/>
                    </a:lnTo>
                    <a:lnTo>
                      <a:pt x="13655" y="16865"/>
                    </a:lnTo>
                    <a:lnTo>
                      <a:pt x="14896" y="15682"/>
                    </a:lnTo>
                    <a:lnTo>
                      <a:pt x="15641" y="14794"/>
                    </a:lnTo>
                    <a:lnTo>
                      <a:pt x="21351" y="14794"/>
                    </a:lnTo>
                    <a:close/>
                    <a:moveTo>
                      <a:pt x="16137" y="8580"/>
                    </a:moveTo>
                    <a:lnTo>
                      <a:pt x="16137" y="8580"/>
                    </a:lnTo>
                    <a:lnTo>
                      <a:pt x="15641" y="7101"/>
                    </a:lnTo>
                    <a:lnTo>
                      <a:pt x="14896" y="5917"/>
                    </a:lnTo>
                    <a:lnTo>
                      <a:pt x="13158" y="4734"/>
                    </a:lnTo>
                    <a:lnTo>
                      <a:pt x="11917" y="4438"/>
                    </a:lnTo>
                    <a:lnTo>
                      <a:pt x="10924" y="4438"/>
                    </a:lnTo>
                    <a:lnTo>
                      <a:pt x="9186" y="4438"/>
                    </a:lnTo>
                    <a:lnTo>
                      <a:pt x="8441" y="4734"/>
                    </a:lnTo>
                    <a:lnTo>
                      <a:pt x="6703" y="6213"/>
                    </a:lnTo>
                    <a:lnTo>
                      <a:pt x="5958" y="7693"/>
                    </a:lnTo>
                    <a:lnTo>
                      <a:pt x="5710" y="8580"/>
                    </a:lnTo>
                    <a:lnTo>
                      <a:pt x="16137"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8" name="AutoShape 25"/>
              <p:cNvSpPr>
                <a:spLocks/>
              </p:cNvSpPr>
              <p:nvPr/>
            </p:nvSpPr>
            <p:spPr bwMode="auto">
              <a:xfrm>
                <a:off x="11333163" y="9226550"/>
                <a:ext cx="101600"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4241" y="0"/>
                    </a:lnTo>
                    <a:lnTo>
                      <a:pt x="16140" y="242"/>
                    </a:lnTo>
                    <a:lnTo>
                      <a:pt x="17802" y="728"/>
                    </a:lnTo>
                    <a:lnTo>
                      <a:pt x="19226" y="1213"/>
                    </a:lnTo>
                    <a:lnTo>
                      <a:pt x="19938" y="2426"/>
                    </a:lnTo>
                    <a:lnTo>
                      <a:pt x="20887" y="3155"/>
                    </a:lnTo>
                    <a:lnTo>
                      <a:pt x="21125" y="4368"/>
                    </a:lnTo>
                    <a:lnTo>
                      <a:pt x="21600" y="6552"/>
                    </a:lnTo>
                    <a:lnTo>
                      <a:pt x="21600" y="8251"/>
                    </a:lnTo>
                    <a:lnTo>
                      <a:pt x="21125" y="9707"/>
                    </a:lnTo>
                    <a:lnTo>
                      <a:pt x="20413" y="10921"/>
                    </a:lnTo>
                    <a:lnTo>
                      <a:pt x="19701" y="11649"/>
                    </a:lnTo>
                    <a:lnTo>
                      <a:pt x="18989" y="12862"/>
                    </a:lnTo>
                    <a:lnTo>
                      <a:pt x="17802" y="13348"/>
                    </a:lnTo>
                    <a:lnTo>
                      <a:pt x="16140" y="13591"/>
                    </a:lnTo>
                    <a:lnTo>
                      <a:pt x="14716" y="13591"/>
                    </a:lnTo>
                    <a:lnTo>
                      <a:pt x="5934" y="13591"/>
                    </a:lnTo>
                    <a:lnTo>
                      <a:pt x="5934" y="21600"/>
                    </a:lnTo>
                    <a:lnTo>
                      <a:pt x="0" y="21600"/>
                    </a:lnTo>
                    <a:lnTo>
                      <a:pt x="0" y="0"/>
                    </a:lnTo>
                    <a:close/>
                    <a:moveTo>
                      <a:pt x="5934" y="9707"/>
                    </a:moveTo>
                    <a:lnTo>
                      <a:pt x="11868" y="9707"/>
                    </a:lnTo>
                    <a:lnTo>
                      <a:pt x="13054" y="9707"/>
                    </a:lnTo>
                    <a:lnTo>
                      <a:pt x="14241" y="9465"/>
                    </a:lnTo>
                    <a:lnTo>
                      <a:pt x="15428" y="8494"/>
                    </a:lnTo>
                    <a:lnTo>
                      <a:pt x="15903" y="7038"/>
                    </a:lnTo>
                    <a:lnTo>
                      <a:pt x="15428" y="5339"/>
                    </a:lnTo>
                    <a:lnTo>
                      <a:pt x="14716" y="4368"/>
                    </a:lnTo>
                    <a:lnTo>
                      <a:pt x="13529" y="3883"/>
                    </a:lnTo>
                    <a:lnTo>
                      <a:pt x="12342" y="3883"/>
                    </a:lnTo>
                    <a:lnTo>
                      <a:pt x="5934" y="3883"/>
                    </a:lnTo>
                    <a:lnTo>
                      <a:pt x="5934" y="970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9" name="AutoShape 26"/>
              <p:cNvSpPr>
                <a:spLocks/>
              </p:cNvSpPr>
              <p:nvPr/>
            </p:nvSpPr>
            <p:spPr bwMode="auto">
              <a:xfrm>
                <a:off x="11449050" y="9224963"/>
                <a:ext cx="23813"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696"/>
                    </a:moveTo>
                    <a:lnTo>
                      <a:pt x="21600" y="5696"/>
                    </a:lnTo>
                    <a:lnTo>
                      <a:pt x="21600" y="21600"/>
                    </a:lnTo>
                    <a:lnTo>
                      <a:pt x="0" y="21600"/>
                    </a:lnTo>
                    <a:lnTo>
                      <a:pt x="0" y="5696"/>
                    </a:lnTo>
                    <a:close/>
                    <a:moveTo>
                      <a:pt x="0" y="0"/>
                    </a:moveTo>
                    <a:lnTo>
                      <a:pt x="21600" y="0"/>
                    </a:lnTo>
                    <a:lnTo>
                      <a:pt x="21600" y="3797"/>
                    </a:lnTo>
                    <a:lnTo>
                      <a:pt x="0" y="3797"/>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0" name="AutoShape 27"/>
              <p:cNvSpPr>
                <a:spLocks/>
              </p:cNvSpPr>
              <p:nvPr/>
            </p:nvSpPr>
            <p:spPr bwMode="auto">
              <a:xfrm>
                <a:off x="11491913" y="9248775"/>
                <a:ext cx="93662" cy="104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34"/>
                    </a:moveTo>
                    <a:lnTo>
                      <a:pt x="5400" y="234"/>
                    </a:lnTo>
                    <a:lnTo>
                      <a:pt x="5400" y="2113"/>
                    </a:lnTo>
                    <a:lnTo>
                      <a:pt x="7200" y="1173"/>
                    </a:lnTo>
                    <a:lnTo>
                      <a:pt x="8485" y="234"/>
                    </a:lnTo>
                    <a:lnTo>
                      <a:pt x="10028" y="0"/>
                    </a:lnTo>
                    <a:lnTo>
                      <a:pt x="11828" y="0"/>
                    </a:lnTo>
                    <a:lnTo>
                      <a:pt x="13885" y="0"/>
                    </a:lnTo>
                    <a:lnTo>
                      <a:pt x="15942" y="234"/>
                    </a:lnTo>
                    <a:lnTo>
                      <a:pt x="17485" y="1173"/>
                    </a:lnTo>
                    <a:lnTo>
                      <a:pt x="18771" y="1878"/>
                    </a:lnTo>
                    <a:lnTo>
                      <a:pt x="20057" y="3052"/>
                    </a:lnTo>
                    <a:lnTo>
                      <a:pt x="20828" y="4460"/>
                    </a:lnTo>
                    <a:lnTo>
                      <a:pt x="21600" y="6104"/>
                    </a:lnTo>
                    <a:lnTo>
                      <a:pt x="21600" y="7982"/>
                    </a:lnTo>
                    <a:lnTo>
                      <a:pt x="21600" y="9860"/>
                    </a:lnTo>
                    <a:lnTo>
                      <a:pt x="20828" y="11269"/>
                    </a:lnTo>
                    <a:lnTo>
                      <a:pt x="20057" y="12913"/>
                    </a:lnTo>
                    <a:lnTo>
                      <a:pt x="19285" y="14086"/>
                    </a:lnTo>
                    <a:lnTo>
                      <a:pt x="17485" y="15026"/>
                    </a:lnTo>
                    <a:lnTo>
                      <a:pt x="15942" y="15965"/>
                    </a:lnTo>
                    <a:lnTo>
                      <a:pt x="14142" y="16199"/>
                    </a:lnTo>
                    <a:lnTo>
                      <a:pt x="12085" y="16669"/>
                    </a:lnTo>
                    <a:lnTo>
                      <a:pt x="10028" y="16199"/>
                    </a:lnTo>
                    <a:lnTo>
                      <a:pt x="8485" y="15965"/>
                    </a:lnTo>
                    <a:lnTo>
                      <a:pt x="6685" y="15026"/>
                    </a:lnTo>
                    <a:lnTo>
                      <a:pt x="5400" y="14086"/>
                    </a:lnTo>
                    <a:lnTo>
                      <a:pt x="5400" y="21600"/>
                    </a:lnTo>
                    <a:lnTo>
                      <a:pt x="0" y="21600"/>
                    </a:lnTo>
                    <a:lnTo>
                      <a:pt x="0" y="234"/>
                    </a:lnTo>
                    <a:close/>
                    <a:moveTo>
                      <a:pt x="10800" y="12913"/>
                    </a:moveTo>
                    <a:lnTo>
                      <a:pt x="10800" y="12913"/>
                    </a:lnTo>
                    <a:lnTo>
                      <a:pt x="12600" y="12443"/>
                    </a:lnTo>
                    <a:lnTo>
                      <a:pt x="14142" y="11739"/>
                    </a:lnTo>
                    <a:lnTo>
                      <a:pt x="15428" y="10095"/>
                    </a:lnTo>
                    <a:lnTo>
                      <a:pt x="15942" y="8217"/>
                    </a:lnTo>
                    <a:lnTo>
                      <a:pt x="15428" y="6104"/>
                    </a:lnTo>
                    <a:lnTo>
                      <a:pt x="14142" y="4930"/>
                    </a:lnTo>
                    <a:lnTo>
                      <a:pt x="12600" y="3756"/>
                    </a:lnTo>
                    <a:lnTo>
                      <a:pt x="10800" y="3756"/>
                    </a:lnTo>
                    <a:lnTo>
                      <a:pt x="8742" y="3756"/>
                    </a:lnTo>
                    <a:lnTo>
                      <a:pt x="7200" y="4930"/>
                    </a:lnTo>
                    <a:lnTo>
                      <a:pt x="5914" y="6104"/>
                    </a:lnTo>
                    <a:lnTo>
                      <a:pt x="5400" y="8217"/>
                    </a:lnTo>
                    <a:lnTo>
                      <a:pt x="5914" y="10095"/>
                    </a:lnTo>
                    <a:lnTo>
                      <a:pt x="7200" y="11739"/>
                    </a:lnTo>
                    <a:lnTo>
                      <a:pt x="8742" y="12443"/>
                    </a:lnTo>
                    <a:lnTo>
                      <a:pt x="10800" y="1291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1" name="AutoShape 28"/>
              <p:cNvSpPr>
                <a:spLocks/>
              </p:cNvSpPr>
              <p:nvPr/>
            </p:nvSpPr>
            <p:spPr bwMode="auto">
              <a:xfrm>
                <a:off x="11595100" y="9248775"/>
                <a:ext cx="96838"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636" y="17753"/>
                    </a:lnTo>
                    <a:lnTo>
                      <a:pt x="18409" y="18641"/>
                    </a:lnTo>
                    <a:lnTo>
                      <a:pt x="17181" y="19528"/>
                    </a:lnTo>
                    <a:lnTo>
                      <a:pt x="14481" y="21008"/>
                    </a:lnTo>
                    <a:lnTo>
                      <a:pt x="10800" y="21600"/>
                    </a:lnTo>
                    <a:lnTo>
                      <a:pt x="8836" y="21008"/>
                    </a:lnTo>
                    <a:lnTo>
                      <a:pt x="6381" y="20712"/>
                    </a:lnTo>
                    <a:lnTo>
                      <a:pt x="4909" y="20120"/>
                    </a:lnTo>
                    <a:lnTo>
                      <a:pt x="3190" y="18641"/>
                    </a:lnTo>
                    <a:lnTo>
                      <a:pt x="1963" y="17161"/>
                    </a:lnTo>
                    <a:lnTo>
                      <a:pt x="981" y="15386"/>
                    </a:lnTo>
                    <a:lnTo>
                      <a:pt x="490" y="13315"/>
                    </a:lnTo>
                    <a:lnTo>
                      <a:pt x="0" y="10652"/>
                    </a:lnTo>
                    <a:lnTo>
                      <a:pt x="490" y="8284"/>
                    </a:lnTo>
                    <a:lnTo>
                      <a:pt x="981" y="5917"/>
                    </a:lnTo>
                    <a:lnTo>
                      <a:pt x="1963" y="4438"/>
                    </a:lnTo>
                    <a:lnTo>
                      <a:pt x="3190" y="2958"/>
                    </a:lnTo>
                    <a:lnTo>
                      <a:pt x="4909" y="1479"/>
                    </a:lnTo>
                    <a:lnTo>
                      <a:pt x="6381" y="887"/>
                    </a:lnTo>
                    <a:lnTo>
                      <a:pt x="8836" y="591"/>
                    </a:lnTo>
                    <a:lnTo>
                      <a:pt x="10800" y="0"/>
                    </a:lnTo>
                    <a:lnTo>
                      <a:pt x="13500" y="591"/>
                    </a:lnTo>
                    <a:lnTo>
                      <a:pt x="15463" y="887"/>
                    </a:lnTo>
                    <a:lnTo>
                      <a:pt x="17672"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463" y="14794"/>
                    </a:lnTo>
                    <a:lnTo>
                      <a:pt x="21109" y="14794"/>
                    </a:lnTo>
                    <a:close/>
                    <a:moveTo>
                      <a:pt x="15954" y="8580"/>
                    </a:moveTo>
                    <a:lnTo>
                      <a:pt x="15954" y="8580"/>
                    </a:lnTo>
                    <a:lnTo>
                      <a:pt x="15463" y="7101"/>
                    </a:lnTo>
                    <a:lnTo>
                      <a:pt x="14727" y="5917"/>
                    </a:lnTo>
                    <a:lnTo>
                      <a:pt x="13254" y="4734"/>
                    </a:lnTo>
                    <a:lnTo>
                      <a:pt x="12272" y="4438"/>
                    </a:lnTo>
                    <a:lnTo>
                      <a:pt x="10800" y="4438"/>
                    </a:lnTo>
                    <a:lnTo>
                      <a:pt x="9327" y="4438"/>
                    </a:lnTo>
                    <a:lnTo>
                      <a:pt x="8345" y="4734"/>
                    </a:lnTo>
                    <a:lnTo>
                      <a:pt x="6872" y="6213"/>
                    </a:lnTo>
                    <a:lnTo>
                      <a:pt x="6136"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2" name="AutoShape 29"/>
              <p:cNvSpPr>
                <a:spLocks/>
              </p:cNvSpPr>
              <p:nvPr/>
            </p:nvSpPr>
            <p:spPr bwMode="auto">
              <a:xfrm>
                <a:off x="11739563" y="9231313"/>
                <a:ext cx="103187"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00" y="15144"/>
                    </a:moveTo>
                    <a:lnTo>
                      <a:pt x="5165" y="15144"/>
                    </a:lnTo>
                    <a:lnTo>
                      <a:pt x="2113" y="21600"/>
                    </a:lnTo>
                    <a:lnTo>
                      <a:pt x="0" y="21600"/>
                    </a:lnTo>
                    <a:lnTo>
                      <a:pt x="9391" y="0"/>
                    </a:lnTo>
                    <a:lnTo>
                      <a:pt x="11973" y="0"/>
                    </a:lnTo>
                    <a:lnTo>
                      <a:pt x="21600" y="21600"/>
                    </a:lnTo>
                    <a:lnTo>
                      <a:pt x="18782" y="21600"/>
                    </a:lnTo>
                    <a:lnTo>
                      <a:pt x="16200" y="15144"/>
                    </a:lnTo>
                    <a:close/>
                    <a:moveTo>
                      <a:pt x="10565" y="1986"/>
                    </a:moveTo>
                    <a:lnTo>
                      <a:pt x="6104" y="12662"/>
                    </a:lnTo>
                    <a:lnTo>
                      <a:pt x="15495" y="12662"/>
                    </a:lnTo>
                    <a:lnTo>
                      <a:pt x="10565" y="198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3" name="AutoShape 30"/>
              <p:cNvSpPr>
                <a:spLocks/>
              </p:cNvSpPr>
              <p:nvPr/>
            </p:nvSpPr>
            <p:spPr bwMode="auto">
              <a:xfrm>
                <a:off x="11845925" y="9256713"/>
                <a:ext cx="71438"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7142" y="4382"/>
                    </a:lnTo>
                    <a:lnTo>
                      <a:pt x="15771" y="3443"/>
                    </a:lnTo>
                    <a:lnTo>
                      <a:pt x="13371" y="2504"/>
                    </a:lnTo>
                    <a:lnTo>
                      <a:pt x="10628" y="2504"/>
                    </a:lnTo>
                    <a:lnTo>
                      <a:pt x="7885" y="2504"/>
                    </a:lnTo>
                    <a:lnTo>
                      <a:pt x="6171" y="2817"/>
                    </a:lnTo>
                    <a:lnTo>
                      <a:pt x="4457" y="4069"/>
                    </a:lnTo>
                    <a:lnTo>
                      <a:pt x="4114" y="5947"/>
                    </a:lnTo>
                    <a:lnTo>
                      <a:pt x="4457" y="6886"/>
                    </a:lnTo>
                    <a:lnTo>
                      <a:pt x="5828" y="7826"/>
                    </a:lnTo>
                    <a:lnTo>
                      <a:pt x="7885" y="8452"/>
                    </a:lnTo>
                    <a:lnTo>
                      <a:pt x="12342" y="9078"/>
                    </a:lnTo>
                    <a:lnTo>
                      <a:pt x="16800" y="10017"/>
                    </a:lnTo>
                    <a:lnTo>
                      <a:pt x="19542" y="10956"/>
                    </a:lnTo>
                    <a:lnTo>
                      <a:pt x="20571" y="11582"/>
                    </a:lnTo>
                    <a:lnTo>
                      <a:pt x="21257" y="12521"/>
                    </a:lnTo>
                    <a:lnTo>
                      <a:pt x="21600" y="15026"/>
                    </a:lnTo>
                    <a:lnTo>
                      <a:pt x="21600" y="16591"/>
                    </a:lnTo>
                    <a:lnTo>
                      <a:pt x="21257" y="17530"/>
                    </a:lnTo>
                    <a:lnTo>
                      <a:pt x="20228" y="18469"/>
                    </a:lnTo>
                    <a:lnTo>
                      <a:pt x="18857" y="19721"/>
                    </a:lnTo>
                    <a:lnTo>
                      <a:pt x="15771" y="20973"/>
                    </a:lnTo>
                    <a:lnTo>
                      <a:pt x="11314" y="21600"/>
                    </a:lnTo>
                    <a:lnTo>
                      <a:pt x="6857" y="20973"/>
                    </a:lnTo>
                    <a:lnTo>
                      <a:pt x="4457" y="20660"/>
                    </a:lnTo>
                    <a:lnTo>
                      <a:pt x="2742" y="19721"/>
                    </a:lnTo>
                    <a:lnTo>
                      <a:pt x="1714" y="18469"/>
                    </a:lnTo>
                    <a:lnTo>
                      <a:pt x="685" y="17530"/>
                    </a:lnTo>
                    <a:lnTo>
                      <a:pt x="0" y="15965"/>
                    </a:lnTo>
                    <a:lnTo>
                      <a:pt x="0" y="14400"/>
                    </a:lnTo>
                    <a:lnTo>
                      <a:pt x="2742" y="14400"/>
                    </a:lnTo>
                    <a:lnTo>
                      <a:pt x="4114" y="16591"/>
                    </a:lnTo>
                    <a:lnTo>
                      <a:pt x="5142" y="18156"/>
                    </a:lnTo>
                    <a:lnTo>
                      <a:pt x="7885" y="18469"/>
                    </a:lnTo>
                    <a:lnTo>
                      <a:pt x="11314" y="19095"/>
                    </a:lnTo>
                    <a:lnTo>
                      <a:pt x="14400" y="18469"/>
                    </a:lnTo>
                    <a:lnTo>
                      <a:pt x="16800" y="18156"/>
                    </a:lnTo>
                    <a:lnTo>
                      <a:pt x="18514" y="17217"/>
                    </a:lnTo>
                    <a:lnTo>
                      <a:pt x="18514" y="15026"/>
                    </a:lnTo>
                    <a:lnTo>
                      <a:pt x="18514" y="14086"/>
                    </a:lnTo>
                    <a:lnTo>
                      <a:pt x="17142" y="13147"/>
                    </a:lnTo>
                    <a:lnTo>
                      <a:pt x="14400" y="11895"/>
                    </a:lnTo>
                    <a:lnTo>
                      <a:pt x="9942" y="11582"/>
                    </a:lnTo>
                    <a:lnTo>
                      <a:pt x="5828" y="10956"/>
                    </a:lnTo>
                    <a:lnTo>
                      <a:pt x="2742" y="10017"/>
                    </a:lnTo>
                    <a:lnTo>
                      <a:pt x="1714" y="9078"/>
                    </a:lnTo>
                    <a:lnTo>
                      <a:pt x="1371" y="8452"/>
                    </a:lnTo>
                    <a:lnTo>
                      <a:pt x="685" y="5947"/>
                    </a:lnTo>
                    <a:lnTo>
                      <a:pt x="1371" y="3443"/>
                    </a:lnTo>
                    <a:lnTo>
                      <a:pt x="2399" y="2504"/>
                    </a:lnTo>
                    <a:lnTo>
                      <a:pt x="3428" y="1878"/>
                    </a:lnTo>
                    <a:lnTo>
                      <a:pt x="6171" y="313"/>
                    </a:lnTo>
                    <a:lnTo>
                      <a:pt x="10628" y="0"/>
                    </a:lnTo>
                    <a:lnTo>
                      <a:pt x="15085" y="313"/>
                    </a:lnTo>
                    <a:lnTo>
                      <a:pt x="16800" y="939"/>
                    </a:lnTo>
                    <a:lnTo>
                      <a:pt x="18514" y="1878"/>
                    </a:lnTo>
                    <a:lnTo>
                      <a:pt x="19542" y="2504"/>
                    </a:lnTo>
                    <a:lnTo>
                      <a:pt x="20228" y="4069"/>
                    </a:lnTo>
                    <a:lnTo>
                      <a:pt x="21257"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4" name="AutoShape 31"/>
              <p:cNvSpPr>
                <a:spLocks/>
              </p:cNvSpPr>
              <p:nvPr/>
            </p:nvSpPr>
            <p:spPr bwMode="auto">
              <a:xfrm>
                <a:off x="11925300" y="9256713"/>
                <a:ext cx="69850"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6457" y="4382"/>
                    </a:lnTo>
                    <a:lnTo>
                      <a:pt x="15428" y="3443"/>
                    </a:lnTo>
                    <a:lnTo>
                      <a:pt x="13371" y="2504"/>
                    </a:lnTo>
                    <a:lnTo>
                      <a:pt x="9942" y="2504"/>
                    </a:lnTo>
                    <a:lnTo>
                      <a:pt x="7542" y="2504"/>
                    </a:lnTo>
                    <a:lnTo>
                      <a:pt x="5485" y="2817"/>
                    </a:lnTo>
                    <a:lnTo>
                      <a:pt x="4457" y="4069"/>
                    </a:lnTo>
                    <a:lnTo>
                      <a:pt x="3771" y="5947"/>
                    </a:lnTo>
                    <a:lnTo>
                      <a:pt x="3771" y="6886"/>
                    </a:lnTo>
                    <a:lnTo>
                      <a:pt x="5485" y="7826"/>
                    </a:lnTo>
                    <a:lnTo>
                      <a:pt x="7542" y="8452"/>
                    </a:lnTo>
                    <a:lnTo>
                      <a:pt x="12000" y="9078"/>
                    </a:lnTo>
                    <a:lnTo>
                      <a:pt x="16114" y="10017"/>
                    </a:lnTo>
                    <a:lnTo>
                      <a:pt x="19199" y="10956"/>
                    </a:lnTo>
                    <a:lnTo>
                      <a:pt x="20571" y="11582"/>
                    </a:lnTo>
                    <a:lnTo>
                      <a:pt x="20914" y="12521"/>
                    </a:lnTo>
                    <a:lnTo>
                      <a:pt x="21600" y="15026"/>
                    </a:lnTo>
                    <a:lnTo>
                      <a:pt x="21600" y="16591"/>
                    </a:lnTo>
                    <a:lnTo>
                      <a:pt x="20914" y="17530"/>
                    </a:lnTo>
                    <a:lnTo>
                      <a:pt x="19885" y="18469"/>
                    </a:lnTo>
                    <a:lnTo>
                      <a:pt x="18857" y="19721"/>
                    </a:lnTo>
                    <a:lnTo>
                      <a:pt x="15428" y="20973"/>
                    </a:lnTo>
                    <a:lnTo>
                      <a:pt x="10971" y="21600"/>
                    </a:lnTo>
                    <a:lnTo>
                      <a:pt x="6171" y="20973"/>
                    </a:lnTo>
                    <a:lnTo>
                      <a:pt x="4457" y="20660"/>
                    </a:lnTo>
                    <a:lnTo>
                      <a:pt x="2742" y="19721"/>
                    </a:lnTo>
                    <a:lnTo>
                      <a:pt x="1714" y="18469"/>
                    </a:lnTo>
                    <a:lnTo>
                      <a:pt x="342" y="17530"/>
                    </a:lnTo>
                    <a:lnTo>
                      <a:pt x="0" y="15965"/>
                    </a:lnTo>
                    <a:lnTo>
                      <a:pt x="0" y="14400"/>
                    </a:lnTo>
                    <a:lnTo>
                      <a:pt x="2742" y="14400"/>
                    </a:lnTo>
                    <a:lnTo>
                      <a:pt x="3428" y="16591"/>
                    </a:lnTo>
                    <a:lnTo>
                      <a:pt x="4799" y="18156"/>
                    </a:lnTo>
                    <a:lnTo>
                      <a:pt x="7200" y="18469"/>
                    </a:lnTo>
                    <a:lnTo>
                      <a:pt x="10971" y="19095"/>
                    </a:lnTo>
                    <a:lnTo>
                      <a:pt x="13714" y="18469"/>
                    </a:lnTo>
                    <a:lnTo>
                      <a:pt x="16457" y="18156"/>
                    </a:lnTo>
                    <a:lnTo>
                      <a:pt x="17828" y="17217"/>
                    </a:lnTo>
                    <a:lnTo>
                      <a:pt x="18171" y="15026"/>
                    </a:lnTo>
                    <a:lnTo>
                      <a:pt x="18171" y="14086"/>
                    </a:lnTo>
                    <a:lnTo>
                      <a:pt x="16457" y="13147"/>
                    </a:lnTo>
                    <a:lnTo>
                      <a:pt x="14399" y="11895"/>
                    </a:lnTo>
                    <a:lnTo>
                      <a:pt x="9942" y="11582"/>
                    </a:lnTo>
                    <a:lnTo>
                      <a:pt x="5485" y="10956"/>
                    </a:lnTo>
                    <a:lnTo>
                      <a:pt x="2742" y="10017"/>
                    </a:lnTo>
                    <a:lnTo>
                      <a:pt x="1714" y="9078"/>
                    </a:lnTo>
                    <a:lnTo>
                      <a:pt x="1028" y="8452"/>
                    </a:lnTo>
                    <a:lnTo>
                      <a:pt x="342" y="5947"/>
                    </a:lnTo>
                    <a:lnTo>
                      <a:pt x="1028" y="3443"/>
                    </a:lnTo>
                    <a:lnTo>
                      <a:pt x="1714" y="2504"/>
                    </a:lnTo>
                    <a:lnTo>
                      <a:pt x="2742" y="1878"/>
                    </a:lnTo>
                    <a:lnTo>
                      <a:pt x="6171" y="313"/>
                    </a:lnTo>
                    <a:lnTo>
                      <a:pt x="9942" y="0"/>
                    </a:lnTo>
                    <a:lnTo>
                      <a:pt x="14742" y="313"/>
                    </a:lnTo>
                    <a:lnTo>
                      <a:pt x="16457" y="939"/>
                    </a:lnTo>
                    <a:lnTo>
                      <a:pt x="17828" y="1878"/>
                    </a:lnTo>
                    <a:lnTo>
                      <a:pt x="18857" y="2504"/>
                    </a:lnTo>
                    <a:lnTo>
                      <a:pt x="19885" y="4069"/>
                    </a:lnTo>
                    <a:lnTo>
                      <a:pt x="20571"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5" name="AutoShape 32"/>
              <p:cNvSpPr>
                <a:spLocks/>
              </p:cNvSpPr>
              <p:nvPr/>
            </p:nvSpPr>
            <p:spPr bwMode="auto">
              <a:xfrm>
                <a:off x="120030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2" y="0"/>
                    </a:moveTo>
                    <a:lnTo>
                      <a:pt x="10652" y="0"/>
                    </a:lnTo>
                    <a:lnTo>
                      <a:pt x="13315" y="313"/>
                    </a:lnTo>
                    <a:lnTo>
                      <a:pt x="15386" y="939"/>
                    </a:lnTo>
                    <a:lnTo>
                      <a:pt x="17161" y="1878"/>
                    </a:lnTo>
                    <a:lnTo>
                      <a:pt x="18641" y="3443"/>
                    </a:lnTo>
                    <a:lnTo>
                      <a:pt x="20120" y="5008"/>
                    </a:lnTo>
                    <a:lnTo>
                      <a:pt x="21008" y="6573"/>
                    </a:lnTo>
                    <a:lnTo>
                      <a:pt x="21600" y="8452"/>
                    </a:lnTo>
                    <a:lnTo>
                      <a:pt x="21600" y="10643"/>
                    </a:lnTo>
                    <a:lnTo>
                      <a:pt x="21600" y="13147"/>
                    </a:lnTo>
                    <a:lnTo>
                      <a:pt x="21008" y="14400"/>
                    </a:lnTo>
                    <a:lnTo>
                      <a:pt x="20120" y="16591"/>
                    </a:lnTo>
                    <a:lnTo>
                      <a:pt x="18641" y="18156"/>
                    </a:lnTo>
                    <a:lnTo>
                      <a:pt x="17161" y="19721"/>
                    </a:lnTo>
                    <a:lnTo>
                      <a:pt x="15386" y="20660"/>
                    </a:lnTo>
                    <a:lnTo>
                      <a:pt x="13315" y="20973"/>
                    </a:lnTo>
                    <a:lnTo>
                      <a:pt x="10652" y="21600"/>
                    </a:lnTo>
                    <a:lnTo>
                      <a:pt x="7989" y="20973"/>
                    </a:lnTo>
                    <a:lnTo>
                      <a:pt x="5621" y="20660"/>
                    </a:lnTo>
                    <a:lnTo>
                      <a:pt x="3846" y="19721"/>
                    </a:lnTo>
                    <a:lnTo>
                      <a:pt x="2367" y="18156"/>
                    </a:lnTo>
                    <a:lnTo>
                      <a:pt x="1479" y="16591"/>
                    </a:lnTo>
                    <a:lnTo>
                      <a:pt x="591" y="14400"/>
                    </a:lnTo>
                    <a:lnTo>
                      <a:pt x="0" y="13147"/>
                    </a:lnTo>
                    <a:lnTo>
                      <a:pt x="0" y="10643"/>
                    </a:lnTo>
                    <a:lnTo>
                      <a:pt x="0" y="8452"/>
                    </a:lnTo>
                    <a:lnTo>
                      <a:pt x="591" y="6573"/>
                    </a:lnTo>
                    <a:lnTo>
                      <a:pt x="1479" y="5008"/>
                    </a:lnTo>
                    <a:lnTo>
                      <a:pt x="2367" y="3443"/>
                    </a:lnTo>
                    <a:lnTo>
                      <a:pt x="3846" y="1878"/>
                    </a:lnTo>
                    <a:lnTo>
                      <a:pt x="5621" y="939"/>
                    </a:lnTo>
                    <a:lnTo>
                      <a:pt x="7989" y="313"/>
                    </a:lnTo>
                    <a:lnTo>
                      <a:pt x="10652" y="0"/>
                    </a:lnTo>
                    <a:close/>
                    <a:moveTo>
                      <a:pt x="10652" y="19095"/>
                    </a:moveTo>
                    <a:lnTo>
                      <a:pt x="10652" y="19095"/>
                    </a:lnTo>
                    <a:lnTo>
                      <a:pt x="12427" y="19095"/>
                    </a:lnTo>
                    <a:lnTo>
                      <a:pt x="13906" y="18469"/>
                    </a:lnTo>
                    <a:lnTo>
                      <a:pt x="15386" y="17530"/>
                    </a:lnTo>
                    <a:lnTo>
                      <a:pt x="16865" y="16591"/>
                    </a:lnTo>
                    <a:lnTo>
                      <a:pt x="17753" y="15652"/>
                    </a:lnTo>
                    <a:lnTo>
                      <a:pt x="18049" y="14086"/>
                    </a:lnTo>
                    <a:lnTo>
                      <a:pt x="18641" y="12521"/>
                    </a:lnTo>
                    <a:lnTo>
                      <a:pt x="18641" y="10643"/>
                    </a:lnTo>
                    <a:lnTo>
                      <a:pt x="18641" y="9078"/>
                    </a:lnTo>
                    <a:lnTo>
                      <a:pt x="18049" y="7513"/>
                    </a:lnTo>
                    <a:lnTo>
                      <a:pt x="17753" y="5947"/>
                    </a:lnTo>
                    <a:lnTo>
                      <a:pt x="16865" y="5008"/>
                    </a:lnTo>
                    <a:lnTo>
                      <a:pt x="15386" y="4069"/>
                    </a:lnTo>
                    <a:lnTo>
                      <a:pt x="13906" y="2817"/>
                    </a:lnTo>
                    <a:lnTo>
                      <a:pt x="12427" y="2504"/>
                    </a:lnTo>
                    <a:lnTo>
                      <a:pt x="10652" y="2504"/>
                    </a:lnTo>
                    <a:lnTo>
                      <a:pt x="8580" y="2504"/>
                    </a:lnTo>
                    <a:lnTo>
                      <a:pt x="7101" y="2817"/>
                    </a:lnTo>
                    <a:lnTo>
                      <a:pt x="5621" y="4069"/>
                    </a:lnTo>
                    <a:lnTo>
                      <a:pt x="4734" y="5008"/>
                    </a:lnTo>
                    <a:lnTo>
                      <a:pt x="3846" y="5947"/>
                    </a:lnTo>
                    <a:lnTo>
                      <a:pt x="2958" y="7513"/>
                    </a:lnTo>
                    <a:lnTo>
                      <a:pt x="2958" y="9078"/>
                    </a:lnTo>
                    <a:lnTo>
                      <a:pt x="2367" y="10643"/>
                    </a:lnTo>
                    <a:lnTo>
                      <a:pt x="2958" y="12521"/>
                    </a:lnTo>
                    <a:lnTo>
                      <a:pt x="2958" y="14086"/>
                    </a:lnTo>
                    <a:lnTo>
                      <a:pt x="3846" y="15652"/>
                    </a:lnTo>
                    <a:lnTo>
                      <a:pt x="4734" y="16591"/>
                    </a:lnTo>
                    <a:lnTo>
                      <a:pt x="5621" y="17530"/>
                    </a:lnTo>
                    <a:lnTo>
                      <a:pt x="7101" y="18469"/>
                    </a:lnTo>
                    <a:lnTo>
                      <a:pt x="8580" y="19095"/>
                    </a:lnTo>
                    <a:lnTo>
                      <a:pt x="10652"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6" name="AutoShape 33"/>
              <p:cNvSpPr>
                <a:spLocks/>
              </p:cNvSpPr>
              <p:nvPr/>
            </p:nvSpPr>
            <p:spPr bwMode="auto">
              <a:xfrm>
                <a:off x="12096750" y="9256713"/>
                <a:ext cx="79375"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460"/>
                    </a:moveTo>
                    <a:lnTo>
                      <a:pt x="21600" y="13460"/>
                    </a:lnTo>
                    <a:lnTo>
                      <a:pt x="20660" y="15965"/>
                    </a:lnTo>
                    <a:lnTo>
                      <a:pt x="19095" y="18469"/>
                    </a:lnTo>
                    <a:lnTo>
                      <a:pt x="17530" y="19721"/>
                    </a:lnTo>
                    <a:lnTo>
                      <a:pt x="15965" y="20660"/>
                    </a:lnTo>
                    <a:lnTo>
                      <a:pt x="14086" y="20973"/>
                    </a:lnTo>
                    <a:lnTo>
                      <a:pt x="11582" y="21600"/>
                    </a:lnTo>
                    <a:lnTo>
                      <a:pt x="9078" y="20973"/>
                    </a:lnTo>
                    <a:lnTo>
                      <a:pt x="6573" y="20660"/>
                    </a:lnTo>
                    <a:lnTo>
                      <a:pt x="4382" y="19721"/>
                    </a:lnTo>
                    <a:lnTo>
                      <a:pt x="2817" y="18469"/>
                    </a:lnTo>
                    <a:lnTo>
                      <a:pt x="1878" y="17217"/>
                    </a:lnTo>
                    <a:lnTo>
                      <a:pt x="939" y="15026"/>
                    </a:lnTo>
                    <a:lnTo>
                      <a:pt x="313" y="13147"/>
                    </a:lnTo>
                    <a:lnTo>
                      <a:pt x="0" y="10643"/>
                    </a:lnTo>
                    <a:lnTo>
                      <a:pt x="313" y="8452"/>
                    </a:lnTo>
                    <a:lnTo>
                      <a:pt x="939" y="6573"/>
                    </a:lnTo>
                    <a:lnTo>
                      <a:pt x="1565" y="4382"/>
                    </a:lnTo>
                    <a:lnTo>
                      <a:pt x="2817" y="2817"/>
                    </a:lnTo>
                    <a:lnTo>
                      <a:pt x="4382" y="1878"/>
                    </a:lnTo>
                    <a:lnTo>
                      <a:pt x="6573" y="939"/>
                    </a:lnTo>
                    <a:lnTo>
                      <a:pt x="8452" y="313"/>
                    </a:lnTo>
                    <a:lnTo>
                      <a:pt x="11582" y="0"/>
                    </a:lnTo>
                    <a:lnTo>
                      <a:pt x="13460" y="313"/>
                    </a:lnTo>
                    <a:lnTo>
                      <a:pt x="15652" y="939"/>
                    </a:lnTo>
                    <a:lnTo>
                      <a:pt x="17530" y="1252"/>
                    </a:lnTo>
                    <a:lnTo>
                      <a:pt x="18782" y="2504"/>
                    </a:lnTo>
                    <a:lnTo>
                      <a:pt x="20660" y="5008"/>
                    </a:lnTo>
                    <a:lnTo>
                      <a:pt x="21600" y="7513"/>
                    </a:lnTo>
                    <a:lnTo>
                      <a:pt x="18782" y="7513"/>
                    </a:lnTo>
                    <a:lnTo>
                      <a:pt x="17530" y="5008"/>
                    </a:lnTo>
                    <a:lnTo>
                      <a:pt x="15965" y="3443"/>
                    </a:lnTo>
                    <a:lnTo>
                      <a:pt x="14086" y="2817"/>
                    </a:lnTo>
                    <a:lnTo>
                      <a:pt x="11582" y="2504"/>
                    </a:lnTo>
                    <a:lnTo>
                      <a:pt x="9391" y="2504"/>
                    </a:lnTo>
                    <a:lnTo>
                      <a:pt x="7513" y="2817"/>
                    </a:lnTo>
                    <a:lnTo>
                      <a:pt x="5947" y="4069"/>
                    </a:lnTo>
                    <a:lnTo>
                      <a:pt x="5008" y="5008"/>
                    </a:lnTo>
                    <a:lnTo>
                      <a:pt x="4069" y="5947"/>
                    </a:lnTo>
                    <a:lnTo>
                      <a:pt x="3443" y="7513"/>
                    </a:lnTo>
                    <a:lnTo>
                      <a:pt x="2817" y="10643"/>
                    </a:lnTo>
                    <a:lnTo>
                      <a:pt x="2817" y="12521"/>
                    </a:lnTo>
                    <a:lnTo>
                      <a:pt x="3443" y="14086"/>
                    </a:lnTo>
                    <a:lnTo>
                      <a:pt x="4069" y="15652"/>
                    </a:lnTo>
                    <a:lnTo>
                      <a:pt x="5008" y="16591"/>
                    </a:lnTo>
                    <a:lnTo>
                      <a:pt x="6573" y="17530"/>
                    </a:lnTo>
                    <a:lnTo>
                      <a:pt x="8139" y="18469"/>
                    </a:lnTo>
                    <a:lnTo>
                      <a:pt x="9391" y="19095"/>
                    </a:lnTo>
                    <a:lnTo>
                      <a:pt x="11582" y="19095"/>
                    </a:lnTo>
                    <a:lnTo>
                      <a:pt x="14086" y="18469"/>
                    </a:lnTo>
                    <a:lnTo>
                      <a:pt x="16591" y="17530"/>
                    </a:lnTo>
                    <a:lnTo>
                      <a:pt x="18156" y="15652"/>
                    </a:lnTo>
                    <a:lnTo>
                      <a:pt x="18782" y="13460"/>
                    </a:lnTo>
                    <a:lnTo>
                      <a:pt x="21600" y="1346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7" name="AutoShape 34"/>
              <p:cNvSpPr>
                <a:spLocks/>
              </p:cNvSpPr>
              <p:nvPr/>
            </p:nvSpPr>
            <p:spPr bwMode="auto">
              <a:xfrm>
                <a:off x="12184063" y="9231313"/>
                <a:ext cx="11112"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8" name="AutoShape 35"/>
              <p:cNvSpPr>
                <a:spLocks/>
              </p:cNvSpPr>
              <p:nvPr/>
            </p:nvSpPr>
            <p:spPr bwMode="auto">
              <a:xfrm>
                <a:off x="122062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52" y="6886"/>
                    </a:moveTo>
                    <a:lnTo>
                      <a:pt x="1152" y="6886"/>
                    </a:lnTo>
                    <a:lnTo>
                      <a:pt x="1439" y="4069"/>
                    </a:lnTo>
                    <a:lnTo>
                      <a:pt x="2303" y="2817"/>
                    </a:lnTo>
                    <a:lnTo>
                      <a:pt x="3456" y="1878"/>
                    </a:lnTo>
                    <a:lnTo>
                      <a:pt x="4320" y="939"/>
                    </a:lnTo>
                    <a:lnTo>
                      <a:pt x="5759" y="313"/>
                    </a:lnTo>
                    <a:lnTo>
                      <a:pt x="9792" y="0"/>
                    </a:lnTo>
                    <a:lnTo>
                      <a:pt x="14112" y="313"/>
                    </a:lnTo>
                    <a:lnTo>
                      <a:pt x="16416" y="1252"/>
                    </a:lnTo>
                    <a:lnTo>
                      <a:pt x="17280" y="2504"/>
                    </a:lnTo>
                    <a:lnTo>
                      <a:pt x="17856" y="3443"/>
                    </a:lnTo>
                    <a:lnTo>
                      <a:pt x="18144" y="5947"/>
                    </a:lnTo>
                    <a:lnTo>
                      <a:pt x="18144" y="16591"/>
                    </a:lnTo>
                    <a:lnTo>
                      <a:pt x="18720" y="18156"/>
                    </a:lnTo>
                    <a:lnTo>
                      <a:pt x="19296" y="18469"/>
                    </a:lnTo>
                    <a:lnTo>
                      <a:pt x="20160" y="18469"/>
                    </a:lnTo>
                    <a:lnTo>
                      <a:pt x="21600" y="18469"/>
                    </a:lnTo>
                    <a:lnTo>
                      <a:pt x="21600" y="20660"/>
                    </a:lnTo>
                    <a:lnTo>
                      <a:pt x="19296" y="20973"/>
                    </a:lnTo>
                    <a:lnTo>
                      <a:pt x="17280" y="20660"/>
                    </a:lnTo>
                    <a:lnTo>
                      <a:pt x="16704" y="19721"/>
                    </a:lnTo>
                    <a:lnTo>
                      <a:pt x="16416" y="18469"/>
                    </a:lnTo>
                    <a:lnTo>
                      <a:pt x="16416" y="17530"/>
                    </a:lnTo>
                    <a:lnTo>
                      <a:pt x="15840" y="17530"/>
                    </a:lnTo>
                    <a:lnTo>
                      <a:pt x="15552" y="18469"/>
                    </a:lnTo>
                    <a:lnTo>
                      <a:pt x="13536" y="20034"/>
                    </a:lnTo>
                    <a:lnTo>
                      <a:pt x="11232" y="20973"/>
                    </a:lnTo>
                    <a:lnTo>
                      <a:pt x="7487" y="21600"/>
                    </a:lnTo>
                    <a:lnTo>
                      <a:pt x="4608" y="20973"/>
                    </a:lnTo>
                    <a:lnTo>
                      <a:pt x="2303" y="20034"/>
                    </a:lnTo>
                    <a:lnTo>
                      <a:pt x="1439" y="19095"/>
                    </a:lnTo>
                    <a:lnTo>
                      <a:pt x="1152" y="18156"/>
                    </a:lnTo>
                    <a:lnTo>
                      <a:pt x="575" y="17217"/>
                    </a:lnTo>
                    <a:lnTo>
                      <a:pt x="0" y="15652"/>
                    </a:lnTo>
                    <a:lnTo>
                      <a:pt x="575" y="13460"/>
                    </a:lnTo>
                    <a:lnTo>
                      <a:pt x="1152" y="11895"/>
                    </a:lnTo>
                    <a:lnTo>
                      <a:pt x="2016" y="10956"/>
                    </a:lnTo>
                    <a:lnTo>
                      <a:pt x="3456" y="10017"/>
                    </a:lnTo>
                    <a:lnTo>
                      <a:pt x="6048" y="9391"/>
                    </a:lnTo>
                    <a:lnTo>
                      <a:pt x="9504" y="9078"/>
                    </a:lnTo>
                    <a:lnTo>
                      <a:pt x="13248" y="9078"/>
                    </a:lnTo>
                    <a:lnTo>
                      <a:pt x="14976" y="8452"/>
                    </a:lnTo>
                    <a:lnTo>
                      <a:pt x="15840" y="7513"/>
                    </a:lnTo>
                    <a:lnTo>
                      <a:pt x="15840" y="6573"/>
                    </a:lnTo>
                    <a:lnTo>
                      <a:pt x="15552" y="4382"/>
                    </a:lnTo>
                    <a:lnTo>
                      <a:pt x="14399" y="3443"/>
                    </a:lnTo>
                    <a:lnTo>
                      <a:pt x="12672" y="2504"/>
                    </a:lnTo>
                    <a:lnTo>
                      <a:pt x="9792" y="2504"/>
                    </a:lnTo>
                    <a:lnTo>
                      <a:pt x="7200" y="2504"/>
                    </a:lnTo>
                    <a:lnTo>
                      <a:pt x="5184" y="3443"/>
                    </a:lnTo>
                    <a:lnTo>
                      <a:pt x="3744" y="5008"/>
                    </a:lnTo>
                    <a:lnTo>
                      <a:pt x="3456" y="6886"/>
                    </a:lnTo>
                    <a:lnTo>
                      <a:pt x="1152" y="6886"/>
                    </a:lnTo>
                    <a:close/>
                    <a:moveTo>
                      <a:pt x="15840" y="10017"/>
                    </a:moveTo>
                    <a:lnTo>
                      <a:pt x="15840" y="10017"/>
                    </a:lnTo>
                    <a:lnTo>
                      <a:pt x="14976" y="10643"/>
                    </a:lnTo>
                    <a:lnTo>
                      <a:pt x="13536" y="10956"/>
                    </a:lnTo>
                    <a:lnTo>
                      <a:pt x="7487" y="11582"/>
                    </a:lnTo>
                    <a:lnTo>
                      <a:pt x="5759" y="11895"/>
                    </a:lnTo>
                    <a:lnTo>
                      <a:pt x="4320" y="12521"/>
                    </a:lnTo>
                    <a:lnTo>
                      <a:pt x="3456" y="13460"/>
                    </a:lnTo>
                    <a:lnTo>
                      <a:pt x="2880" y="15026"/>
                    </a:lnTo>
                    <a:lnTo>
                      <a:pt x="3456" y="17217"/>
                    </a:lnTo>
                    <a:lnTo>
                      <a:pt x="4320" y="18469"/>
                    </a:lnTo>
                    <a:lnTo>
                      <a:pt x="6048" y="19095"/>
                    </a:lnTo>
                    <a:lnTo>
                      <a:pt x="8064" y="19095"/>
                    </a:lnTo>
                    <a:lnTo>
                      <a:pt x="10656" y="19095"/>
                    </a:lnTo>
                    <a:lnTo>
                      <a:pt x="13536" y="17530"/>
                    </a:lnTo>
                    <a:lnTo>
                      <a:pt x="14399" y="16591"/>
                    </a:lnTo>
                    <a:lnTo>
                      <a:pt x="15552" y="15652"/>
                    </a:lnTo>
                    <a:lnTo>
                      <a:pt x="15840" y="14400"/>
                    </a:lnTo>
                    <a:lnTo>
                      <a:pt x="15840" y="13147"/>
                    </a:lnTo>
                    <a:lnTo>
                      <a:pt x="15840" y="100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9" name="AutoShape 36"/>
              <p:cNvSpPr>
                <a:spLocks/>
              </p:cNvSpPr>
              <p:nvPr/>
            </p:nvSpPr>
            <p:spPr bwMode="auto">
              <a:xfrm>
                <a:off x="12288838" y="9236075"/>
                <a:ext cx="47625" cy="96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714" y="0"/>
                    </a:moveTo>
                    <a:lnTo>
                      <a:pt x="12857" y="0"/>
                    </a:lnTo>
                    <a:lnTo>
                      <a:pt x="12857" y="4828"/>
                    </a:lnTo>
                    <a:lnTo>
                      <a:pt x="21600" y="4828"/>
                    </a:lnTo>
                    <a:lnTo>
                      <a:pt x="21600" y="6861"/>
                    </a:lnTo>
                    <a:lnTo>
                      <a:pt x="12857" y="6861"/>
                    </a:lnTo>
                    <a:lnTo>
                      <a:pt x="12857" y="17534"/>
                    </a:lnTo>
                    <a:lnTo>
                      <a:pt x="12857" y="18550"/>
                    </a:lnTo>
                    <a:lnTo>
                      <a:pt x="13371" y="19312"/>
                    </a:lnTo>
                    <a:lnTo>
                      <a:pt x="14914" y="19567"/>
                    </a:lnTo>
                    <a:lnTo>
                      <a:pt x="16971" y="19567"/>
                    </a:lnTo>
                    <a:lnTo>
                      <a:pt x="21600" y="19567"/>
                    </a:lnTo>
                    <a:lnTo>
                      <a:pt x="21600" y="21600"/>
                    </a:lnTo>
                    <a:lnTo>
                      <a:pt x="16971" y="21600"/>
                    </a:lnTo>
                    <a:lnTo>
                      <a:pt x="11828" y="21345"/>
                    </a:lnTo>
                    <a:lnTo>
                      <a:pt x="9257" y="20583"/>
                    </a:lnTo>
                    <a:lnTo>
                      <a:pt x="8742" y="19312"/>
                    </a:lnTo>
                    <a:lnTo>
                      <a:pt x="7714" y="17534"/>
                    </a:lnTo>
                    <a:lnTo>
                      <a:pt x="7714" y="6861"/>
                    </a:lnTo>
                    <a:lnTo>
                      <a:pt x="0" y="6861"/>
                    </a:lnTo>
                    <a:lnTo>
                      <a:pt x="0" y="4828"/>
                    </a:lnTo>
                    <a:lnTo>
                      <a:pt x="7714" y="4828"/>
                    </a:lnTo>
                    <a:lnTo>
                      <a:pt x="7714"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0" name="AutoShape 37"/>
              <p:cNvSpPr>
                <a:spLocks/>
              </p:cNvSpPr>
              <p:nvPr/>
            </p:nvSpPr>
            <p:spPr bwMode="auto">
              <a:xfrm>
                <a:off x="12347575" y="9231313"/>
                <a:ext cx="7938"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1" name="AutoShape 38"/>
              <p:cNvSpPr>
                <a:spLocks/>
              </p:cNvSpPr>
              <p:nvPr/>
            </p:nvSpPr>
            <p:spPr bwMode="auto">
              <a:xfrm>
                <a:off x="12369800" y="9256713"/>
                <a:ext cx="80963"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47" y="0"/>
                    </a:moveTo>
                    <a:lnTo>
                      <a:pt x="10947" y="0"/>
                    </a:lnTo>
                    <a:lnTo>
                      <a:pt x="13315" y="313"/>
                    </a:lnTo>
                    <a:lnTo>
                      <a:pt x="15682" y="939"/>
                    </a:lnTo>
                    <a:lnTo>
                      <a:pt x="17753" y="1878"/>
                    </a:lnTo>
                    <a:lnTo>
                      <a:pt x="19232" y="3443"/>
                    </a:lnTo>
                    <a:lnTo>
                      <a:pt x="20120" y="5008"/>
                    </a:lnTo>
                    <a:lnTo>
                      <a:pt x="21008" y="6573"/>
                    </a:lnTo>
                    <a:lnTo>
                      <a:pt x="21600" y="8452"/>
                    </a:lnTo>
                    <a:lnTo>
                      <a:pt x="21600" y="10643"/>
                    </a:lnTo>
                    <a:lnTo>
                      <a:pt x="21600" y="13147"/>
                    </a:lnTo>
                    <a:lnTo>
                      <a:pt x="21008" y="14400"/>
                    </a:lnTo>
                    <a:lnTo>
                      <a:pt x="20120" y="16591"/>
                    </a:lnTo>
                    <a:lnTo>
                      <a:pt x="19232" y="18156"/>
                    </a:lnTo>
                    <a:lnTo>
                      <a:pt x="17753" y="19721"/>
                    </a:lnTo>
                    <a:lnTo>
                      <a:pt x="15682" y="20660"/>
                    </a:lnTo>
                    <a:lnTo>
                      <a:pt x="13315" y="20973"/>
                    </a:lnTo>
                    <a:lnTo>
                      <a:pt x="10947" y="21600"/>
                    </a:lnTo>
                    <a:lnTo>
                      <a:pt x="8284" y="20973"/>
                    </a:lnTo>
                    <a:lnTo>
                      <a:pt x="6213" y="20660"/>
                    </a:lnTo>
                    <a:lnTo>
                      <a:pt x="4438" y="19721"/>
                    </a:lnTo>
                    <a:lnTo>
                      <a:pt x="2958" y="18156"/>
                    </a:lnTo>
                    <a:lnTo>
                      <a:pt x="1479" y="16591"/>
                    </a:lnTo>
                    <a:lnTo>
                      <a:pt x="591" y="14400"/>
                    </a:lnTo>
                    <a:lnTo>
                      <a:pt x="0" y="13147"/>
                    </a:lnTo>
                    <a:lnTo>
                      <a:pt x="0" y="10643"/>
                    </a:lnTo>
                    <a:lnTo>
                      <a:pt x="0" y="8452"/>
                    </a:lnTo>
                    <a:lnTo>
                      <a:pt x="591" y="6573"/>
                    </a:lnTo>
                    <a:lnTo>
                      <a:pt x="1479" y="5008"/>
                    </a:lnTo>
                    <a:lnTo>
                      <a:pt x="2958" y="3443"/>
                    </a:lnTo>
                    <a:lnTo>
                      <a:pt x="4438" y="1878"/>
                    </a:lnTo>
                    <a:lnTo>
                      <a:pt x="6213" y="939"/>
                    </a:lnTo>
                    <a:lnTo>
                      <a:pt x="8284" y="313"/>
                    </a:lnTo>
                    <a:lnTo>
                      <a:pt x="10947" y="0"/>
                    </a:lnTo>
                    <a:close/>
                    <a:moveTo>
                      <a:pt x="10947" y="19095"/>
                    </a:moveTo>
                    <a:lnTo>
                      <a:pt x="10947" y="19095"/>
                    </a:lnTo>
                    <a:lnTo>
                      <a:pt x="12427" y="19095"/>
                    </a:lnTo>
                    <a:lnTo>
                      <a:pt x="14498" y="18469"/>
                    </a:lnTo>
                    <a:lnTo>
                      <a:pt x="15682" y="17530"/>
                    </a:lnTo>
                    <a:lnTo>
                      <a:pt x="16865" y="16591"/>
                    </a:lnTo>
                    <a:lnTo>
                      <a:pt x="17753" y="15652"/>
                    </a:lnTo>
                    <a:lnTo>
                      <a:pt x="18345" y="14086"/>
                    </a:lnTo>
                    <a:lnTo>
                      <a:pt x="18641" y="12521"/>
                    </a:lnTo>
                    <a:lnTo>
                      <a:pt x="19232" y="10643"/>
                    </a:lnTo>
                    <a:lnTo>
                      <a:pt x="18641" y="9078"/>
                    </a:lnTo>
                    <a:lnTo>
                      <a:pt x="18345" y="7513"/>
                    </a:lnTo>
                    <a:lnTo>
                      <a:pt x="17753" y="5947"/>
                    </a:lnTo>
                    <a:lnTo>
                      <a:pt x="16865" y="5008"/>
                    </a:lnTo>
                    <a:lnTo>
                      <a:pt x="15682" y="4069"/>
                    </a:lnTo>
                    <a:lnTo>
                      <a:pt x="14498" y="2817"/>
                    </a:lnTo>
                    <a:lnTo>
                      <a:pt x="12427" y="2504"/>
                    </a:lnTo>
                    <a:lnTo>
                      <a:pt x="10947" y="2504"/>
                    </a:lnTo>
                    <a:lnTo>
                      <a:pt x="9172" y="2504"/>
                    </a:lnTo>
                    <a:lnTo>
                      <a:pt x="7101" y="2817"/>
                    </a:lnTo>
                    <a:lnTo>
                      <a:pt x="6213" y="4069"/>
                    </a:lnTo>
                    <a:lnTo>
                      <a:pt x="4734" y="5008"/>
                    </a:lnTo>
                    <a:lnTo>
                      <a:pt x="3846" y="5947"/>
                    </a:lnTo>
                    <a:lnTo>
                      <a:pt x="3254" y="7513"/>
                    </a:lnTo>
                    <a:lnTo>
                      <a:pt x="2958" y="9078"/>
                    </a:lnTo>
                    <a:lnTo>
                      <a:pt x="2958" y="10643"/>
                    </a:lnTo>
                    <a:lnTo>
                      <a:pt x="2958" y="12521"/>
                    </a:lnTo>
                    <a:lnTo>
                      <a:pt x="3254" y="14086"/>
                    </a:lnTo>
                    <a:lnTo>
                      <a:pt x="3846" y="15652"/>
                    </a:lnTo>
                    <a:lnTo>
                      <a:pt x="4734" y="16591"/>
                    </a:lnTo>
                    <a:lnTo>
                      <a:pt x="6213" y="17530"/>
                    </a:lnTo>
                    <a:lnTo>
                      <a:pt x="7101" y="18469"/>
                    </a:lnTo>
                    <a:lnTo>
                      <a:pt x="9172" y="19095"/>
                    </a:lnTo>
                    <a:lnTo>
                      <a:pt x="10947"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2" name="AutoShape 39"/>
              <p:cNvSpPr>
                <a:spLocks/>
              </p:cNvSpPr>
              <p:nvPr/>
            </p:nvSpPr>
            <p:spPr bwMode="auto">
              <a:xfrm>
                <a:off x="12466638" y="9256713"/>
                <a:ext cx="69850" cy="74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181"/>
                    </a:moveTo>
                    <a:lnTo>
                      <a:pt x="18857" y="8181"/>
                    </a:lnTo>
                    <a:lnTo>
                      <a:pt x="18171" y="5563"/>
                    </a:lnTo>
                    <a:lnTo>
                      <a:pt x="16457" y="3600"/>
                    </a:lnTo>
                    <a:lnTo>
                      <a:pt x="14742" y="2945"/>
                    </a:lnTo>
                    <a:lnTo>
                      <a:pt x="12000" y="2618"/>
                    </a:lnTo>
                    <a:lnTo>
                      <a:pt x="7542" y="2945"/>
                    </a:lnTo>
                    <a:lnTo>
                      <a:pt x="6514" y="3600"/>
                    </a:lnTo>
                    <a:lnTo>
                      <a:pt x="4799" y="4581"/>
                    </a:lnTo>
                    <a:lnTo>
                      <a:pt x="4457" y="5563"/>
                    </a:lnTo>
                    <a:lnTo>
                      <a:pt x="3085" y="7200"/>
                    </a:lnTo>
                    <a:lnTo>
                      <a:pt x="2742" y="10472"/>
                    </a:lnTo>
                    <a:lnTo>
                      <a:pt x="2742" y="21600"/>
                    </a:lnTo>
                    <a:lnTo>
                      <a:pt x="0" y="21600"/>
                    </a:lnTo>
                    <a:lnTo>
                      <a:pt x="0" y="327"/>
                    </a:lnTo>
                    <a:lnTo>
                      <a:pt x="2742" y="327"/>
                    </a:lnTo>
                    <a:lnTo>
                      <a:pt x="2742" y="4581"/>
                    </a:lnTo>
                    <a:lnTo>
                      <a:pt x="3085" y="4581"/>
                    </a:lnTo>
                    <a:lnTo>
                      <a:pt x="4457" y="2945"/>
                    </a:lnTo>
                    <a:lnTo>
                      <a:pt x="6171" y="1309"/>
                    </a:lnTo>
                    <a:lnTo>
                      <a:pt x="8914" y="327"/>
                    </a:lnTo>
                    <a:lnTo>
                      <a:pt x="12000" y="0"/>
                    </a:lnTo>
                    <a:lnTo>
                      <a:pt x="14742" y="327"/>
                    </a:lnTo>
                    <a:lnTo>
                      <a:pt x="16457" y="327"/>
                    </a:lnTo>
                    <a:lnTo>
                      <a:pt x="18171" y="1309"/>
                    </a:lnTo>
                    <a:lnTo>
                      <a:pt x="19885" y="2618"/>
                    </a:lnTo>
                    <a:lnTo>
                      <a:pt x="20571" y="3600"/>
                    </a:lnTo>
                    <a:lnTo>
                      <a:pt x="20914" y="5236"/>
                    </a:lnTo>
                    <a:lnTo>
                      <a:pt x="21600" y="8836"/>
                    </a:lnTo>
                    <a:lnTo>
                      <a:pt x="21600" y="21600"/>
                    </a:lnTo>
                    <a:lnTo>
                      <a:pt x="18857" y="21600"/>
                    </a:lnTo>
                    <a:lnTo>
                      <a:pt x="18857" y="818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grpSp>
        <p:sp>
          <p:nvSpPr>
            <p:cNvPr id="87" name="AutoShape 41"/>
            <p:cNvSpPr>
              <a:spLocks/>
            </p:cNvSpPr>
            <p:nvPr/>
          </p:nvSpPr>
          <p:spPr bwMode="auto">
            <a:xfrm>
              <a:off x="4498285" y="6525034"/>
              <a:ext cx="1447725" cy="2383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913863" hangingPunct="0"/>
              <a:r>
                <a:rPr lang="en-US" sz="1000" dirty="0">
                  <a:solidFill>
                    <a:srgbClr val="FFFFFF"/>
                  </a:solidFill>
                  <a:sym typeface="Arial" pitchFamily="34" charset="0"/>
                </a:rPr>
                <a:t>www.concrete-pipe.org</a:t>
              </a:r>
              <a:endParaRPr lang="en-US" sz="3000" dirty="0">
                <a:solidFill>
                  <a:srgbClr val="FFFFFF"/>
                </a:solidFill>
                <a:latin typeface="Helvetica Light" charset="0"/>
                <a:sym typeface="Helvetica Light" charset="0"/>
              </a:endParaRPr>
            </a:p>
          </p:txBody>
        </p:sp>
      </p:grpSp>
      <p:sp>
        <p:nvSpPr>
          <p:cNvPr id="124" name="Slide Number Placeholder 46"/>
          <p:cNvSpPr txBox="1">
            <a:spLocks/>
          </p:cNvSpPr>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effectLst>
                  <a:outerShdw blurRad="38100" dist="38100" dir="2700000" algn="tl">
                    <a:srgbClr val="000000"/>
                  </a:outerShdw>
                </a:effectLst>
                <a:latin typeface="Arial" charset="0"/>
                <a:ea typeface="+mn-ea"/>
                <a:cs typeface="+mn-cs"/>
              </a:defRPr>
            </a:lvl1pPr>
            <a:lvl2pPr marL="457130" algn="l" rtl="0" eaLnBrk="0" fontAlgn="base" hangingPunct="0">
              <a:spcBef>
                <a:spcPct val="0"/>
              </a:spcBef>
              <a:spcAft>
                <a:spcPct val="0"/>
              </a:spcAft>
              <a:defRPr kern="1200">
                <a:solidFill>
                  <a:schemeClr val="tx1"/>
                </a:solidFill>
                <a:latin typeface="Arial" charset="0"/>
                <a:ea typeface="+mn-ea"/>
                <a:cs typeface="+mn-cs"/>
              </a:defRPr>
            </a:lvl2pPr>
            <a:lvl3pPr marL="914259" algn="l" rtl="0" eaLnBrk="0" fontAlgn="base" hangingPunct="0">
              <a:spcBef>
                <a:spcPct val="0"/>
              </a:spcBef>
              <a:spcAft>
                <a:spcPct val="0"/>
              </a:spcAft>
              <a:defRPr kern="1200">
                <a:solidFill>
                  <a:schemeClr val="tx1"/>
                </a:solidFill>
                <a:latin typeface="Arial" charset="0"/>
                <a:ea typeface="+mn-ea"/>
                <a:cs typeface="+mn-cs"/>
              </a:defRPr>
            </a:lvl3pPr>
            <a:lvl4pPr marL="1371390" algn="l" rtl="0" eaLnBrk="0" fontAlgn="base" hangingPunct="0">
              <a:spcBef>
                <a:spcPct val="0"/>
              </a:spcBef>
              <a:spcAft>
                <a:spcPct val="0"/>
              </a:spcAft>
              <a:defRPr kern="1200">
                <a:solidFill>
                  <a:schemeClr val="tx1"/>
                </a:solidFill>
                <a:latin typeface="Arial" charset="0"/>
                <a:ea typeface="+mn-ea"/>
                <a:cs typeface="+mn-cs"/>
              </a:defRPr>
            </a:lvl4pPr>
            <a:lvl5pPr marL="1828519" algn="l" rtl="0" eaLnBrk="0" fontAlgn="base" hangingPunct="0">
              <a:spcBef>
                <a:spcPct val="0"/>
              </a:spcBef>
              <a:spcAft>
                <a:spcPct val="0"/>
              </a:spcAft>
              <a:defRPr kern="1200">
                <a:solidFill>
                  <a:schemeClr val="tx1"/>
                </a:solidFill>
                <a:latin typeface="Arial" charset="0"/>
                <a:ea typeface="+mn-ea"/>
                <a:cs typeface="+mn-cs"/>
              </a:defRPr>
            </a:lvl5pPr>
            <a:lvl6pPr marL="2285649" algn="l" defTabSz="914259" rtl="0" eaLnBrk="1" latinLnBrk="0" hangingPunct="1">
              <a:defRPr kern="1200">
                <a:solidFill>
                  <a:schemeClr val="tx1"/>
                </a:solidFill>
                <a:latin typeface="Arial" charset="0"/>
                <a:ea typeface="+mn-ea"/>
                <a:cs typeface="+mn-cs"/>
              </a:defRPr>
            </a:lvl6pPr>
            <a:lvl7pPr marL="2742780" algn="l" defTabSz="914259" rtl="0" eaLnBrk="1" latinLnBrk="0" hangingPunct="1">
              <a:defRPr kern="1200">
                <a:solidFill>
                  <a:schemeClr val="tx1"/>
                </a:solidFill>
                <a:latin typeface="Arial" charset="0"/>
                <a:ea typeface="+mn-ea"/>
                <a:cs typeface="+mn-cs"/>
              </a:defRPr>
            </a:lvl7pPr>
            <a:lvl8pPr marL="3199908" algn="l" defTabSz="914259" rtl="0" eaLnBrk="1" latinLnBrk="0" hangingPunct="1">
              <a:defRPr kern="1200">
                <a:solidFill>
                  <a:schemeClr val="tx1"/>
                </a:solidFill>
                <a:latin typeface="Arial" charset="0"/>
                <a:ea typeface="+mn-ea"/>
                <a:cs typeface="+mn-cs"/>
              </a:defRPr>
            </a:lvl8pPr>
            <a:lvl9pPr marL="3657039" algn="l" defTabSz="914259" rtl="0" eaLnBrk="1" latinLnBrk="0" hangingPunct="1">
              <a:defRPr kern="1200">
                <a:solidFill>
                  <a:schemeClr val="tx1"/>
                </a:solidFill>
                <a:latin typeface="Arial" charset="0"/>
                <a:ea typeface="+mn-ea"/>
                <a:cs typeface="+mn-cs"/>
              </a:defRPr>
            </a:lvl9pPr>
          </a:lstStyle>
          <a:p>
            <a:pPr>
              <a:defRPr/>
            </a:pPr>
            <a:fld id="{1B73624D-C9D5-42DA-AF29-6A886602944E}" type="slidenum">
              <a:rPr lang="en-US" smtClean="0">
                <a:solidFill>
                  <a:srgbClr val="FFFFFF"/>
                </a:solidFill>
              </a:rPr>
              <a:pPr>
                <a:defRPr/>
              </a:pPr>
              <a:t>59</a:t>
            </a:fld>
            <a:endParaRPr lang="en-US" dirty="0">
              <a:solidFill>
                <a:srgbClr val="FFFFFF"/>
              </a:solidFill>
            </a:endParaRPr>
          </a:p>
        </p:txBody>
      </p:sp>
      <p:sp>
        <p:nvSpPr>
          <p:cNvPr id="54" name="Rectangle 33"/>
          <p:cNvSpPr>
            <a:spLocks noChangeArrowheads="1"/>
          </p:cNvSpPr>
          <p:nvPr/>
        </p:nvSpPr>
        <p:spPr bwMode="auto">
          <a:xfrm>
            <a:off x="609600" y="685800"/>
            <a:ext cx="7924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0" hangingPunct="0">
              <a:defRPr/>
            </a:pPr>
            <a:r>
              <a:rPr lang="en-US" dirty="0" smtClean="0">
                <a:solidFill>
                  <a:srgbClr val="000000"/>
                </a:solidFill>
                <a:cs typeface="+mn-cs"/>
              </a:rPr>
              <a:t>Compaction of the soil above the springline and above the haunches has negligible effect on the pipe stresses. (Compaction only necessary in this area if required for pavement or structures).</a:t>
            </a:r>
            <a:endParaRPr lang="en-US" dirty="0">
              <a:solidFill>
                <a:srgbClr val="000000"/>
              </a:solidFill>
              <a:cs typeface="+mn-cs"/>
            </a:endParaRPr>
          </a:p>
        </p:txBody>
      </p:sp>
      <p:sp>
        <p:nvSpPr>
          <p:cNvPr id="59" name="Title 1"/>
          <p:cNvSpPr txBox="1">
            <a:spLocks/>
          </p:cNvSpPr>
          <p:nvPr/>
        </p:nvSpPr>
        <p:spPr bwMode="auto">
          <a:xfrm>
            <a:off x="1"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kern="0" dirty="0" smtClean="0">
                <a:latin typeface="Arial"/>
              </a:rPr>
              <a:t>Standard Installations Key Concepts</a:t>
            </a:r>
            <a:endParaRPr kumimoji="0" lang="en-US" sz="3600" b="1" i="0" u="none" strike="noStrike" kern="0" cap="none" spc="0" normalizeH="0" baseline="0" noProof="0" dirty="0" smtClean="0">
              <a:ln>
                <a:noFill/>
              </a:ln>
              <a:solidFill>
                <a:srgbClr val="F08F49"/>
              </a:solidFill>
              <a:effectLst/>
              <a:uLnTx/>
              <a:uFillTx/>
              <a:latin typeface="Arial"/>
              <a:ea typeface="+mj-ea"/>
              <a:cs typeface="+mj-cs"/>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844" y="2247710"/>
            <a:ext cx="5843750" cy="4376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3109868"/>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7" name="Picture 1" descr="image4.jpg"/>
          <p:cNvPicPr>
            <a:picLocks noChangeAspect="1"/>
          </p:cNvPicPr>
          <p:nvPr/>
        </p:nvPicPr>
        <p:blipFill>
          <a:blip r:embed="rId3">
            <a:extLst>
              <a:ext uri="{28A0092B-C50C-407E-A947-70E740481C1C}">
                <a14:useLocalDpi xmlns:a14="http://schemas.microsoft.com/office/drawing/2010/main" val="0"/>
              </a:ext>
            </a:extLst>
          </a:blip>
          <a:srcRect r="42856"/>
          <a:stretch>
            <a:fillRect/>
          </a:stretch>
        </p:blipFill>
        <p:spPr bwMode="auto">
          <a:xfrm>
            <a:off x="0" y="4395645"/>
            <a:ext cx="1828354" cy="24623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8" name="Picture 2" descr="image5.jpg"/>
          <p:cNvPicPr>
            <a:picLocks noChangeAspect="1"/>
          </p:cNvPicPr>
          <p:nvPr/>
        </p:nvPicPr>
        <p:blipFill>
          <a:blip r:embed="rId4" cstate="print">
            <a:extLst>
              <a:ext uri="{28A0092B-C50C-407E-A947-70E740481C1C}">
                <a14:useLocalDpi xmlns:a14="http://schemas.microsoft.com/office/drawing/2010/main" val="0"/>
              </a:ext>
            </a:extLst>
          </a:blip>
          <a:srcRect r="17241"/>
          <a:stretch>
            <a:fillRect/>
          </a:stretch>
        </p:blipFill>
        <p:spPr bwMode="auto">
          <a:xfrm>
            <a:off x="0" y="0"/>
            <a:ext cx="1828354" cy="22089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9" name="Picture 3" descr="image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9773" y="2178844"/>
            <a:ext cx="2513708" cy="2212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1" name="AutoShape 5"/>
          <p:cNvSpPr>
            <a:spLocks/>
          </p:cNvSpPr>
          <p:nvPr/>
        </p:nvSpPr>
        <p:spPr bwMode="auto">
          <a:xfrm>
            <a:off x="1203275" y="-2232"/>
            <a:ext cx="1553766" cy="6868046"/>
          </a:xfrm>
          <a:custGeom>
            <a:avLst/>
            <a:gdLst>
              <a:gd name="T0" fmla="*/ 10735 w 21471"/>
              <a:gd name="T1" fmla="+- 0 10802 5"/>
              <a:gd name="T2" fmla="*/ 10802 h 21595"/>
              <a:gd name="T3" fmla="*/ 10735 w 21471"/>
              <a:gd name="T4" fmla="+- 0 10802 5"/>
              <a:gd name="T5" fmla="*/ 10802 h 21595"/>
              <a:gd name="T6" fmla="*/ 10735 w 21471"/>
              <a:gd name="T7" fmla="+- 0 10802 5"/>
              <a:gd name="T8" fmla="*/ 10802 h 21595"/>
              <a:gd name="T9" fmla="*/ 10735 w 21471"/>
              <a:gd name="T10" fmla="+- 0 10802 5"/>
              <a:gd name="T11" fmla="*/ 10802 h 21595"/>
            </a:gdLst>
            <a:ahLst/>
            <a:cxnLst>
              <a:cxn ang="0">
                <a:pos x="T0" y="T2"/>
              </a:cxn>
              <a:cxn ang="0">
                <a:pos x="T3" y="T5"/>
              </a:cxn>
              <a:cxn ang="0">
                <a:pos x="T6" y="T8"/>
              </a:cxn>
              <a:cxn ang="0">
                <a:pos x="T9" y="T11"/>
              </a:cxn>
            </a:cxnLst>
            <a:rect l="0" t="0" r="r" b="b"/>
            <a:pathLst>
              <a:path w="21471" h="21595">
                <a:moveTo>
                  <a:pt x="350" y="21595"/>
                </a:moveTo>
                <a:lnTo>
                  <a:pt x="13683" y="21595"/>
                </a:lnTo>
                <a:cubicBezTo>
                  <a:pt x="17192" y="19758"/>
                  <a:pt x="21600" y="14183"/>
                  <a:pt x="21468" y="10585"/>
                </a:cubicBezTo>
                <a:cubicBezTo>
                  <a:pt x="20240" y="4646"/>
                  <a:pt x="16446" y="1736"/>
                  <a:pt x="12916" y="9"/>
                </a:cubicBezTo>
                <a:cubicBezTo>
                  <a:pt x="12960" y="-5"/>
                  <a:pt x="0" y="9"/>
                  <a:pt x="0" y="-1"/>
                </a:cubicBezTo>
                <a:cubicBezTo>
                  <a:pt x="1381" y="1821"/>
                  <a:pt x="6030" y="5869"/>
                  <a:pt x="6447" y="10775"/>
                </a:cubicBezTo>
                <a:cubicBezTo>
                  <a:pt x="5833" y="16434"/>
                  <a:pt x="350" y="21595"/>
                  <a:pt x="350" y="21595"/>
                </a:cubicBezTo>
                <a:close/>
              </a:path>
            </a:pathLst>
          </a:custGeom>
          <a:solidFill>
            <a:schemeClr val="tx1"/>
          </a:solidFill>
          <a:ln w="12700" cap="flat" cmpd="sng">
            <a:noFill/>
            <a:prstDash val="solid"/>
            <a:miter lim="0"/>
            <a:headEnd/>
            <a:tailEnd/>
          </a:ln>
          <a:effectLst/>
          <a:extLst/>
        </p:spPr>
        <p:txBody>
          <a:bodyPr lIns="0" tIns="0" rIns="0" bIns="0"/>
          <a:lstStyle/>
          <a:p>
            <a:pPr algn="ctr" defTabSz="913863" hangingPunct="0">
              <a:spcBef>
                <a:spcPts val="1687"/>
              </a:spcBef>
            </a:pPr>
            <a:endParaRPr lang="en-US" sz="3900" b="1">
              <a:solidFill>
                <a:srgbClr val="F08F49"/>
              </a:solidFill>
              <a:sym typeface="Arial" pitchFamily="34" charset="0"/>
            </a:endParaRPr>
          </a:p>
        </p:txBody>
      </p:sp>
      <p:grpSp>
        <p:nvGrpSpPr>
          <p:cNvPr id="85" name="Group 84"/>
          <p:cNvGrpSpPr/>
          <p:nvPr/>
        </p:nvGrpSpPr>
        <p:grpSpPr>
          <a:xfrm>
            <a:off x="3875629" y="5992985"/>
            <a:ext cx="2656967" cy="849016"/>
            <a:chOff x="3896232" y="5914329"/>
            <a:chExt cx="2656967" cy="849016"/>
          </a:xfrm>
        </p:grpSpPr>
        <p:grpSp>
          <p:nvGrpSpPr>
            <p:cNvPr id="86" name="Group 85"/>
            <p:cNvGrpSpPr/>
            <p:nvPr/>
          </p:nvGrpSpPr>
          <p:grpSpPr>
            <a:xfrm>
              <a:off x="3896232" y="5914329"/>
              <a:ext cx="2656967" cy="579025"/>
              <a:chOff x="9772650" y="8759825"/>
              <a:chExt cx="2763838" cy="593725"/>
            </a:xfrm>
          </p:grpSpPr>
          <p:sp>
            <p:nvSpPr>
              <p:cNvPr id="88" name="AutoShape 5"/>
              <p:cNvSpPr>
                <a:spLocks/>
              </p:cNvSpPr>
              <p:nvPr/>
            </p:nvSpPr>
            <p:spPr bwMode="auto">
              <a:xfrm>
                <a:off x="11218863" y="8820150"/>
                <a:ext cx="82550" cy="79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99" y="0"/>
                    </a:moveTo>
                    <a:lnTo>
                      <a:pt x="899" y="0"/>
                    </a:lnTo>
                    <a:lnTo>
                      <a:pt x="2400" y="626"/>
                    </a:lnTo>
                    <a:lnTo>
                      <a:pt x="5100" y="2191"/>
                    </a:lnTo>
                    <a:lnTo>
                      <a:pt x="9600" y="5008"/>
                    </a:lnTo>
                    <a:lnTo>
                      <a:pt x="11999" y="7200"/>
                    </a:lnTo>
                    <a:lnTo>
                      <a:pt x="13799" y="9704"/>
                    </a:lnTo>
                    <a:lnTo>
                      <a:pt x="17700" y="14086"/>
                    </a:lnTo>
                    <a:lnTo>
                      <a:pt x="20099" y="18156"/>
                    </a:lnTo>
                    <a:lnTo>
                      <a:pt x="21600" y="21600"/>
                    </a:lnTo>
                    <a:lnTo>
                      <a:pt x="4800" y="21600"/>
                    </a:lnTo>
                    <a:lnTo>
                      <a:pt x="0" y="17217"/>
                    </a:lnTo>
                    <a:lnTo>
                      <a:pt x="13799" y="17217"/>
                    </a:lnTo>
                    <a:lnTo>
                      <a:pt x="12600" y="14086"/>
                    </a:lnTo>
                    <a:lnTo>
                      <a:pt x="8999" y="8765"/>
                    </a:lnTo>
                    <a:lnTo>
                      <a:pt x="6299" y="5008"/>
                    </a:lnTo>
                    <a:lnTo>
                      <a:pt x="3599" y="2191"/>
                    </a:lnTo>
                    <a:lnTo>
                      <a:pt x="899"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89" name="AutoShape 6"/>
              <p:cNvSpPr>
                <a:spLocks/>
              </p:cNvSpPr>
              <p:nvPr/>
            </p:nvSpPr>
            <p:spPr bwMode="auto">
              <a:xfrm>
                <a:off x="11064875" y="9032875"/>
                <a:ext cx="236538"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0" y="0"/>
                    </a:moveTo>
                    <a:lnTo>
                      <a:pt x="21600" y="526"/>
                    </a:lnTo>
                    <a:lnTo>
                      <a:pt x="21085" y="2107"/>
                    </a:lnTo>
                    <a:lnTo>
                      <a:pt x="20777" y="4741"/>
                    </a:lnTo>
                    <a:lnTo>
                      <a:pt x="19954" y="7375"/>
                    </a:lnTo>
                    <a:lnTo>
                      <a:pt x="18925" y="10273"/>
                    </a:lnTo>
                    <a:lnTo>
                      <a:pt x="17794" y="13170"/>
                    </a:lnTo>
                    <a:lnTo>
                      <a:pt x="16148" y="16331"/>
                    </a:lnTo>
                    <a:lnTo>
                      <a:pt x="14194" y="18702"/>
                    </a:lnTo>
                    <a:lnTo>
                      <a:pt x="12651" y="20019"/>
                    </a:lnTo>
                    <a:lnTo>
                      <a:pt x="11314" y="20809"/>
                    </a:lnTo>
                    <a:lnTo>
                      <a:pt x="9874" y="21600"/>
                    </a:lnTo>
                    <a:lnTo>
                      <a:pt x="8537" y="21600"/>
                    </a:lnTo>
                    <a:lnTo>
                      <a:pt x="7302" y="21600"/>
                    </a:lnTo>
                    <a:lnTo>
                      <a:pt x="6171" y="21336"/>
                    </a:lnTo>
                    <a:lnTo>
                      <a:pt x="4011" y="20019"/>
                    </a:lnTo>
                    <a:lnTo>
                      <a:pt x="2365" y="18439"/>
                    </a:lnTo>
                    <a:lnTo>
                      <a:pt x="1028" y="16595"/>
                    </a:lnTo>
                    <a:lnTo>
                      <a:pt x="0" y="14487"/>
                    </a:lnTo>
                    <a:lnTo>
                      <a:pt x="1028" y="15804"/>
                    </a:lnTo>
                    <a:lnTo>
                      <a:pt x="2159" y="16595"/>
                    </a:lnTo>
                    <a:lnTo>
                      <a:pt x="3805" y="17121"/>
                    </a:lnTo>
                    <a:lnTo>
                      <a:pt x="5657" y="17385"/>
                    </a:lnTo>
                    <a:lnTo>
                      <a:pt x="7714" y="17385"/>
                    </a:lnTo>
                    <a:lnTo>
                      <a:pt x="9668" y="16331"/>
                    </a:lnTo>
                    <a:lnTo>
                      <a:pt x="10800" y="15278"/>
                    </a:lnTo>
                    <a:lnTo>
                      <a:pt x="11828" y="13960"/>
                    </a:lnTo>
                    <a:lnTo>
                      <a:pt x="13474" y="11590"/>
                    </a:lnTo>
                    <a:lnTo>
                      <a:pt x="14811" y="8956"/>
                    </a:lnTo>
                    <a:lnTo>
                      <a:pt x="15942" y="6848"/>
                    </a:lnTo>
                    <a:lnTo>
                      <a:pt x="16765" y="4741"/>
                    </a:lnTo>
                    <a:lnTo>
                      <a:pt x="17588" y="1317"/>
                    </a:lnTo>
                    <a:lnTo>
                      <a:pt x="1800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0" name="AutoShape 7"/>
              <p:cNvSpPr>
                <a:spLocks/>
              </p:cNvSpPr>
              <p:nvPr/>
            </p:nvSpPr>
            <p:spPr bwMode="auto">
              <a:xfrm>
                <a:off x="11163300" y="8759825"/>
                <a:ext cx="219075" cy="403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19" y="18780"/>
                    </a:moveTo>
                    <a:lnTo>
                      <a:pt x="14919" y="18780"/>
                    </a:lnTo>
                    <a:lnTo>
                      <a:pt x="13694" y="19380"/>
                    </a:lnTo>
                    <a:lnTo>
                      <a:pt x="12247" y="19860"/>
                    </a:lnTo>
                    <a:lnTo>
                      <a:pt x="11022" y="20340"/>
                    </a:lnTo>
                    <a:lnTo>
                      <a:pt x="9686" y="20639"/>
                    </a:lnTo>
                    <a:lnTo>
                      <a:pt x="7237" y="21120"/>
                    </a:lnTo>
                    <a:lnTo>
                      <a:pt x="4898" y="21420"/>
                    </a:lnTo>
                    <a:lnTo>
                      <a:pt x="2894" y="21600"/>
                    </a:lnTo>
                    <a:lnTo>
                      <a:pt x="1447" y="21600"/>
                    </a:lnTo>
                    <a:lnTo>
                      <a:pt x="0" y="21600"/>
                    </a:lnTo>
                    <a:lnTo>
                      <a:pt x="1447" y="21479"/>
                    </a:lnTo>
                    <a:lnTo>
                      <a:pt x="3117" y="21300"/>
                    </a:lnTo>
                    <a:lnTo>
                      <a:pt x="5010" y="20999"/>
                    </a:lnTo>
                    <a:lnTo>
                      <a:pt x="7237" y="20520"/>
                    </a:lnTo>
                    <a:lnTo>
                      <a:pt x="9686" y="19739"/>
                    </a:lnTo>
                    <a:lnTo>
                      <a:pt x="10800" y="19260"/>
                    </a:lnTo>
                    <a:lnTo>
                      <a:pt x="12024" y="18780"/>
                    </a:lnTo>
                    <a:lnTo>
                      <a:pt x="13360" y="18120"/>
                    </a:lnTo>
                    <a:lnTo>
                      <a:pt x="14362" y="17459"/>
                    </a:lnTo>
                    <a:lnTo>
                      <a:pt x="15253" y="16740"/>
                    </a:lnTo>
                    <a:lnTo>
                      <a:pt x="16032" y="16080"/>
                    </a:lnTo>
                    <a:lnTo>
                      <a:pt x="16701" y="15299"/>
                    </a:lnTo>
                    <a:lnTo>
                      <a:pt x="17257" y="14460"/>
                    </a:lnTo>
                    <a:lnTo>
                      <a:pt x="17814" y="13560"/>
                    </a:lnTo>
                    <a:lnTo>
                      <a:pt x="18148" y="12720"/>
                    </a:lnTo>
                    <a:lnTo>
                      <a:pt x="18371" y="11700"/>
                    </a:lnTo>
                    <a:lnTo>
                      <a:pt x="18593" y="10739"/>
                    </a:lnTo>
                    <a:lnTo>
                      <a:pt x="18371" y="9779"/>
                    </a:lnTo>
                    <a:lnTo>
                      <a:pt x="18148" y="8820"/>
                    </a:lnTo>
                    <a:lnTo>
                      <a:pt x="17814" y="7979"/>
                    </a:lnTo>
                    <a:lnTo>
                      <a:pt x="17480" y="7200"/>
                    </a:lnTo>
                    <a:lnTo>
                      <a:pt x="16701" y="6480"/>
                    </a:lnTo>
                    <a:lnTo>
                      <a:pt x="16255" y="5820"/>
                    </a:lnTo>
                    <a:lnTo>
                      <a:pt x="14808" y="4560"/>
                    </a:lnTo>
                    <a:lnTo>
                      <a:pt x="13694" y="3780"/>
                    </a:lnTo>
                    <a:lnTo>
                      <a:pt x="12470" y="3119"/>
                    </a:lnTo>
                    <a:lnTo>
                      <a:pt x="11356" y="2520"/>
                    </a:lnTo>
                    <a:lnTo>
                      <a:pt x="10131" y="2040"/>
                    </a:lnTo>
                    <a:lnTo>
                      <a:pt x="8795" y="1560"/>
                    </a:lnTo>
                    <a:lnTo>
                      <a:pt x="7571" y="1200"/>
                    </a:lnTo>
                    <a:lnTo>
                      <a:pt x="5232" y="720"/>
                    </a:lnTo>
                    <a:lnTo>
                      <a:pt x="3228" y="300"/>
                    </a:lnTo>
                    <a:lnTo>
                      <a:pt x="1670" y="120"/>
                    </a:lnTo>
                    <a:lnTo>
                      <a:pt x="0" y="0"/>
                    </a:lnTo>
                    <a:lnTo>
                      <a:pt x="1670" y="0"/>
                    </a:lnTo>
                    <a:lnTo>
                      <a:pt x="3228" y="0"/>
                    </a:lnTo>
                    <a:lnTo>
                      <a:pt x="5567" y="180"/>
                    </a:lnTo>
                    <a:lnTo>
                      <a:pt x="7905" y="600"/>
                    </a:lnTo>
                    <a:lnTo>
                      <a:pt x="9352" y="900"/>
                    </a:lnTo>
                    <a:lnTo>
                      <a:pt x="10577" y="1200"/>
                    </a:lnTo>
                    <a:lnTo>
                      <a:pt x="12024" y="1560"/>
                    </a:lnTo>
                    <a:lnTo>
                      <a:pt x="13472" y="2160"/>
                    </a:lnTo>
                    <a:lnTo>
                      <a:pt x="14808" y="2700"/>
                    </a:lnTo>
                    <a:lnTo>
                      <a:pt x="16032" y="3419"/>
                    </a:lnTo>
                    <a:lnTo>
                      <a:pt x="17814" y="4560"/>
                    </a:lnTo>
                    <a:lnTo>
                      <a:pt x="18705" y="5340"/>
                    </a:lnTo>
                    <a:lnTo>
                      <a:pt x="19595" y="6180"/>
                    </a:lnTo>
                    <a:lnTo>
                      <a:pt x="20375" y="7200"/>
                    </a:lnTo>
                    <a:lnTo>
                      <a:pt x="21043" y="8220"/>
                    </a:lnTo>
                    <a:lnTo>
                      <a:pt x="21377" y="9480"/>
                    </a:lnTo>
                    <a:lnTo>
                      <a:pt x="21600" y="10739"/>
                    </a:lnTo>
                    <a:lnTo>
                      <a:pt x="21377" y="12120"/>
                    </a:lnTo>
                    <a:lnTo>
                      <a:pt x="21043" y="13380"/>
                    </a:lnTo>
                    <a:lnTo>
                      <a:pt x="20375" y="14519"/>
                    </a:lnTo>
                    <a:lnTo>
                      <a:pt x="19484" y="15600"/>
                    </a:lnTo>
                    <a:lnTo>
                      <a:pt x="18593" y="16440"/>
                    </a:lnTo>
                    <a:lnTo>
                      <a:pt x="17480" y="17340"/>
                    </a:lnTo>
                    <a:lnTo>
                      <a:pt x="16255" y="18120"/>
                    </a:lnTo>
                    <a:lnTo>
                      <a:pt x="14919" y="187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1" name="AutoShape 8"/>
              <p:cNvSpPr>
                <a:spLocks/>
              </p:cNvSpPr>
              <p:nvPr/>
            </p:nvSpPr>
            <p:spPr bwMode="auto">
              <a:xfrm>
                <a:off x="11023600" y="8840788"/>
                <a:ext cx="163513" cy="204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492"/>
                    </a:moveTo>
                    <a:lnTo>
                      <a:pt x="21600" y="2492"/>
                    </a:lnTo>
                    <a:lnTo>
                      <a:pt x="20693" y="1898"/>
                    </a:lnTo>
                    <a:lnTo>
                      <a:pt x="19787" y="1305"/>
                    </a:lnTo>
                    <a:lnTo>
                      <a:pt x="18276" y="712"/>
                    </a:lnTo>
                    <a:lnTo>
                      <a:pt x="16313" y="118"/>
                    </a:lnTo>
                    <a:lnTo>
                      <a:pt x="14047" y="0"/>
                    </a:lnTo>
                    <a:lnTo>
                      <a:pt x="11630" y="118"/>
                    </a:lnTo>
                    <a:lnTo>
                      <a:pt x="10422" y="356"/>
                    </a:lnTo>
                    <a:lnTo>
                      <a:pt x="8911" y="712"/>
                    </a:lnTo>
                    <a:lnTo>
                      <a:pt x="7703" y="1186"/>
                    </a:lnTo>
                    <a:lnTo>
                      <a:pt x="6495" y="1661"/>
                    </a:lnTo>
                    <a:lnTo>
                      <a:pt x="4531" y="2848"/>
                    </a:lnTo>
                    <a:lnTo>
                      <a:pt x="2869" y="4391"/>
                    </a:lnTo>
                    <a:lnTo>
                      <a:pt x="1359" y="6052"/>
                    </a:lnTo>
                    <a:lnTo>
                      <a:pt x="755" y="8070"/>
                    </a:lnTo>
                    <a:lnTo>
                      <a:pt x="151" y="9969"/>
                    </a:lnTo>
                    <a:lnTo>
                      <a:pt x="0" y="11868"/>
                    </a:lnTo>
                    <a:lnTo>
                      <a:pt x="453" y="13529"/>
                    </a:lnTo>
                    <a:lnTo>
                      <a:pt x="1208" y="15665"/>
                    </a:lnTo>
                    <a:lnTo>
                      <a:pt x="2567" y="17446"/>
                    </a:lnTo>
                    <a:lnTo>
                      <a:pt x="3927" y="18989"/>
                    </a:lnTo>
                    <a:lnTo>
                      <a:pt x="5588" y="19938"/>
                    </a:lnTo>
                    <a:lnTo>
                      <a:pt x="6797" y="20650"/>
                    </a:lnTo>
                    <a:lnTo>
                      <a:pt x="8005" y="21243"/>
                    </a:lnTo>
                    <a:lnTo>
                      <a:pt x="9213" y="21600"/>
                    </a:lnTo>
                    <a:lnTo>
                      <a:pt x="8307" y="20887"/>
                    </a:lnTo>
                    <a:lnTo>
                      <a:pt x="7250" y="20057"/>
                    </a:lnTo>
                    <a:lnTo>
                      <a:pt x="6344" y="18989"/>
                    </a:lnTo>
                    <a:lnTo>
                      <a:pt x="5286" y="17446"/>
                    </a:lnTo>
                    <a:lnTo>
                      <a:pt x="4380" y="15665"/>
                    </a:lnTo>
                    <a:lnTo>
                      <a:pt x="4078" y="14004"/>
                    </a:lnTo>
                    <a:lnTo>
                      <a:pt x="4078" y="13054"/>
                    </a:lnTo>
                    <a:lnTo>
                      <a:pt x="4078" y="11868"/>
                    </a:lnTo>
                    <a:lnTo>
                      <a:pt x="4531" y="10087"/>
                    </a:lnTo>
                    <a:lnTo>
                      <a:pt x="5286" y="8426"/>
                    </a:lnTo>
                    <a:lnTo>
                      <a:pt x="6344" y="7120"/>
                    </a:lnTo>
                    <a:lnTo>
                      <a:pt x="7250" y="5934"/>
                    </a:lnTo>
                    <a:lnTo>
                      <a:pt x="8307" y="5103"/>
                    </a:lnTo>
                    <a:lnTo>
                      <a:pt x="9213" y="4391"/>
                    </a:lnTo>
                    <a:lnTo>
                      <a:pt x="10875" y="3441"/>
                    </a:lnTo>
                    <a:lnTo>
                      <a:pt x="13141" y="2492"/>
                    </a:lnTo>
                    <a:lnTo>
                      <a:pt x="15104" y="2136"/>
                    </a:lnTo>
                    <a:lnTo>
                      <a:pt x="16766" y="1898"/>
                    </a:lnTo>
                    <a:lnTo>
                      <a:pt x="18427" y="1898"/>
                    </a:lnTo>
                    <a:lnTo>
                      <a:pt x="20995" y="2136"/>
                    </a:lnTo>
                    <a:lnTo>
                      <a:pt x="21600" y="249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2" name="AutoShape 9"/>
              <p:cNvSpPr>
                <a:spLocks/>
              </p:cNvSpPr>
              <p:nvPr/>
            </p:nvSpPr>
            <p:spPr bwMode="auto">
              <a:xfrm>
                <a:off x="9772650" y="9226550"/>
                <a:ext cx="104775"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434" y="14804"/>
                    </a:moveTo>
                    <a:lnTo>
                      <a:pt x="5400" y="14804"/>
                    </a:lnTo>
                    <a:lnTo>
                      <a:pt x="2817" y="21600"/>
                    </a:lnTo>
                    <a:lnTo>
                      <a:pt x="0" y="21600"/>
                    </a:lnTo>
                    <a:lnTo>
                      <a:pt x="9626" y="0"/>
                    </a:lnTo>
                    <a:lnTo>
                      <a:pt x="12208" y="0"/>
                    </a:lnTo>
                    <a:lnTo>
                      <a:pt x="21600" y="21600"/>
                    </a:lnTo>
                    <a:lnTo>
                      <a:pt x="19017" y="21600"/>
                    </a:lnTo>
                    <a:lnTo>
                      <a:pt x="16434" y="14804"/>
                    </a:lnTo>
                    <a:close/>
                    <a:moveTo>
                      <a:pt x="11034" y="2426"/>
                    </a:moveTo>
                    <a:lnTo>
                      <a:pt x="6104" y="12862"/>
                    </a:lnTo>
                    <a:lnTo>
                      <a:pt x="15495" y="12862"/>
                    </a:lnTo>
                    <a:lnTo>
                      <a:pt x="11034" y="242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3" name="AutoShape 10"/>
              <p:cNvSpPr>
                <a:spLocks/>
              </p:cNvSpPr>
              <p:nvPr/>
            </p:nvSpPr>
            <p:spPr bwMode="auto">
              <a:xfrm>
                <a:off x="9883775" y="9251950"/>
                <a:ext cx="123825"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8382"/>
                    </a:moveTo>
                    <a:lnTo>
                      <a:pt x="19636" y="8382"/>
                    </a:lnTo>
                    <a:lnTo>
                      <a:pt x="19243" y="5802"/>
                    </a:lnTo>
                    <a:lnTo>
                      <a:pt x="18654" y="3868"/>
                    </a:lnTo>
                    <a:lnTo>
                      <a:pt x="17476" y="2579"/>
                    </a:lnTo>
                    <a:lnTo>
                      <a:pt x="15905" y="2579"/>
                    </a:lnTo>
                    <a:lnTo>
                      <a:pt x="13941" y="2579"/>
                    </a:lnTo>
                    <a:lnTo>
                      <a:pt x="12567" y="4191"/>
                    </a:lnTo>
                    <a:lnTo>
                      <a:pt x="11781" y="6447"/>
                    </a:lnTo>
                    <a:lnTo>
                      <a:pt x="11781" y="9026"/>
                    </a:lnTo>
                    <a:lnTo>
                      <a:pt x="11781" y="21600"/>
                    </a:lnTo>
                    <a:lnTo>
                      <a:pt x="9818" y="21600"/>
                    </a:lnTo>
                    <a:lnTo>
                      <a:pt x="9818" y="7414"/>
                    </a:lnTo>
                    <a:lnTo>
                      <a:pt x="9425" y="5480"/>
                    </a:lnTo>
                    <a:lnTo>
                      <a:pt x="8836" y="3868"/>
                    </a:lnTo>
                    <a:lnTo>
                      <a:pt x="7854" y="2579"/>
                    </a:lnTo>
                    <a:lnTo>
                      <a:pt x="6283" y="2579"/>
                    </a:lnTo>
                    <a:lnTo>
                      <a:pt x="4320" y="2579"/>
                    </a:lnTo>
                    <a:lnTo>
                      <a:pt x="2749" y="4191"/>
                    </a:lnTo>
                    <a:lnTo>
                      <a:pt x="2552" y="5480"/>
                    </a:lnTo>
                    <a:lnTo>
                      <a:pt x="1767" y="6447"/>
                    </a:lnTo>
                    <a:lnTo>
                      <a:pt x="1570" y="9349"/>
                    </a:lnTo>
                    <a:lnTo>
                      <a:pt x="1570" y="21600"/>
                    </a:lnTo>
                    <a:lnTo>
                      <a:pt x="0" y="21600"/>
                    </a:lnTo>
                    <a:lnTo>
                      <a:pt x="0" y="644"/>
                    </a:lnTo>
                    <a:lnTo>
                      <a:pt x="1570" y="644"/>
                    </a:lnTo>
                    <a:lnTo>
                      <a:pt x="1570" y="4191"/>
                    </a:lnTo>
                    <a:lnTo>
                      <a:pt x="1767" y="4191"/>
                    </a:lnTo>
                    <a:lnTo>
                      <a:pt x="2552" y="2579"/>
                    </a:lnTo>
                    <a:lnTo>
                      <a:pt x="3534" y="1611"/>
                    </a:lnTo>
                    <a:lnTo>
                      <a:pt x="4712" y="644"/>
                    </a:lnTo>
                    <a:lnTo>
                      <a:pt x="6676" y="0"/>
                    </a:lnTo>
                    <a:lnTo>
                      <a:pt x="8443" y="644"/>
                    </a:lnTo>
                    <a:lnTo>
                      <a:pt x="9818" y="1611"/>
                    </a:lnTo>
                    <a:lnTo>
                      <a:pt x="10800" y="3223"/>
                    </a:lnTo>
                    <a:lnTo>
                      <a:pt x="11389" y="4835"/>
                    </a:lnTo>
                    <a:lnTo>
                      <a:pt x="11978" y="3223"/>
                    </a:lnTo>
                    <a:lnTo>
                      <a:pt x="12960" y="1611"/>
                    </a:lnTo>
                    <a:lnTo>
                      <a:pt x="14530" y="644"/>
                    </a:lnTo>
                    <a:lnTo>
                      <a:pt x="16101" y="0"/>
                    </a:lnTo>
                    <a:lnTo>
                      <a:pt x="18654" y="644"/>
                    </a:lnTo>
                    <a:lnTo>
                      <a:pt x="19243" y="1289"/>
                    </a:lnTo>
                    <a:lnTo>
                      <a:pt x="20225" y="2256"/>
                    </a:lnTo>
                    <a:lnTo>
                      <a:pt x="20618" y="3223"/>
                    </a:lnTo>
                    <a:lnTo>
                      <a:pt x="21207" y="4191"/>
                    </a:lnTo>
                    <a:lnTo>
                      <a:pt x="21600" y="7414"/>
                    </a:lnTo>
                    <a:lnTo>
                      <a:pt x="21600" y="21600"/>
                    </a:lnTo>
                    <a:lnTo>
                      <a:pt x="19636" y="21600"/>
                    </a:lnTo>
                    <a:lnTo>
                      <a:pt x="19636" y="838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4" name="AutoShape 11"/>
              <p:cNvSpPr>
                <a:spLocks/>
              </p:cNvSpPr>
              <p:nvPr/>
            </p:nvSpPr>
            <p:spPr bwMode="auto">
              <a:xfrm>
                <a:off x="10018713" y="9251950"/>
                <a:ext cx="8255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1" y="14611"/>
                    </a:moveTo>
                    <a:lnTo>
                      <a:pt x="20991" y="14611"/>
                    </a:lnTo>
                    <a:lnTo>
                      <a:pt x="20078" y="17152"/>
                    </a:lnTo>
                    <a:lnTo>
                      <a:pt x="18253" y="19694"/>
                    </a:lnTo>
                    <a:lnTo>
                      <a:pt x="16732" y="20647"/>
                    </a:lnTo>
                    <a:lnTo>
                      <a:pt x="14602" y="21282"/>
                    </a:lnTo>
                    <a:lnTo>
                      <a:pt x="12777" y="21600"/>
                    </a:lnTo>
                    <a:lnTo>
                      <a:pt x="10952" y="21600"/>
                    </a:lnTo>
                    <a:lnTo>
                      <a:pt x="7909" y="21600"/>
                    </a:lnTo>
                    <a:lnTo>
                      <a:pt x="5780" y="20647"/>
                    </a:lnTo>
                    <a:lnTo>
                      <a:pt x="3954" y="19694"/>
                    </a:lnTo>
                    <a:lnTo>
                      <a:pt x="2433" y="18105"/>
                    </a:lnTo>
                    <a:lnTo>
                      <a:pt x="1521" y="16517"/>
                    </a:lnTo>
                    <a:lnTo>
                      <a:pt x="608" y="14611"/>
                    </a:lnTo>
                    <a:lnTo>
                      <a:pt x="0" y="10800"/>
                    </a:lnTo>
                    <a:lnTo>
                      <a:pt x="0" y="8894"/>
                    </a:lnTo>
                    <a:lnTo>
                      <a:pt x="608" y="6670"/>
                    </a:lnTo>
                    <a:lnTo>
                      <a:pt x="1521" y="4764"/>
                    </a:lnTo>
                    <a:lnTo>
                      <a:pt x="2433" y="3176"/>
                    </a:lnTo>
                    <a:lnTo>
                      <a:pt x="3954" y="2223"/>
                    </a:lnTo>
                    <a:lnTo>
                      <a:pt x="5780" y="1270"/>
                    </a:lnTo>
                    <a:lnTo>
                      <a:pt x="8214" y="0"/>
                    </a:lnTo>
                    <a:lnTo>
                      <a:pt x="10952" y="0"/>
                    </a:lnTo>
                    <a:lnTo>
                      <a:pt x="14602" y="635"/>
                    </a:lnTo>
                    <a:lnTo>
                      <a:pt x="16123" y="1270"/>
                    </a:lnTo>
                    <a:lnTo>
                      <a:pt x="18253" y="2223"/>
                    </a:lnTo>
                    <a:lnTo>
                      <a:pt x="19774" y="3811"/>
                    </a:lnTo>
                    <a:lnTo>
                      <a:pt x="20687" y="5717"/>
                    </a:lnTo>
                    <a:lnTo>
                      <a:pt x="21600" y="8258"/>
                    </a:lnTo>
                    <a:lnTo>
                      <a:pt x="21600" y="11435"/>
                    </a:lnTo>
                    <a:lnTo>
                      <a:pt x="3042" y="11435"/>
                    </a:lnTo>
                    <a:lnTo>
                      <a:pt x="3346" y="14611"/>
                    </a:lnTo>
                    <a:lnTo>
                      <a:pt x="4867" y="17152"/>
                    </a:lnTo>
                    <a:lnTo>
                      <a:pt x="5780" y="18105"/>
                    </a:lnTo>
                    <a:lnTo>
                      <a:pt x="7301" y="18741"/>
                    </a:lnTo>
                    <a:lnTo>
                      <a:pt x="8822" y="19058"/>
                    </a:lnTo>
                    <a:lnTo>
                      <a:pt x="10952" y="19058"/>
                    </a:lnTo>
                    <a:lnTo>
                      <a:pt x="13690" y="19058"/>
                    </a:lnTo>
                    <a:lnTo>
                      <a:pt x="16123" y="18105"/>
                    </a:lnTo>
                    <a:lnTo>
                      <a:pt x="17645" y="16517"/>
                    </a:lnTo>
                    <a:lnTo>
                      <a:pt x="18557" y="14611"/>
                    </a:lnTo>
                    <a:lnTo>
                      <a:pt x="20991" y="14611"/>
                    </a:lnTo>
                    <a:close/>
                    <a:moveTo>
                      <a:pt x="19166" y="9211"/>
                    </a:moveTo>
                    <a:lnTo>
                      <a:pt x="19166" y="9211"/>
                    </a:lnTo>
                    <a:lnTo>
                      <a:pt x="18557" y="7941"/>
                    </a:lnTo>
                    <a:lnTo>
                      <a:pt x="17645" y="6352"/>
                    </a:lnTo>
                    <a:lnTo>
                      <a:pt x="17340" y="4764"/>
                    </a:lnTo>
                    <a:lnTo>
                      <a:pt x="16123" y="4129"/>
                    </a:lnTo>
                    <a:lnTo>
                      <a:pt x="13690" y="2541"/>
                    </a:lnTo>
                    <a:lnTo>
                      <a:pt x="10952" y="2541"/>
                    </a:lnTo>
                    <a:lnTo>
                      <a:pt x="8214" y="2541"/>
                    </a:lnTo>
                    <a:lnTo>
                      <a:pt x="5780" y="4129"/>
                    </a:lnTo>
                    <a:lnTo>
                      <a:pt x="4867" y="5399"/>
                    </a:lnTo>
                    <a:lnTo>
                      <a:pt x="3954" y="6352"/>
                    </a:lnTo>
                    <a:lnTo>
                      <a:pt x="3346" y="7941"/>
                    </a:lnTo>
                    <a:lnTo>
                      <a:pt x="3042" y="9211"/>
                    </a:lnTo>
                    <a:lnTo>
                      <a:pt x="19166" y="921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5" name="AutoShape 12"/>
              <p:cNvSpPr>
                <a:spLocks/>
              </p:cNvSpPr>
              <p:nvPr/>
            </p:nvSpPr>
            <p:spPr bwMode="auto">
              <a:xfrm>
                <a:off x="10113963" y="9251950"/>
                <a:ext cx="46037"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4"/>
                    </a:moveTo>
                    <a:lnTo>
                      <a:pt x="5268" y="644"/>
                    </a:lnTo>
                    <a:lnTo>
                      <a:pt x="5268" y="5480"/>
                    </a:lnTo>
                    <a:lnTo>
                      <a:pt x="6848" y="3868"/>
                    </a:lnTo>
                    <a:lnTo>
                      <a:pt x="9482" y="1611"/>
                    </a:lnTo>
                    <a:lnTo>
                      <a:pt x="13170" y="644"/>
                    </a:lnTo>
                    <a:lnTo>
                      <a:pt x="17912" y="0"/>
                    </a:lnTo>
                    <a:lnTo>
                      <a:pt x="21600" y="0"/>
                    </a:lnTo>
                    <a:lnTo>
                      <a:pt x="21600" y="3223"/>
                    </a:lnTo>
                    <a:lnTo>
                      <a:pt x="17385" y="2579"/>
                    </a:lnTo>
                    <a:lnTo>
                      <a:pt x="13170" y="3223"/>
                    </a:lnTo>
                    <a:lnTo>
                      <a:pt x="8956" y="4835"/>
                    </a:lnTo>
                    <a:lnTo>
                      <a:pt x="7902" y="5802"/>
                    </a:lnTo>
                    <a:lnTo>
                      <a:pt x="6321" y="6770"/>
                    </a:lnTo>
                    <a:lnTo>
                      <a:pt x="5268" y="9026"/>
                    </a:lnTo>
                    <a:lnTo>
                      <a:pt x="5268" y="10961"/>
                    </a:lnTo>
                    <a:lnTo>
                      <a:pt x="5268" y="21600"/>
                    </a:lnTo>
                    <a:lnTo>
                      <a:pt x="0" y="21600"/>
                    </a:lnTo>
                    <a:lnTo>
                      <a:pt x="0" y="64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6" name="AutoShape 13"/>
              <p:cNvSpPr>
                <a:spLocks/>
              </p:cNvSpPr>
              <p:nvPr/>
            </p:nvSpPr>
            <p:spPr bwMode="auto">
              <a:xfrm>
                <a:off x="10166350" y="9226550"/>
                <a:ext cx="7938"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155"/>
                    </a:lnTo>
                    <a:lnTo>
                      <a:pt x="0" y="3155"/>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7" name="AutoShape 14"/>
              <p:cNvSpPr>
                <a:spLocks/>
              </p:cNvSpPr>
              <p:nvPr/>
            </p:nvSpPr>
            <p:spPr bwMode="auto">
              <a:xfrm>
                <a:off x="10188575" y="9251950"/>
                <a:ext cx="7620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976"/>
                    </a:moveTo>
                    <a:lnTo>
                      <a:pt x="21600" y="13976"/>
                    </a:lnTo>
                    <a:lnTo>
                      <a:pt x="21277" y="15882"/>
                    </a:lnTo>
                    <a:lnTo>
                      <a:pt x="19020" y="18741"/>
                    </a:lnTo>
                    <a:lnTo>
                      <a:pt x="18053" y="20011"/>
                    </a:lnTo>
                    <a:lnTo>
                      <a:pt x="16119" y="21282"/>
                    </a:lnTo>
                    <a:lnTo>
                      <a:pt x="13862" y="21600"/>
                    </a:lnTo>
                    <a:lnTo>
                      <a:pt x="11283" y="21600"/>
                    </a:lnTo>
                    <a:lnTo>
                      <a:pt x="8704" y="21600"/>
                    </a:lnTo>
                    <a:lnTo>
                      <a:pt x="6770" y="21282"/>
                    </a:lnTo>
                    <a:lnTo>
                      <a:pt x="4513" y="20011"/>
                    </a:lnTo>
                    <a:lnTo>
                      <a:pt x="2901" y="18741"/>
                    </a:lnTo>
                    <a:lnTo>
                      <a:pt x="1289" y="17152"/>
                    </a:lnTo>
                    <a:lnTo>
                      <a:pt x="322" y="15564"/>
                    </a:lnTo>
                    <a:lnTo>
                      <a:pt x="0" y="13341"/>
                    </a:lnTo>
                    <a:lnTo>
                      <a:pt x="0" y="10800"/>
                    </a:lnTo>
                    <a:lnTo>
                      <a:pt x="0" y="8894"/>
                    </a:lnTo>
                    <a:lnTo>
                      <a:pt x="322" y="6670"/>
                    </a:lnTo>
                    <a:lnTo>
                      <a:pt x="1289" y="4764"/>
                    </a:lnTo>
                    <a:lnTo>
                      <a:pt x="2579" y="3176"/>
                    </a:lnTo>
                    <a:lnTo>
                      <a:pt x="4191" y="1588"/>
                    </a:lnTo>
                    <a:lnTo>
                      <a:pt x="6125" y="635"/>
                    </a:lnTo>
                    <a:lnTo>
                      <a:pt x="8704" y="0"/>
                    </a:lnTo>
                    <a:lnTo>
                      <a:pt x="11283" y="0"/>
                    </a:lnTo>
                    <a:lnTo>
                      <a:pt x="13862" y="0"/>
                    </a:lnTo>
                    <a:lnTo>
                      <a:pt x="16119" y="635"/>
                    </a:lnTo>
                    <a:lnTo>
                      <a:pt x="17731" y="1588"/>
                    </a:lnTo>
                    <a:lnTo>
                      <a:pt x="19020" y="2541"/>
                    </a:lnTo>
                    <a:lnTo>
                      <a:pt x="21277" y="4764"/>
                    </a:lnTo>
                    <a:lnTo>
                      <a:pt x="21600" y="7305"/>
                    </a:lnTo>
                    <a:lnTo>
                      <a:pt x="18698" y="7305"/>
                    </a:lnTo>
                    <a:lnTo>
                      <a:pt x="17731" y="5399"/>
                    </a:lnTo>
                    <a:lnTo>
                      <a:pt x="16119" y="3811"/>
                    </a:lnTo>
                    <a:lnTo>
                      <a:pt x="13862" y="2541"/>
                    </a:lnTo>
                    <a:lnTo>
                      <a:pt x="11283" y="2541"/>
                    </a:lnTo>
                    <a:lnTo>
                      <a:pt x="9349" y="2541"/>
                    </a:lnTo>
                    <a:lnTo>
                      <a:pt x="7737" y="3176"/>
                    </a:lnTo>
                    <a:lnTo>
                      <a:pt x="6125" y="3811"/>
                    </a:lnTo>
                    <a:lnTo>
                      <a:pt x="5158" y="4764"/>
                    </a:lnTo>
                    <a:lnTo>
                      <a:pt x="4191" y="6352"/>
                    </a:lnTo>
                    <a:lnTo>
                      <a:pt x="2901" y="7941"/>
                    </a:lnTo>
                    <a:lnTo>
                      <a:pt x="2579" y="10800"/>
                    </a:lnTo>
                    <a:lnTo>
                      <a:pt x="2901" y="13023"/>
                    </a:lnTo>
                    <a:lnTo>
                      <a:pt x="3546" y="14611"/>
                    </a:lnTo>
                    <a:lnTo>
                      <a:pt x="4191" y="15882"/>
                    </a:lnTo>
                    <a:lnTo>
                      <a:pt x="5158" y="17152"/>
                    </a:lnTo>
                    <a:lnTo>
                      <a:pt x="6125" y="18105"/>
                    </a:lnTo>
                    <a:lnTo>
                      <a:pt x="7737" y="18741"/>
                    </a:lnTo>
                    <a:lnTo>
                      <a:pt x="9349" y="19058"/>
                    </a:lnTo>
                    <a:lnTo>
                      <a:pt x="11283" y="19058"/>
                    </a:lnTo>
                    <a:lnTo>
                      <a:pt x="14507" y="19058"/>
                    </a:lnTo>
                    <a:lnTo>
                      <a:pt x="16441" y="17470"/>
                    </a:lnTo>
                    <a:lnTo>
                      <a:pt x="18053" y="15882"/>
                    </a:lnTo>
                    <a:lnTo>
                      <a:pt x="19020" y="13976"/>
                    </a:lnTo>
                    <a:lnTo>
                      <a:pt x="21600" y="1397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8" name="AutoShape 15"/>
              <p:cNvSpPr>
                <a:spLocks/>
              </p:cNvSpPr>
              <p:nvPr/>
            </p:nvSpPr>
            <p:spPr bwMode="auto">
              <a:xfrm>
                <a:off x="10274300" y="9251950"/>
                <a:ext cx="80963"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9" y="6670"/>
                    </a:moveTo>
                    <a:lnTo>
                      <a:pt x="299" y="6670"/>
                    </a:lnTo>
                    <a:lnTo>
                      <a:pt x="1199" y="4129"/>
                    </a:lnTo>
                    <a:lnTo>
                      <a:pt x="1799" y="2541"/>
                    </a:lnTo>
                    <a:lnTo>
                      <a:pt x="2700" y="1588"/>
                    </a:lnTo>
                    <a:lnTo>
                      <a:pt x="4200" y="1270"/>
                    </a:lnTo>
                    <a:lnTo>
                      <a:pt x="5700" y="635"/>
                    </a:lnTo>
                    <a:lnTo>
                      <a:pt x="9600" y="0"/>
                    </a:lnTo>
                    <a:lnTo>
                      <a:pt x="13800" y="635"/>
                    </a:lnTo>
                    <a:lnTo>
                      <a:pt x="16800" y="1588"/>
                    </a:lnTo>
                    <a:lnTo>
                      <a:pt x="17400" y="2541"/>
                    </a:lnTo>
                    <a:lnTo>
                      <a:pt x="18300" y="3811"/>
                    </a:lnTo>
                    <a:lnTo>
                      <a:pt x="18900" y="6352"/>
                    </a:lnTo>
                    <a:lnTo>
                      <a:pt x="18900" y="17152"/>
                    </a:lnTo>
                    <a:lnTo>
                      <a:pt x="18900" y="18741"/>
                    </a:lnTo>
                    <a:lnTo>
                      <a:pt x="19200" y="19058"/>
                    </a:lnTo>
                    <a:lnTo>
                      <a:pt x="20100" y="19058"/>
                    </a:lnTo>
                    <a:lnTo>
                      <a:pt x="21600" y="19058"/>
                    </a:lnTo>
                    <a:lnTo>
                      <a:pt x="21600" y="21282"/>
                    </a:lnTo>
                    <a:lnTo>
                      <a:pt x="19200" y="21282"/>
                    </a:lnTo>
                    <a:lnTo>
                      <a:pt x="17700" y="21282"/>
                    </a:lnTo>
                    <a:lnTo>
                      <a:pt x="16800" y="20011"/>
                    </a:lnTo>
                    <a:lnTo>
                      <a:pt x="16500" y="19058"/>
                    </a:lnTo>
                    <a:lnTo>
                      <a:pt x="16500" y="17470"/>
                    </a:lnTo>
                    <a:lnTo>
                      <a:pt x="15300" y="19058"/>
                    </a:lnTo>
                    <a:lnTo>
                      <a:pt x="13800" y="20011"/>
                    </a:lnTo>
                    <a:lnTo>
                      <a:pt x="11100" y="21282"/>
                    </a:lnTo>
                    <a:lnTo>
                      <a:pt x="7200" y="21600"/>
                    </a:lnTo>
                    <a:lnTo>
                      <a:pt x="4800" y="21600"/>
                    </a:lnTo>
                    <a:lnTo>
                      <a:pt x="2400" y="20647"/>
                    </a:lnTo>
                    <a:lnTo>
                      <a:pt x="1199" y="19694"/>
                    </a:lnTo>
                    <a:lnTo>
                      <a:pt x="299" y="18741"/>
                    </a:lnTo>
                    <a:lnTo>
                      <a:pt x="0" y="17152"/>
                    </a:lnTo>
                    <a:lnTo>
                      <a:pt x="0" y="15564"/>
                    </a:lnTo>
                    <a:lnTo>
                      <a:pt x="0" y="13976"/>
                    </a:lnTo>
                    <a:lnTo>
                      <a:pt x="899" y="12388"/>
                    </a:lnTo>
                    <a:lnTo>
                      <a:pt x="1799" y="11435"/>
                    </a:lnTo>
                    <a:lnTo>
                      <a:pt x="2700" y="10482"/>
                    </a:lnTo>
                    <a:lnTo>
                      <a:pt x="6300" y="9211"/>
                    </a:lnTo>
                    <a:lnTo>
                      <a:pt x="9600" y="9211"/>
                    </a:lnTo>
                    <a:lnTo>
                      <a:pt x="12900" y="8894"/>
                    </a:lnTo>
                    <a:lnTo>
                      <a:pt x="15000" y="8258"/>
                    </a:lnTo>
                    <a:lnTo>
                      <a:pt x="15900" y="7941"/>
                    </a:lnTo>
                    <a:lnTo>
                      <a:pt x="15900" y="6352"/>
                    </a:lnTo>
                    <a:lnTo>
                      <a:pt x="15900" y="4764"/>
                    </a:lnTo>
                    <a:lnTo>
                      <a:pt x="14400" y="3176"/>
                    </a:lnTo>
                    <a:lnTo>
                      <a:pt x="12600" y="2541"/>
                    </a:lnTo>
                    <a:lnTo>
                      <a:pt x="9600" y="2541"/>
                    </a:lnTo>
                    <a:lnTo>
                      <a:pt x="6600" y="2541"/>
                    </a:lnTo>
                    <a:lnTo>
                      <a:pt x="4800" y="3811"/>
                    </a:lnTo>
                    <a:lnTo>
                      <a:pt x="3900" y="4764"/>
                    </a:lnTo>
                    <a:lnTo>
                      <a:pt x="3299" y="6670"/>
                    </a:lnTo>
                    <a:lnTo>
                      <a:pt x="299" y="6670"/>
                    </a:lnTo>
                    <a:close/>
                    <a:moveTo>
                      <a:pt x="15900" y="9847"/>
                    </a:moveTo>
                    <a:lnTo>
                      <a:pt x="15900" y="9847"/>
                    </a:lnTo>
                    <a:lnTo>
                      <a:pt x="15000" y="10482"/>
                    </a:lnTo>
                    <a:lnTo>
                      <a:pt x="13500" y="10800"/>
                    </a:lnTo>
                    <a:lnTo>
                      <a:pt x="7500" y="11435"/>
                    </a:lnTo>
                    <a:lnTo>
                      <a:pt x="5100" y="12070"/>
                    </a:lnTo>
                    <a:lnTo>
                      <a:pt x="3900" y="13023"/>
                    </a:lnTo>
                    <a:lnTo>
                      <a:pt x="2700" y="13976"/>
                    </a:lnTo>
                    <a:lnTo>
                      <a:pt x="2400" y="15564"/>
                    </a:lnTo>
                    <a:lnTo>
                      <a:pt x="2700" y="17470"/>
                    </a:lnTo>
                    <a:lnTo>
                      <a:pt x="4200" y="18741"/>
                    </a:lnTo>
                    <a:lnTo>
                      <a:pt x="5700" y="19694"/>
                    </a:lnTo>
                    <a:lnTo>
                      <a:pt x="8100" y="19694"/>
                    </a:lnTo>
                    <a:lnTo>
                      <a:pt x="11100" y="19058"/>
                    </a:lnTo>
                    <a:lnTo>
                      <a:pt x="13500" y="18105"/>
                    </a:lnTo>
                    <a:lnTo>
                      <a:pt x="14400" y="17152"/>
                    </a:lnTo>
                    <a:lnTo>
                      <a:pt x="15300" y="15882"/>
                    </a:lnTo>
                    <a:lnTo>
                      <a:pt x="15900" y="14611"/>
                    </a:lnTo>
                    <a:lnTo>
                      <a:pt x="15900" y="13341"/>
                    </a:lnTo>
                    <a:lnTo>
                      <a:pt x="15900" y="984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9" name="AutoShape 16"/>
              <p:cNvSpPr>
                <a:spLocks/>
              </p:cNvSpPr>
              <p:nvPr/>
            </p:nvSpPr>
            <p:spPr bwMode="auto">
              <a:xfrm>
                <a:off x="10363200" y="9251950"/>
                <a:ext cx="71438"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059"/>
                    </a:moveTo>
                    <a:lnTo>
                      <a:pt x="18857" y="8059"/>
                    </a:lnTo>
                    <a:lnTo>
                      <a:pt x="18171" y="5480"/>
                    </a:lnTo>
                    <a:lnTo>
                      <a:pt x="16457" y="3868"/>
                    </a:lnTo>
                    <a:lnTo>
                      <a:pt x="14400" y="2579"/>
                    </a:lnTo>
                    <a:lnTo>
                      <a:pt x="11999" y="2579"/>
                    </a:lnTo>
                    <a:lnTo>
                      <a:pt x="7542" y="3223"/>
                    </a:lnTo>
                    <a:lnTo>
                      <a:pt x="6171" y="3868"/>
                    </a:lnTo>
                    <a:lnTo>
                      <a:pt x="4800" y="4835"/>
                    </a:lnTo>
                    <a:lnTo>
                      <a:pt x="3771" y="5802"/>
                    </a:lnTo>
                    <a:lnTo>
                      <a:pt x="3085" y="6770"/>
                    </a:lnTo>
                    <a:lnTo>
                      <a:pt x="2742" y="9994"/>
                    </a:lnTo>
                    <a:lnTo>
                      <a:pt x="2742" y="21600"/>
                    </a:lnTo>
                    <a:lnTo>
                      <a:pt x="0" y="21600"/>
                    </a:lnTo>
                    <a:lnTo>
                      <a:pt x="0" y="644"/>
                    </a:lnTo>
                    <a:lnTo>
                      <a:pt x="2742" y="644"/>
                    </a:lnTo>
                    <a:lnTo>
                      <a:pt x="2742" y="4835"/>
                    </a:lnTo>
                    <a:lnTo>
                      <a:pt x="4457" y="3223"/>
                    </a:lnTo>
                    <a:lnTo>
                      <a:pt x="6171" y="1611"/>
                    </a:lnTo>
                    <a:lnTo>
                      <a:pt x="8914" y="644"/>
                    </a:lnTo>
                    <a:lnTo>
                      <a:pt x="11999" y="0"/>
                    </a:lnTo>
                    <a:lnTo>
                      <a:pt x="14742" y="0"/>
                    </a:lnTo>
                    <a:lnTo>
                      <a:pt x="16457" y="644"/>
                    </a:lnTo>
                    <a:lnTo>
                      <a:pt x="18171" y="1611"/>
                    </a:lnTo>
                    <a:lnTo>
                      <a:pt x="19885" y="2256"/>
                    </a:lnTo>
                    <a:lnTo>
                      <a:pt x="20571" y="3868"/>
                    </a:lnTo>
                    <a:lnTo>
                      <a:pt x="20914" y="5480"/>
                    </a:lnTo>
                    <a:lnTo>
                      <a:pt x="21600" y="8382"/>
                    </a:lnTo>
                    <a:lnTo>
                      <a:pt x="21600" y="21600"/>
                    </a:lnTo>
                    <a:lnTo>
                      <a:pt x="18857" y="21600"/>
                    </a:lnTo>
                    <a:lnTo>
                      <a:pt x="18857" y="805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0" name="AutoShape 17"/>
              <p:cNvSpPr>
                <a:spLocks/>
              </p:cNvSpPr>
              <p:nvPr/>
            </p:nvSpPr>
            <p:spPr bwMode="auto">
              <a:xfrm>
                <a:off x="10487025" y="9224963"/>
                <a:ext cx="117475" cy="106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51" y="8272"/>
                    </a:moveTo>
                    <a:lnTo>
                      <a:pt x="16251" y="8272"/>
                    </a:lnTo>
                    <a:lnTo>
                      <a:pt x="15634" y="6434"/>
                    </a:lnTo>
                    <a:lnTo>
                      <a:pt x="14605" y="4825"/>
                    </a:lnTo>
                    <a:lnTo>
                      <a:pt x="12960" y="4136"/>
                    </a:lnTo>
                    <a:lnTo>
                      <a:pt x="10902" y="3676"/>
                    </a:lnTo>
                    <a:lnTo>
                      <a:pt x="9668" y="4136"/>
                    </a:lnTo>
                    <a:lnTo>
                      <a:pt x="8228" y="4595"/>
                    </a:lnTo>
                    <a:lnTo>
                      <a:pt x="7405" y="5285"/>
                    </a:lnTo>
                    <a:lnTo>
                      <a:pt x="6582" y="6434"/>
                    </a:lnTo>
                    <a:lnTo>
                      <a:pt x="5965" y="7123"/>
                    </a:lnTo>
                    <a:lnTo>
                      <a:pt x="5554" y="8502"/>
                    </a:lnTo>
                    <a:lnTo>
                      <a:pt x="5348" y="10800"/>
                    </a:lnTo>
                    <a:lnTo>
                      <a:pt x="5554" y="13097"/>
                    </a:lnTo>
                    <a:lnTo>
                      <a:pt x="5965" y="14246"/>
                    </a:lnTo>
                    <a:lnTo>
                      <a:pt x="6582" y="15165"/>
                    </a:lnTo>
                    <a:lnTo>
                      <a:pt x="7405" y="16085"/>
                    </a:lnTo>
                    <a:lnTo>
                      <a:pt x="8228" y="16774"/>
                    </a:lnTo>
                    <a:lnTo>
                      <a:pt x="9668" y="17463"/>
                    </a:lnTo>
                    <a:lnTo>
                      <a:pt x="10902" y="17463"/>
                    </a:lnTo>
                    <a:lnTo>
                      <a:pt x="12960" y="17004"/>
                    </a:lnTo>
                    <a:lnTo>
                      <a:pt x="14194" y="16314"/>
                    </a:lnTo>
                    <a:lnTo>
                      <a:pt x="15634" y="14936"/>
                    </a:lnTo>
                    <a:lnTo>
                      <a:pt x="16045" y="14246"/>
                    </a:lnTo>
                    <a:lnTo>
                      <a:pt x="16251" y="13097"/>
                    </a:lnTo>
                    <a:lnTo>
                      <a:pt x="21600" y="13097"/>
                    </a:lnTo>
                    <a:lnTo>
                      <a:pt x="21188" y="14936"/>
                    </a:lnTo>
                    <a:lnTo>
                      <a:pt x="20571" y="16774"/>
                    </a:lnTo>
                    <a:lnTo>
                      <a:pt x="19542" y="18153"/>
                    </a:lnTo>
                    <a:lnTo>
                      <a:pt x="18308" y="19302"/>
                    </a:lnTo>
                    <a:lnTo>
                      <a:pt x="16662" y="20451"/>
                    </a:lnTo>
                    <a:lnTo>
                      <a:pt x="15017" y="20910"/>
                    </a:lnTo>
                    <a:lnTo>
                      <a:pt x="12960" y="21140"/>
                    </a:lnTo>
                    <a:lnTo>
                      <a:pt x="10902" y="21600"/>
                    </a:lnTo>
                    <a:lnTo>
                      <a:pt x="8640" y="21140"/>
                    </a:lnTo>
                    <a:lnTo>
                      <a:pt x="6377" y="20910"/>
                    </a:lnTo>
                    <a:lnTo>
                      <a:pt x="4731" y="19991"/>
                    </a:lnTo>
                    <a:lnTo>
                      <a:pt x="3085" y="19072"/>
                    </a:lnTo>
                    <a:lnTo>
                      <a:pt x="1645" y="17463"/>
                    </a:lnTo>
                    <a:lnTo>
                      <a:pt x="1028" y="15625"/>
                    </a:lnTo>
                    <a:lnTo>
                      <a:pt x="411" y="13327"/>
                    </a:lnTo>
                    <a:lnTo>
                      <a:pt x="0" y="10800"/>
                    </a:lnTo>
                    <a:lnTo>
                      <a:pt x="411" y="7812"/>
                    </a:lnTo>
                    <a:lnTo>
                      <a:pt x="1028" y="5514"/>
                    </a:lnTo>
                    <a:lnTo>
                      <a:pt x="1645" y="3676"/>
                    </a:lnTo>
                    <a:lnTo>
                      <a:pt x="3085" y="2297"/>
                    </a:lnTo>
                    <a:lnTo>
                      <a:pt x="4731" y="1148"/>
                    </a:lnTo>
                    <a:lnTo>
                      <a:pt x="6377" y="459"/>
                    </a:lnTo>
                    <a:lnTo>
                      <a:pt x="8640" y="0"/>
                    </a:lnTo>
                    <a:lnTo>
                      <a:pt x="10902" y="0"/>
                    </a:lnTo>
                    <a:lnTo>
                      <a:pt x="14194" y="0"/>
                    </a:lnTo>
                    <a:lnTo>
                      <a:pt x="16045" y="689"/>
                    </a:lnTo>
                    <a:lnTo>
                      <a:pt x="17691" y="1608"/>
                    </a:lnTo>
                    <a:lnTo>
                      <a:pt x="18925" y="2757"/>
                    </a:lnTo>
                    <a:lnTo>
                      <a:pt x="20365" y="3676"/>
                    </a:lnTo>
                    <a:lnTo>
                      <a:pt x="21188" y="5514"/>
                    </a:lnTo>
                    <a:lnTo>
                      <a:pt x="21600" y="8272"/>
                    </a:lnTo>
                    <a:lnTo>
                      <a:pt x="16251" y="827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1" name="AutoShape 18"/>
              <p:cNvSpPr>
                <a:spLocks/>
              </p:cNvSpPr>
              <p:nvPr/>
            </p:nvSpPr>
            <p:spPr bwMode="auto">
              <a:xfrm>
                <a:off x="10612438"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24" y="0"/>
                    </a:moveTo>
                    <a:lnTo>
                      <a:pt x="10924" y="0"/>
                    </a:lnTo>
                    <a:lnTo>
                      <a:pt x="13158" y="591"/>
                    </a:lnTo>
                    <a:lnTo>
                      <a:pt x="15393" y="887"/>
                    </a:lnTo>
                    <a:lnTo>
                      <a:pt x="17379" y="1479"/>
                    </a:lnTo>
                    <a:lnTo>
                      <a:pt x="18868" y="2958"/>
                    </a:lnTo>
                    <a:lnTo>
                      <a:pt x="20110" y="4438"/>
                    </a:lnTo>
                    <a:lnTo>
                      <a:pt x="20855" y="5917"/>
                    </a:lnTo>
                    <a:lnTo>
                      <a:pt x="21600" y="8284"/>
                    </a:lnTo>
                    <a:lnTo>
                      <a:pt x="21600" y="10652"/>
                    </a:lnTo>
                    <a:lnTo>
                      <a:pt x="21600" y="13315"/>
                    </a:lnTo>
                    <a:lnTo>
                      <a:pt x="20855" y="15386"/>
                    </a:lnTo>
                    <a:lnTo>
                      <a:pt x="20110" y="17161"/>
                    </a:lnTo>
                    <a:lnTo>
                      <a:pt x="18868" y="18641"/>
                    </a:lnTo>
                    <a:lnTo>
                      <a:pt x="17379" y="20120"/>
                    </a:lnTo>
                    <a:lnTo>
                      <a:pt x="15393" y="20712"/>
                    </a:lnTo>
                    <a:lnTo>
                      <a:pt x="13158" y="21008"/>
                    </a:lnTo>
                    <a:lnTo>
                      <a:pt x="10924" y="21600"/>
                    </a:lnTo>
                    <a:lnTo>
                      <a:pt x="8441" y="21008"/>
                    </a:lnTo>
                    <a:lnTo>
                      <a:pt x="6455" y="20712"/>
                    </a:lnTo>
                    <a:lnTo>
                      <a:pt x="4468" y="20120"/>
                    </a:lnTo>
                    <a:lnTo>
                      <a:pt x="2731" y="18641"/>
                    </a:lnTo>
                    <a:lnTo>
                      <a:pt x="1737" y="17161"/>
                    </a:lnTo>
                    <a:lnTo>
                      <a:pt x="744" y="15386"/>
                    </a:lnTo>
                    <a:lnTo>
                      <a:pt x="0" y="13315"/>
                    </a:lnTo>
                    <a:lnTo>
                      <a:pt x="0" y="10652"/>
                    </a:lnTo>
                    <a:lnTo>
                      <a:pt x="0" y="8284"/>
                    </a:lnTo>
                    <a:lnTo>
                      <a:pt x="744" y="5917"/>
                    </a:lnTo>
                    <a:lnTo>
                      <a:pt x="1737" y="4438"/>
                    </a:lnTo>
                    <a:lnTo>
                      <a:pt x="2731" y="2958"/>
                    </a:lnTo>
                    <a:lnTo>
                      <a:pt x="4468" y="1479"/>
                    </a:lnTo>
                    <a:lnTo>
                      <a:pt x="6455" y="887"/>
                    </a:lnTo>
                    <a:lnTo>
                      <a:pt x="8441" y="591"/>
                    </a:lnTo>
                    <a:lnTo>
                      <a:pt x="10924" y="0"/>
                    </a:lnTo>
                    <a:close/>
                    <a:moveTo>
                      <a:pt x="10924" y="16865"/>
                    </a:moveTo>
                    <a:lnTo>
                      <a:pt x="10924" y="16865"/>
                    </a:lnTo>
                    <a:lnTo>
                      <a:pt x="13158" y="16273"/>
                    </a:lnTo>
                    <a:lnTo>
                      <a:pt x="14896" y="15386"/>
                    </a:lnTo>
                    <a:lnTo>
                      <a:pt x="15641" y="13315"/>
                    </a:lnTo>
                    <a:lnTo>
                      <a:pt x="16137" y="10652"/>
                    </a:lnTo>
                    <a:lnTo>
                      <a:pt x="15641" y="8284"/>
                    </a:lnTo>
                    <a:lnTo>
                      <a:pt x="14896" y="6213"/>
                    </a:lnTo>
                    <a:lnTo>
                      <a:pt x="13158" y="5326"/>
                    </a:lnTo>
                    <a:lnTo>
                      <a:pt x="10924" y="4734"/>
                    </a:lnTo>
                    <a:lnTo>
                      <a:pt x="8937" y="5326"/>
                    </a:lnTo>
                    <a:lnTo>
                      <a:pt x="6951" y="6213"/>
                    </a:lnTo>
                    <a:lnTo>
                      <a:pt x="5958" y="8284"/>
                    </a:lnTo>
                    <a:lnTo>
                      <a:pt x="5710" y="10652"/>
                    </a:lnTo>
                    <a:lnTo>
                      <a:pt x="5958" y="13315"/>
                    </a:lnTo>
                    <a:lnTo>
                      <a:pt x="6951" y="15386"/>
                    </a:lnTo>
                    <a:lnTo>
                      <a:pt x="8937" y="16273"/>
                    </a:lnTo>
                    <a:lnTo>
                      <a:pt x="10924" y="1686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2" name="AutoShape 19"/>
              <p:cNvSpPr>
                <a:spLocks/>
              </p:cNvSpPr>
              <p:nvPr/>
            </p:nvSpPr>
            <p:spPr bwMode="auto">
              <a:xfrm>
                <a:off x="10725150" y="9248775"/>
                <a:ext cx="87313"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631" y="9529"/>
                    </a:moveTo>
                    <a:lnTo>
                      <a:pt x="15631" y="9529"/>
                    </a:lnTo>
                    <a:lnTo>
                      <a:pt x="15347" y="7623"/>
                    </a:lnTo>
                    <a:lnTo>
                      <a:pt x="14210" y="6035"/>
                    </a:lnTo>
                    <a:lnTo>
                      <a:pt x="13357" y="5717"/>
                    </a:lnTo>
                    <a:lnTo>
                      <a:pt x="11652" y="5082"/>
                    </a:lnTo>
                    <a:lnTo>
                      <a:pt x="9378" y="5717"/>
                    </a:lnTo>
                    <a:lnTo>
                      <a:pt x="7957" y="6670"/>
                    </a:lnTo>
                    <a:lnTo>
                      <a:pt x="6536" y="8576"/>
                    </a:lnTo>
                    <a:lnTo>
                      <a:pt x="5968" y="11117"/>
                    </a:lnTo>
                    <a:lnTo>
                      <a:pt x="5968" y="21600"/>
                    </a:lnTo>
                    <a:lnTo>
                      <a:pt x="0" y="21600"/>
                    </a:lnTo>
                    <a:lnTo>
                      <a:pt x="0" y="317"/>
                    </a:lnTo>
                    <a:lnTo>
                      <a:pt x="5968" y="317"/>
                    </a:lnTo>
                    <a:lnTo>
                      <a:pt x="5968" y="3494"/>
                    </a:lnTo>
                    <a:lnTo>
                      <a:pt x="7105" y="1905"/>
                    </a:lnTo>
                    <a:lnTo>
                      <a:pt x="8810" y="952"/>
                    </a:lnTo>
                    <a:lnTo>
                      <a:pt x="11084" y="0"/>
                    </a:lnTo>
                    <a:lnTo>
                      <a:pt x="13926" y="0"/>
                    </a:lnTo>
                    <a:lnTo>
                      <a:pt x="16200" y="0"/>
                    </a:lnTo>
                    <a:lnTo>
                      <a:pt x="19042" y="1588"/>
                    </a:lnTo>
                    <a:lnTo>
                      <a:pt x="20178" y="2541"/>
                    </a:lnTo>
                    <a:lnTo>
                      <a:pt x="20747" y="3494"/>
                    </a:lnTo>
                    <a:lnTo>
                      <a:pt x="21600" y="5082"/>
                    </a:lnTo>
                    <a:lnTo>
                      <a:pt x="21600" y="7623"/>
                    </a:lnTo>
                    <a:lnTo>
                      <a:pt x="21600" y="21600"/>
                    </a:lnTo>
                    <a:lnTo>
                      <a:pt x="15631" y="21600"/>
                    </a:lnTo>
                    <a:lnTo>
                      <a:pt x="15631" y="952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3" name="AutoShape 20"/>
              <p:cNvSpPr>
                <a:spLocks/>
              </p:cNvSpPr>
              <p:nvPr/>
            </p:nvSpPr>
            <p:spPr bwMode="auto">
              <a:xfrm>
                <a:off x="10826750" y="9248775"/>
                <a:ext cx="95250"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942" y="8284"/>
                    </a:moveTo>
                    <a:lnTo>
                      <a:pt x="15942" y="8284"/>
                    </a:lnTo>
                    <a:lnTo>
                      <a:pt x="14914" y="6805"/>
                    </a:lnTo>
                    <a:lnTo>
                      <a:pt x="14142" y="5326"/>
                    </a:lnTo>
                    <a:lnTo>
                      <a:pt x="12857" y="4734"/>
                    </a:lnTo>
                    <a:lnTo>
                      <a:pt x="11314" y="4734"/>
                    </a:lnTo>
                    <a:lnTo>
                      <a:pt x="8742" y="5326"/>
                    </a:lnTo>
                    <a:lnTo>
                      <a:pt x="7200" y="6213"/>
                    </a:lnTo>
                    <a:lnTo>
                      <a:pt x="5914" y="8284"/>
                    </a:lnTo>
                    <a:lnTo>
                      <a:pt x="5914" y="10652"/>
                    </a:lnTo>
                    <a:lnTo>
                      <a:pt x="5914" y="13315"/>
                    </a:lnTo>
                    <a:lnTo>
                      <a:pt x="7200" y="15386"/>
                    </a:lnTo>
                    <a:lnTo>
                      <a:pt x="8742" y="16273"/>
                    </a:lnTo>
                    <a:lnTo>
                      <a:pt x="11314" y="16865"/>
                    </a:lnTo>
                    <a:lnTo>
                      <a:pt x="12857" y="16273"/>
                    </a:lnTo>
                    <a:lnTo>
                      <a:pt x="14142" y="15682"/>
                    </a:lnTo>
                    <a:lnTo>
                      <a:pt x="15428" y="14498"/>
                    </a:lnTo>
                    <a:lnTo>
                      <a:pt x="15942" y="13019"/>
                    </a:lnTo>
                    <a:lnTo>
                      <a:pt x="21600" y="13019"/>
                    </a:lnTo>
                    <a:lnTo>
                      <a:pt x="21342" y="15386"/>
                    </a:lnTo>
                    <a:lnTo>
                      <a:pt x="20314" y="17161"/>
                    </a:lnTo>
                    <a:lnTo>
                      <a:pt x="19028" y="18641"/>
                    </a:lnTo>
                    <a:lnTo>
                      <a:pt x="18000" y="19528"/>
                    </a:lnTo>
                    <a:lnTo>
                      <a:pt x="16200" y="20712"/>
                    </a:lnTo>
                    <a:lnTo>
                      <a:pt x="14657" y="21008"/>
                    </a:lnTo>
                    <a:lnTo>
                      <a:pt x="10800" y="21600"/>
                    </a:lnTo>
                    <a:lnTo>
                      <a:pt x="8228" y="21008"/>
                    </a:lnTo>
                    <a:lnTo>
                      <a:pt x="6171" y="20712"/>
                    </a:lnTo>
                    <a:lnTo>
                      <a:pt x="4628" y="20120"/>
                    </a:lnTo>
                    <a:lnTo>
                      <a:pt x="2828" y="18641"/>
                    </a:lnTo>
                    <a:lnTo>
                      <a:pt x="1799" y="17161"/>
                    </a:lnTo>
                    <a:lnTo>
                      <a:pt x="514" y="15386"/>
                    </a:lnTo>
                    <a:lnTo>
                      <a:pt x="0" y="13315"/>
                    </a:lnTo>
                    <a:lnTo>
                      <a:pt x="0" y="10652"/>
                    </a:lnTo>
                    <a:lnTo>
                      <a:pt x="0" y="8284"/>
                    </a:lnTo>
                    <a:lnTo>
                      <a:pt x="771" y="5917"/>
                    </a:lnTo>
                    <a:lnTo>
                      <a:pt x="1799" y="4438"/>
                    </a:lnTo>
                    <a:lnTo>
                      <a:pt x="2828" y="2958"/>
                    </a:lnTo>
                    <a:lnTo>
                      <a:pt x="4628" y="1479"/>
                    </a:lnTo>
                    <a:lnTo>
                      <a:pt x="6685" y="887"/>
                    </a:lnTo>
                    <a:lnTo>
                      <a:pt x="8742" y="591"/>
                    </a:lnTo>
                    <a:lnTo>
                      <a:pt x="11314" y="0"/>
                    </a:lnTo>
                    <a:lnTo>
                      <a:pt x="14657" y="591"/>
                    </a:lnTo>
                    <a:lnTo>
                      <a:pt x="16200" y="887"/>
                    </a:lnTo>
                    <a:lnTo>
                      <a:pt x="17485" y="2071"/>
                    </a:lnTo>
                    <a:lnTo>
                      <a:pt x="19028" y="2958"/>
                    </a:lnTo>
                    <a:lnTo>
                      <a:pt x="20057" y="4438"/>
                    </a:lnTo>
                    <a:lnTo>
                      <a:pt x="21342" y="5917"/>
                    </a:lnTo>
                    <a:lnTo>
                      <a:pt x="21600" y="8284"/>
                    </a:lnTo>
                    <a:lnTo>
                      <a:pt x="15942" y="828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4" name="AutoShape 21"/>
              <p:cNvSpPr>
                <a:spLocks/>
              </p:cNvSpPr>
              <p:nvPr/>
            </p:nvSpPr>
            <p:spPr bwMode="auto">
              <a:xfrm>
                <a:off x="10931525" y="9248775"/>
                <a:ext cx="65088"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17"/>
                    </a:moveTo>
                    <a:lnTo>
                      <a:pt x="8100" y="317"/>
                    </a:lnTo>
                    <a:lnTo>
                      <a:pt x="8100" y="4447"/>
                    </a:lnTo>
                    <a:lnTo>
                      <a:pt x="8485" y="4447"/>
                    </a:lnTo>
                    <a:lnTo>
                      <a:pt x="10414" y="2541"/>
                    </a:lnTo>
                    <a:lnTo>
                      <a:pt x="13114" y="952"/>
                    </a:lnTo>
                    <a:lnTo>
                      <a:pt x="15428" y="0"/>
                    </a:lnTo>
                    <a:lnTo>
                      <a:pt x="18514" y="0"/>
                    </a:lnTo>
                    <a:lnTo>
                      <a:pt x="21600" y="0"/>
                    </a:lnTo>
                    <a:lnTo>
                      <a:pt x="21600" y="6670"/>
                    </a:lnTo>
                    <a:lnTo>
                      <a:pt x="19285" y="6035"/>
                    </a:lnTo>
                    <a:lnTo>
                      <a:pt x="16971" y="6035"/>
                    </a:lnTo>
                    <a:lnTo>
                      <a:pt x="13114" y="6035"/>
                    </a:lnTo>
                    <a:lnTo>
                      <a:pt x="10414" y="7623"/>
                    </a:lnTo>
                    <a:lnTo>
                      <a:pt x="9257" y="9529"/>
                    </a:lnTo>
                    <a:lnTo>
                      <a:pt x="8485" y="12388"/>
                    </a:lnTo>
                    <a:lnTo>
                      <a:pt x="8485" y="21600"/>
                    </a:lnTo>
                    <a:lnTo>
                      <a:pt x="0" y="21600"/>
                    </a:lnTo>
                    <a:lnTo>
                      <a:pt x="0" y="3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5" name="AutoShape 22"/>
              <p:cNvSpPr>
                <a:spLocks/>
              </p:cNvSpPr>
              <p:nvPr/>
            </p:nvSpPr>
            <p:spPr bwMode="auto">
              <a:xfrm>
                <a:off x="11001375" y="9248775"/>
                <a:ext cx="100013"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390" y="17753"/>
                    </a:lnTo>
                    <a:lnTo>
                      <a:pt x="18409" y="18641"/>
                    </a:lnTo>
                    <a:lnTo>
                      <a:pt x="17181" y="19528"/>
                    </a:lnTo>
                    <a:lnTo>
                      <a:pt x="14236" y="21008"/>
                    </a:lnTo>
                    <a:lnTo>
                      <a:pt x="10800" y="21600"/>
                    </a:lnTo>
                    <a:lnTo>
                      <a:pt x="8345" y="21008"/>
                    </a:lnTo>
                    <a:lnTo>
                      <a:pt x="6381" y="20712"/>
                    </a:lnTo>
                    <a:lnTo>
                      <a:pt x="4418" y="20120"/>
                    </a:lnTo>
                    <a:lnTo>
                      <a:pt x="2945" y="18641"/>
                    </a:lnTo>
                    <a:lnTo>
                      <a:pt x="1718" y="17161"/>
                    </a:lnTo>
                    <a:lnTo>
                      <a:pt x="981" y="15386"/>
                    </a:lnTo>
                    <a:lnTo>
                      <a:pt x="0" y="13315"/>
                    </a:lnTo>
                    <a:lnTo>
                      <a:pt x="0" y="10652"/>
                    </a:lnTo>
                    <a:lnTo>
                      <a:pt x="0" y="8284"/>
                    </a:lnTo>
                    <a:lnTo>
                      <a:pt x="981" y="5917"/>
                    </a:lnTo>
                    <a:lnTo>
                      <a:pt x="1718" y="4438"/>
                    </a:lnTo>
                    <a:lnTo>
                      <a:pt x="2945" y="2958"/>
                    </a:lnTo>
                    <a:lnTo>
                      <a:pt x="4418" y="1479"/>
                    </a:lnTo>
                    <a:lnTo>
                      <a:pt x="6381" y="887"/>
                    </a:lnTo>
                    <a:lnTo>
                      <a:pt x="8345" y="591"/>
                    </a:lnTo>
                    <a:lnTo>
                      <a:pt x="10800" y="0"/>
                    </a:lnTo>
                    <a:lnTo>
                      <a:pt x="13254" y="591"/>
                    </a:lnTo>
                    <a:lnTo>
                      <a:pt x="15463" y="887"/>
                    </a:lnTo>
                    <a:lnTo>
                      <a:pt x="17181"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218" y="14794"/>
                    </a:lnTo>
                    <a:lnTo>
                      <a:pt x="21109" y="14794"/>
                    </a:lnTo>
                    <a:close/>
                    <a:moveTo>
                      <a:pt x="15954" y="8580"/>
                    </a:moveTo>
                    <a:lnTo>
                      <a:pt x="15954" y="8580"/>
                    </a:lnTo>
                    <a:lnTo>
                      <a:pt x="15463" y="7101"/>
                    </a:lnTo>
                    <a:lnTo>
                      <a:pt x="14727" y="5917"/>
                    </a:lnTo>
                    <a:lnTo>
                      <a:pt x="13254" y="4734"/>
                    </a:lnTo>
                    <a:lnTo>
                      <a:pt x="12027" y="4438"/>
                    </a:lnTo>
                    <a:lnTo>
                      <a:pt x="10800" y="4438"/>
                    </a:lnTo>
                    <a:lnTo>
                      <a:pt x="9081" y="4438"/>
                    </a:lnTo>
                    <a:lnTo>
                      <a:pt x="8100" y="4734"/>
                    </a:lnTo>
                    <a:lnTo>
                      <a:pt x="6381" y="6213"/>
                    </a:lnTo>
                    <a:lnTo>
                      <a:pt x="5645"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6" name="AutoShape 23"/>
              <p:cNvSpPr>
                <a:spLocks/>
              </p:cNvSpPr>
              <p:nvPr/>
            </p:nvSpPr>
            <p:spPr bwMode="auto">
              <a:xfrm>
                <a:off x="11102975" y="9229725"/>
                <a:ext cx="60325"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705" y="0"/>
                    </a:moveTo>
                    <a:lnTo>
                      <a:pt x="14264" y="0"/>
                    </a:lnTo>
                    <a:lnTo>
                      <a:pt x="14264" y="5096"/>
                    </a:lnTo>
                    <a:lnTo>
                      <a:pt x="21600" y="5096"/>
                    </a:lnTo>
                    <a:lnTo>
                      <a:pt x="21600" y="8737"/>
                    </a:lnTo>
                    <a:lnTo>
                      <a:pt x="14264" y="8737"/>
                    </a:lnTo>
                    <a:lnTo>
                      <a:pt x="14264" y="16260"/>
                    </a:lnTo>
                    <a:lnTo>
                      <a:pt x="15079" y="16988"/>
                    </a:lnTo>
                    <a:lnTo>
                      <a:pt x="15079" y="17231"/>
                    </a:lnTo>
                    <a:lnTo>
                      <a:pt x="16301" y="17716"/>
                    </a:lnTo>
                    <a:lnTo>
                      <a:pt x="17524" y="17716"/>
                    </a:lnTo>
                    <a:lnTo>
                      <a:pt x="21600" y="17716"/>
                    </a:lnTo>
                    <a:lnTo>
                      <a:pt x="21600" y="21357"/>
                    </a:lnTo>
                    <a:lnTo>
                      <a:pt x="15079" y="21600"/>
                    </a:lnTo>
                    <a:lnTo>
                      <a:pt x="9781" y="21357"/>
                    </a:lnTo>
                    <a:lnTo>
                      <a:pt x="8558" y="20871"/>
                    </a:lnTo>
                    <a:lnTo>
                      <a:pt x="7335" y="20386"/>
                    </a:lnTo>
                    <a:lnTo>
                      <a:pt x="6520" y="19658"/>
                    </a:lnTo>
                    <a:lnTo>
                      <a:pt x="5705" y="18930"/>
                    </a:lnTo>
                    <a:lnTo>
                      <a:pt x="5705" y="16988"/>
                    </a:lnTo>
                    <a:lnTo>
                      <a:pt x="5705" y="8737"/>
                    </a:lnTo>
                    <a:lnTo>
                      <a:pt x="0" y="8737"/>
                    </a:lnTo>
                    <a:lnTo>
                      <a:pt x="0" y="5096"/>
                    </a:lnTo>
                    <a:lnTo>
                      <a:pt x="5705" y="5096"/>
                    </a:lnTo>
                    <a:lnTo>
                      <a:pt x="5705"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7" name="AutoShape 24"/>
              <p:cNvSpPr>
                <a:spLocks/>
              </p:cNvSpPr>
              <p:nvPr/>
            </p:nvSpPr>
            <p:spPr bwMode="auto">
              <a:xfrm>
                <a:off x="11168063"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1" y="14794"/>
                    </a:moveTo>
                    <a:lnTo>
                      <a:pt x="21351" y="14794"/>
                    </a:lnTo>
                    <a:lnTo>
                      <a:pt x="20358" y="16273"/>
                    </a:lnTo>
                    <a:lnTo>
                      <a:pt x="19613" y="17753"/>
                    </a:lnTo>
                    <a:lnTo>
                      <a:pt x="18372" y="18641"/>
                    </a:lnTo>
                    <a:lnTo>
                      <a:pt x="17131" y="19528"/>
                    </a:lnTo>
                    <a:lnTo>
                      <a:pt x="14400" y="21008"/>
                    </a:lnTo>
                    <a:lnTo>
                      <a:pt x="10924" y="21600"/>
                    </a:lnTo>
                    <a:lnTo>
                      <a:pt x="8689" y="21008"/>
                    </a:lnTo>
                    <a:lnTo>
                      <a:pt x="6455" y="20712"/>
                    </a:lnTo>
                    <a:lnTo>
                      <a:pt x="4717" y="20120"/>
                    </a:lnTo>
                    <a:lnTo>
                      <a:pt x="3227" y="18641"/>
                    </a:lnTo>
                    <a:lnTo>
                      <a:pt x="1986" y="17161"/>
                    </a:lnTo>
                    <a:lnTo>
                      <a:pt x="744" y="15386"/>
                    </a:lnTo>
                    <a:lnTo>
                      <a:pt x="496" y="13315"/>
                    </a:lnTo>
                    <a:lnTo>
                      <a:pt x="0" y="10652"/>
                    </a:lnTo>
                    <a:lnTo>
                      <a:pt x="496" y="8284"/>
                    </a:lnTo>
                    <a:lnTo>
                      <a:pt x="744" y="5917"/>
                    </a:lnTo>
                    <a:lnTo>
                      <a:pt x="1986" y="4438"/>
                    </a:lnTo>
                    <a:lnTo>
                      <a:pt x="3227" y="2958"/>
                    </a:lnTo>
                    <a:lnTo>
                      <a:pt x="4717" y="1479"/>
                    </a:lnTo>
                    <a:lnTo>
                      <a:pt x="6455" y="887"/>
                    </a:lnTo>
                    <a:lnTo>
                      <a:pt x="8689" y="591"/>
                    </a:lnTo>
                    <a:lnTo>
                      <a:pt x="10924" y="0"/>
                    </a:lnTo>
                    <a:lnTo>
                      <a:pt x="13655" y="591"/>
                    </a:lnTo>
                    <a:lnTo>
                      <a:pt x="15641" y="887"/>
                    </a:lnTo>
                    <a:lnTo>
                      <a:pt x="17627" y="2071"/>
                    </a:lnTo>
                    <a:lnTo>
                      <a:pt x="18868" y="3254"/>
                    </a:lnTo>
                    <a:lnTo>
                      <a:pt x="20110" y="4734"/>
                    </a:lnTo>
                    <a:lnTo>
                      <a:pt x="20855" y="6805"/>
                    </a:lnTo>
                    <a:lnTo>
                      <a:pt x="21351" y="9172"/>
                    </a:lnTo>
                    <a:lnTo>
                      <a:pt x="21600" y="12131"/>
                    </a:lnTo>
                    <a:lnTo>
                      <a:pt x="21600" y="12427"/>
                    </a:lnTo>
                    <a:lnTo>
                      <a:pt x="5710" y="12427"/>
                    </a:lnTo>
                    <a:lnTo>
                      <a:pt x="5958" y="13906"/>
                    </a:lnTo>
                    <a:lnTo>
                      <a:pt x="6703" y="15682"/>
                    </a:lnTo>
                    <a:lnTo>
                      <a:pt x="8441" y="16865"/>
                    </a:lnTo>
                    <a:lnTo>
                      <a:pt x="10924" y="17161"/>
                    </a:lnTo>
                    <a:lnTo>
                      <a:pt x="12413" y="17161"/>
                    </a:lnTo>
                    <a:lnTo>
                      <a:pt x="13655" y="16865"/>
                    </a:lnTo>
                    <a:lnTo>
                      <a:pt x="14896" y="15682"/>
                    </a:lnTo>
                    <a:lnTo>
                      <a:pt x="15641" y="14794"/>
                    </a:lnTo>
                    <a:lnTo>
                      <a:pt x="21351" y="14794"/>
                    </a:lnTo>
                    <a:close/>
                    <a:moveTo>
                      <a:pt x="16137" y="8580"/>
                    </a:moveTo>
                    <a:lnTo>
                      <a:pt x="16137" y="8580"/>
                    </a:lnTo>
                    <a:lnTo>
                      <a:pt x="15641" y="7101"/>
                    </a:lnTo>
                    <a:lnTo>
                      <a:pt x="14896" y="5917"/>
                    </a:lnTo>
                    <a:lnTo>
                      <a:pt x="13158" y="4734"/>
                    </a:lnTo>
                    <a:lnTo>
                      <a:pt x="11917" y="4438"/>
                    </a:lnTo>
                    <a:lnTo>
                      <a:pt x="10924" y="4438"/>
                    </a:lnTo>
                    <a:lnTo>
                      <a:pt x="9186" y="4438"/>
                    </a:lnTo>
                    <a:lnTo>
                      <a:pt x="8441" y="4734"/>
                    </a:lnTo>
                    <a:lnTo>
                      <a:pt x="6703" y="6213"/>
                    </a:lnTo>
                    <a:lnTo>
                      <a:pt x="5958" y="7693"/>
                    </a:lnTo>
                    <a:lnTo>
                      <a:pt x="5710" y="8580"/>
                    </a:lnTo>
                    <a:lnTo>
                      <a:pt x="16137"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8" name="AutoShape 25"/>
              <p:cNvSpPr>
                <a:spLocks/>
              </p:cNvSpPr>
              <p:nvPr/>
            </p:nvSpPr>
            <p:spPr bwMode="auto">
              <a:xfrm>
                <a:off x="11333163" y="9226550"/>
                <a:ext cx="101600"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4241" y="0"/>
                    </a:lnTo>
                    <a:lnTo>
                      <a:pt x="16140" y="242"/>
                    </a:lnTo>
                    <a:lnTo>
                      <a:pt x="17802" y="728"/>
                    </a:lnTo>
                    <a:lnTo>
                      <a:pt x="19226" y="1213"/>
                    </a:lnTo>
                    <a:lnTo>
                      <a:pt x="19938" y="2426"/>
                    </a:lnTo>
                    <a:lnTo>
                      <a:pt x="20887" y="3155"/>
                    </a:lnTo>
                    <a:lnTo>
                      <a:pt x="21125" y="4368"/>
                    </a:lnTo>
                    <a:lnTo>
                      <a:pt x="21600" y="6552"/>
                    </a:lnTo>
                    <a:lnTo>
                      <a:pt x="21600" y="8251"/>
                    </a:lnTo>
                    <a:lnTo>
                      <a:pt x="21125" y="9707"/>
                    </a:lnTo>
                    <a:lnTo>
                      <a:pt x="20413" y="10921"/>
                    </a:lnTo>
                    <a:lnTo>
                      <a:pt x="19701" y="11649"/>
                    </a:lnTo>
                    <a:lnTo>
                      <a:pt x="18989" y="12862"/>
                    </a:lnTo>
                    <a:lnTo>
                      <a:pt x="17802" y="13348"/>
                    </a:lnTo>
                    <a:lnTo>
                      <a:pt x="16140" y="13591"/>
                    </a:lnTo>
                    <a:lnTo>
                      <a:pt x="14716" y="13591"/>
                    </a:lnTo>
                    <a:lnTo>
                      <a:pt x="5934" y="13591"/>
                    </a:lnTo>
                    <a:lnTo>
                      <a:pt x="5934" y="21600"/>
                    </a:lnTo>
                    <a:lnTo>
                      <a:pt x="0" y="21600"/>
                    </a:lnTo>
                    <a:lnTo>
                      <a:pt x="0" y="0"/>
                    </a:lnTo>
                    <a:close/>
                    <a:moveTo>
                      <a:pt x="5934" y="9707"/>
                    </a:moveTo>
                    <a:lnTo>
                      <a:pt x="11868" y="9707"/>
                    </a:lnTo>
                    <a:lnTo>
                      <a:pt x="13054" y="9707"/>
                    </a:lnTo>
                    <a:lnTo>
                      <a:pt x="14241" y="9465"/>
                    </a:lnTo>
                    <a:lnTo>
                      <a:pt x="15428" y="8494"/>
                    </a:lnTo>
                    <a:lnTo>
                      <a:pt x="15903" y="7038"/>
                    </a:lnTo>
                    <a:lnTo>
                      <a:pt x="15428" y="5339"/>
                    </a:lnTo>
                    <a:lnTo>
                      <a:pt x="14716" y="4368"/>
                    </a:lnTo>
                    <a:lnTo>
                      <a:pt x="13529" y="3883"/>
                    </a:lnTo>
                    <a:lnTo>
                      <a:pt x="12342" y="3883"/>
                    </a:lnTo>
                    <a:lnTo>
                      <a:pt x="5934" y="3883"/>
                    </a:lnTo>
                    <a:lnTo>
                      <a:pt x="5934" y="970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9" name="AutoShape 26"/>
              <p:cNvSpPr>
                <a:spLocks/>
              </p:cNvSpPr>
              <p:nvPr/>
            </p:nvSpPr>
            <p:spPr bwMode="auto">
              <a:xfrm>
                <a:off x="11449050" y="9224963"/>
                <a:ext cx="23813"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696"/>
                    </a:moveTo>
                    <a:lnTo>
                      <a:pt x="21600" y="5696"/>
                    </a:lnTo>
                    <a:lnTo>
                      <a:pt x="21600" y="21600"/>
                    </a:lnTo>
                    <a:lnTo>
                      <a:pt x="0" y="21600"/>
                    </a:lnTo>
                    <a:lnTo>
                      <a:pt x="0" y="5696"/>
                    </a:lnTo>
                    <a:close/>
                    <a:moveTo>
                      <a:pt x="0" y="0"/>
                    </a:moveTo>
                    <a:lnTo>
                      <a:pt x="21600" y="0"/>
                    </a:lnTo>
                    <a:lnTo>
                      <a:pt x="21600" y="3797"/>
                    </a:lnTo>
                    <a:lnTo>
                      <a:pt x="0" y="3797"/>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0" name="AutoShape 27"/>
              <p:cNvSpPr>
                <a:spLocks/>
              </p:cNvSpPr>
              <p:nvPr/>
            </p:nvSpPr>
            <p:spPr bwMode="auto">
              <a:xfrm>
                <a:off x="11491913" y="9248775"/>
                <a:ext cx="93662" cy="104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34"/>
                    </a:moveTo>
                    <a:lnTo>
                      <a:pt x="5400" y="234"/>
                    </a:lnTo>
                    <a:lnTo>
                      <a:pt x="5400" y="2113"/>
                    </a:lnTo>
                    <a:lnTo>
                      <a:pt x="7200" y="1173"/>
                    </a:lnTo>
                    <a:lnTo>
                      <a:pt x="8485" y="234"/>
                    </a:lnTo>
                    <a:lnTo>
                      <a:pt x="10028" y="0"/>
                    </a:lnTo>
                    <a:lnTo>
                      <a:pt x="11828" y="0"/>
                    </a:lnTo>
                    <a:lnTo>
                      <a:pt x="13885" y="0"/>
                    </a:lnTo>
                    <a:lnTo>
                      <a:pt x="15942" y="234"/>
                    </a:lnTo>
                    <a:lnTo>
                      <a:pt x="17485" y="1173"/>
                    </a:lnTo>
                    <a:lnTo>
                      <a:pt x="18771" y="1878"/>
                    </a:lnTo>
                    <a:lnTo>
                      <a:pt x="20057" y="3052"/>
                    </a:lnTo>
                    <a:lnTo>
                      <a:pt x="20828" y="4460"/>
                    </a:lnTo>
                    <a:lnTo>
                      <a:pt x="21600" y="6104"/>
                    </a:lnTo>
                    <a:lnTo>
                      <a:pt x="21600" y="7982"/>
                    </a:lnTo>
                    <a:lnTo>
                      <a:pt x="21600" y="9860"/>
                    </a:lnTo>
                    <a:lnTo>
                      <a:pt x="20828" y="11269"/>
                    </a:lnTo>
                    <a:lnTo>
                      <a:pt x="20057" y="12913"/>
                    </a:lnTo>
                    <a:lnTo>
                      <a:pt x="19285" y="14086"/>
                    </a:lnTo>
                    <a:lnTo>
                      <a:pt x="17485" y="15026"/>
                    </a:lnTo>
                    <a:lnTo>
                      <a:pt x="15942" y="15965"/>
                    </a:lnTo>
                    <a:lnTo>
                      <a:pt x="14142" y="16199"/>
                    </a:lnTo>
                    <a:lnTo>
                      <a:pt x="12085" y="16669"/>
                    </a:lnTo>
                    <a:lnTo>
                      <a:pt x="10028" y="16199"/>
                    </a:lnTo>
                    <a:lnTo>
                      <a:pt x="8485" y="15965"/>
                    </a:lnTo>
                    <a:lnTo>
                      <a:pt x="6685" y="15026"/>
                    </a:lnTo>
                    <a:lnTo>
                      <a:pt x="5400" y="14086"/>
                    </a:lnTo>
                    <a:lnTo>
                      <a:pt x="5400" y="21600"/>
                    </a:lnTo>
                    <a:lnTo>
                      <a:pt x="0" y="21600"/>
                    </a:lnTo>
                    <a:lnTo>
                      <a:pt x="0" y="234"/>
                    </a:lnTo>
                    <a:close/>
                    <a:moveTo>
                      <a:pt x="10800" y="12913"/>
                    </a:moveTo>
                    <a:lnTo>
                      <a:pt x="10800" y="12913"/>
                    </a:lnTo>
                    <a:lnTo>
                      <a:pt x="12600" y="12443"/>
                    </a:lnTo>
                    <a:lnTo>
                      <a:pt x="14142" y="11739"/>
                    </a:lnTo>
                    <a:lnTo>
                      <a:pt x="15428" y="10095"/>
                    </a:lnTo>
                    <a:lnTo>
                      <a:pt x="15942" y="8217"/>
                    </a:lnTo>
                    <a:lnTo>
                      <a:pt x="15428" y="6104"/>
                    </a:lnTo>
                    <a:lnTo>
                      <a:pt x="14142" y="4930"/>
                    </a:lnTo>
                    <a:lnTo>
                      <a:pt x="12600" y="3756"/>
                    </a:lnTo>
                    <a:lnTo>
                      <a:pt x="10800" y="3756"/>
                    </a:lnTo>
                    <a:lnTo>
                      <a:pt x="8742" y="3756"/>
                    </a:lnTo>
                    <a:lnTo>
                      <a:pt x="7200" y="4930"/>
                    </a:lnTo>
                    <a:lnTo>
                      <a:pt x="5914" y="6104"/>
                    </a:lnTo>
                    <a:lnTo>
                      <a:pt x="5400" y="8217"/>
                    </a:lnTo>
                    <a:lnTo>
                      <a:pt x="5914" y="10095"/>
                    </a:lnTo>
                    <a:lnTo>
                      <a:pt x="7200" y="11739"/>
                    </a:lnTo>
                    <a:lnTo>
                      <a:pt x="8742" y="12443"/>
                    </a:lnTo>
                    <a:lnTo>
                      <a:pt x="10800" y="1291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1" name="AutoShape 28"/>
              <p:cNvSpPr>
                <a:spLocks/>
              </p:cNvSpPr>
              <p:nvPr/>
            </p:nvSpPr>
            <p:spPr bwMode="auto">
              <a:xfrm>
                <a:off x="11595100" y="9248775"/>
                <a:ext cx="96838"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636" y="17753"/>
                    </a:lnTo>
                    <a:lnTo>
                      <a:pt x="18409" y="18641"/>
                    </a:lnTo>
                    <a:lnTo>
                      <a:pt x="17181" y="19528"/>
                    </a:lnTo>
                    <a:lnTo>
                      <a:pt x="14481" y="21008"/>
                    </a:lnTo>
                    <a:lnTo>
                      <a:pt x="10800" y="21600"/>
                    </a:lnTo>
                    <a:lnTo>
                      <a:pt x="8836" y="21008"/>
                    </a:lnTo>
                    <a:lnTo>
                      <a:pt x="6381" y="20712"/>
                    </a:lnTo>
                    <a:lnTo>
                      <a:pt x="4909" y="20120"/>
                    </a:lnTo>
                    <a:lnTo>
                      <a:pt x="3190" y="18641"/>
                    </a:lnTo>
                    <a:lnTo>
                      <a:pt x="1963" y="17161"/>
                    </a:lnTo>
                    <a:lnTo>
                      <a:pt x="981" y="15386"/>
                    </a:lnTo>
                    <a:lnTo>
                      <a:pt x="490" y="13315"/>
                    </a:lnTo>
                    <a:lnTo>
                      <a:pt x="0" y="10652"/>
                    </a:lnTo>
                    <a:lnTo>
                      <a:pt x="490" y="8284"/>
                    </a:lnTo>
                    <a:lnTo>
                      <a:pt x="981" y="5917"/>
                    </a:lnTo>
                    <a:lnTo>
                      <a:pt x="1963" y="4438"/>
                    </a:lnTo>
                    <a:lnTo>
                      <a:pt x="3190" y="2958"/>
                    </a:lnTo>
                    <a:lnTo>
                      <a:pt x="4909" y="1479"/>
                    </a:lnTo>
                    <a:lnTo>
                      <a:pt x="6381" y="887"/>
                    </a:lnTo>
                    <a:lnTo>
                      <a:pt x="8836" y="591"/>
                    </a:lnTo>
                    <a:lnTo>
                      <a:pt x="10800" y="0"/>
                    </a:lnTo>
                    <a:lnTo>
                      <a:pt x="13500" y="591"/>
                    </a:lnTo>
                    <a:lnTo>
                      <a:pt x="15463" y="887"/>
                    </a:lnTo>
                    <a:lnTo>
                      <a:pt x="17672"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463" y="14794"/>
                    </a:lnTo>
                    <a:lnTo>
                      <a:pt x="21109" y="14794"/>
                    </a:lnTo>
                    <a:close/>
                    <a:moveTo>
                      <a:pt x="15954" y="8580"/>
                    </a:moveTo>
                    <a:lnTo>
                      <a:pt x="15954" y="8580"/>
                    </a:lnTo>
                    <a:lnTo>
                      <a:pt x="15463" y="7101"/>
                    </a:lnTo>
                    <a:lnTo>
                      <a:pt x="14727" y="5917"/>
                    </a:lnTo>
                    <a:lnTo>
                      <a:pt x="13254" y="4734"/>
                    </a:lnTo>
                    <a:lnTo>
                      <a:pt x="12272" y="4438"/>
                    </a:lnTo>
                    <a:lnTo>
                      <a:pt x="10800" y="4438"/>
                    </a:lnTo>
                    <a:lnTo>
                      <a:pt x="9327" y="4438"/>
                    </a:lnTo>
                    <a:lnTo>
                      <a:pt x="8345" y="4734"/>
                    </a:lnTo>
                    <a:lnTo>
                      <a:pt x="6872" y="6213"/>
                    </a:lnTo>
                    <a:lnTo>
                      <a:pt x="6136"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2" name="AutoShape 29"/>
              <p:cNvSpPr>
                <a:spLocks/>
              </p:cNvSpPr>
              <p:nvPr/>
            </p:nvSpPr>
            <p:spPr bwMode="auto">
              <a:xfrm>
                <a:off x="11739563" y="9231313"/>
                <a:ext cx="103187"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00" y="15144"/>
                    </a:moveTo>
                    <a:lnTo>
                      <a:pt x="5165" y="15144"/>
                    </a:lnTo>
                    <a:lnTo>
                      <a:pt x="2113" y="21600"/>
                    </a:lnTo>
                    <a:lnTo>
                      <a:pt x="0" y="21600"/>
                    </a:lnTo>
                    <a:lnTo>
                      <a:pt x="9391" y="0"/>
                    </a:lnTo>
                    <a:lnTo>
                      <a:pt x="11973" y="0"/>
                    </a:lnTo>
                    <a:lnTo>
                      <a:pt x="21600" y="21600"/>
                    </a:lnTo>
                    <a:lnTo>
                      <a:pt x="18782" y="21600"/>
                    </a:lnTo>
                    <a:lnTo>
                      <a:pt x="16200" y="15144"/>
                    </a:lnTo>
                    <a:close/>
                    <a:moveTo>
                      <a:pt x="10565" y="1986"/>
                    </a:moveTo>
                    <a:lnTo>
                      <a:pt x="6104" y="12662"/>
                    </a:lnTo>
                    <a:lnTo>
                      <a:pt x="15495" y="12662"/>
                    </a:lnTo>
                    <a:lnTo>
                      <a:pt x="10565" y="198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3" name="AutoShape 30"/>
              <p:cNvSpPr>
                <a:spLocks/>
              </p:cNvSpPr>
              <p:nvPr/>
            </p:nvSpPr>
            <p:spPr bwMode="auto">
              <a:xfrm>
                <a:off x="11845925" y="9256713"/>
                <a:ext cx="71438"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7142" y="4382"/>
                    </a:lnTo>
                    <a:lnTo>
                      <a:pt x="15771" y="3443"/>
                    </a:lnTo>
                    <a:lnTo>
                      <a:pt x="13371" y="2504"/>
                    </a:lnTo>
                    <a:lnTo>
                      <a:pt x="10628" y="2504"/>
                    </a:lnTo>
                    <a:lnTo>
                      <a:pt x="7885" y="2504"/>
                    </a:lnTo>
                    <a:lnTo>
                      <a:pt x="6171" y="2817"/>
                    </a:lnTo>
                    <a:lnTo>
                      <a:pt x="4457" y="4069"/>
                    </a:lnTo>
                    <a:lnTo>
                      <a:pt x="4114" y="5947"/>
                    </a:lnTo>
                    <a:lnTo>
                      <a:pt x="4457" y="6886"/>
                    </a:lnTo>
                    <a:lnTo>
                      <a:pt x="5828" y="7826"/>
                    </a:lnTo>
                    <a:lnTo>
                      <a:pt x="7885" y="8452"/>
                    </a:lnTo>
                    <a:lnTo>
                      <a:pt x="12342" y="9078"/>
                    </a:lnTo>
                    <a:lnTo>
                      <a:pt x="16800" y="10017"/>
                    </a:lnTo>
                    <a:lnTo>
                      <a:pt x="19542" y="10956"/>
                    </a:lnTo>
                    <a:lnTo>
                      <a:pt x="20571" y="11582"/>
                    </a:lnTo>
                    <a:lnTo>
                      <a:pt x="21257" y="12521"/>
                    </a:lnTo>
                    <a:lnTo>
                      <a:pt x="21600" y="15026"/>
                    </a:lnTo>
                    <a:lnTo>
                      <a:pt x="21600" y="16591"/>
                    </a:lnTo>
                    <a:lnTo>
                      <a:pt x="21257" y="17530"/>
                    </a:lnTo>
                    <a:lnTo>
                      <a:pt x="20228" y="18469"/>
                    </a:lnTo>
                    <a:lnTo>
                      <a:pt x="18857" y="19721"/>
                    </a:lnTo>
                    <a:lnTo>
                      <a:pt x="15771" y="20973"/>
                    </a:lnTo>
                    <a:lnTo>
                      <a:pt x="11314" y="21600"/>
                    </a:lnTo>
                    <a:lnTo>
                      <a:pt x="6857" y="20973"/>
                    </a:lnTo>
                    <a:lnTo>
                      <a:pt x="4457" y="20660"/>
                    </a:lnTo>
                    <a:lnTo>
                      <a:pt x="2742" y="19721"/>
                    </a:lnTo>
                    <a:lnTo>
                      <a:pt x="1714" y="18469"/>
                    </a:lnTo>
                    <a:lnTo>
                      <a:pt x="685" y="17530"/>
                    </a:lnTo>
                    <a:lnTo>
                      <a:pt x="0" y="15965"/>
                    </a:lnTo>
                    <a:lnTo>
                      <a:pt x="0" y="14400"/>
                    </a:lnTo>
                    <a:lnTo>
                      <a:pt x="2742" y="14400"/>
                    </a:lnTo>
                    <a:lnTo>
                      <a:pt x="4114" y="16591"/>
                    </a:lnTo>
                    <a:lnTo>
                      <a:pt x="5142" y="18156"/>
                    </a:lnTo>
                    <a:lnTo>
                      <a:pt x="7885" y="18469"/>
                    </a:lnTo>
                    <a:lnTo>
                      <a:pt x="11314" y="19095"/>
                    </a:lnTo>
                    <a:lnTo>
                      <a:pt x="14400" y="18469"/>
                    </a:lnTo>
                    <a:lnTo>
                      <a:pt x="16800" y="18156"/>
                    </a:lnTo>
                    <a:lnTo>
                      <a:pt x="18514" y="17217"/>
                    </a:lnTo>
                    <a:lnTo>
                      <a:pt x="18514" y="15026"/>
                    </a:lnTo>
                    <a:lnTo>
                      <a:pt x="18514" y="14086"/>
                    </a:lnTo>
                    <a:lnTo>
                      <a:pt x="17142" y="13147"/>
                    </a:lnTo>
                    <a:lnTo>
                      <a:pt x="14400" y="11895"/>
                    </a:lnTo>
                    <a:lnTo>
                      <a:pt x="9942" y="11582"/>
                    </a:lnTo>
                    <a:lnTo>
                      <a:pt x="5828" y="10956"/>
                    </a:lnTo>
                    <a:lnTo>
                      <a:pt x="2742" y="10017"/>
                    </a:lnTo>
                    <a:lnTo>
                      <a:pt x="1714" y="9078"/>
                    </a:lnTo>
                    <a:lnTo>
                      <a:pt x="1371" y="8452"/>
                    </a:lnTo>
                    <a:lnTo>
                      <a:pt x="685" y="5947"/>
                    </a:lnTo>
                    <a:lnTo>
                      <a:pt x="1371" y="3443"/>
                    </a:lnTo>
                    <a:lnTo>
                      <a:pt x="2399" y="2504"/>
                    </a:lnTo>
                    <a:lnTo>
                      <a:pt x="3428" y="1878"/>
                    </a:lnTo>
                    <a:lnTo>
                      <a:pt x="6171" y="313"/>
                    </a:lnTo>
                    <a:lnTo>
                      <a:pt x="10628" y="0"/>
                    </a:lnTo>
                    <a:lnTo>
                      <a:pt x="15085" y="313"/>
                    </a:lnTo>
                    <a:lnTo>
                      <a:pt x="16800" y="939"/>
                    </a:lnTo>
                    <a:lnTo>
                      <a:pt x="18514" y="1878"/>
                    </a:lnTo>
                    <a:lnTo>
                      <a:pt x="19542" y="2504"/>
                    </a:lnTo>
                    <a:lnTo>
                      <a:pt x="20228" y="4069"/>
                    </a:lnTo>
                    <a:lnTo>
                      <a:pt x="21257"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4" name="AutoShape 31"/>
              <p:cNvSpPr>
                <a:spLocks/>
              </p:cNvSpPr>
              <p:nvPr/>
            </p:nvSpPr>
            <p:spPr bwMode="auto">
              <a:xfrm>
                <a:off x="11925300" y="9256713"/>
                <a:ext cx="69850"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6457" y="4382"/>
                    </a:lnTo>
                    <a:lnTo>
                      <a:pt x="15428" y="3443"/>
                    </a:lnTo>
                    <a:lnTo>
                      <a:pt x="13371" y="2504"/>
                    </a:lnTo>
                    <a:lnTo>
                      <a:pt x="9942" y="2504"/>
                    </a:lnTo>
                    <a:lnTo>
                      <a:pt x="7542" y="2504"/>
                    </a:lnTo>
                    <a:lnTo>
                      <a:pt x="5485" y="2817"/>
                    </a:lnTo>
                    <a:lnTo>
                      <a:pt x="4457" y="4069"/>
                    </a:lnTo>
                    <a:lnTo>
                      <a:pt x="3771" y="5947"/>
                    </a:lnTo>
                    <a:lnTo>
                      <a:pt x="3771" y="6886"/>
                    </a:lnTo>
                    <a:lnTo>
                      <a:pt x="5485" y="7826"/>
                    </a:lnTo>
                    <a:lnTo>
                      <a:pt x="7542" y="8452"/>
                    </a:lnTo>
                    <a:lnTo>
                      <a:pt x="12000" y="9078"/>
                    </a:lnTo>
                    <a:lnTo>
                      <a:pt x="16114" y="10017"/>
                    </a:lnTo>
                    <a:lnTo>
                      <a:pt x="19199" y="10956"/>
                    </a:lnTo>
                    <a:lnTo>
                      <a:pt x="20571" y="11582"/>
                    </a:lnTo>
                    <a:lnTo>
                      <a:pt x="20914" y="12521"/>
                    </a:lnTo>
                    <a:lnTo>
                      <a:pt x="21600" y="15026"/>
                    </a:lnTo>
                    <a:lnTo>
                      <a:pt x="21600" y="16591"/>
                    </a:lnTo>
                    <a:lnTo>
                      <a:pt x="20914" y="17530"/>
                    </a:lnTo>
                    <a:lnTo>
                      <a:pt x="19885" y="18469"/>
                    </a:lnTo>
                    <a:lnTo>
                      <a:pt x="18857" y="19721"/>
                    </a:lnTo>
                    <a:lnTo>
                      <a:pt x="15428" y="20973"/>
                    </a:lnTo>
                    <a:lnTo>
                      <a:pt x="10971" y="21600"/>
                    </a:lnTo>
                    <a:lnTo>
                      <a:pt x="6171" y="20973"/>
                    </a:lnTo>
                    <a:lnTo>
                      <a:pt x="4457" y="20660"/>
                    </a:lnTo>
                    <a:lnTo>
                      <a:pt x="2742" y="19721"/>
                    </a:lnTo>
                    <a:lnTo>
                      <a:pt x="1714" y="18469"/>
                    </a:lnTo>
                    <a:lnTo>
                      <a:pt x="342" y="17530"/>
                    </a:lnTo>
                    <a:lnTo>
                      <a:pt x="0" y="15965"/>
                    </a:lnTo>
                    <a:lnTo>
                      <a:pt x="0" y="14400"/>
                    </a:lnTo>
                    <a:lnTo>
                      <a:pt x="2742" y="14400"/>
                    </a:lnTo>
                    <a:lnTo>
                      <a:pt x="3428" y="16591"/>
                    </a:lnTo>
                    <a:lnTo>
                      <a:pt x="4799" y="18156"/>
                    </a:lnTo>
                    <a:lnTo>
                      <a:pt x="7200" y="18469"/>
                    </a:lnTo>
                    <a:lnTo>
                      <a:pt x="10971" y="19095"/>
                    </a:lnTo>
                    <a:lnTo>
                      <a:pt x="13714" y="18469"/>
                    </a:lnTo>
                    <a:lnTo>
                      <a:pt x="16457" y="18156"/>
                    </a:lnTo>
                    <a:lnTo>
                      <a:pt x="17828" y="17217"/>
                    </a:lnTo>
                    <a:lnTo>
                      <a:pt x="18171" y="15026"/>
                    </a:lnTo>
                    <a:lnTo>
                      <a:pt x="18171" y="14086"/>
                    </a:lnTo>
                    <a:lnTo>
                      <a:pt x="16457" y="13147"/>
                    </a:lnTo>
                    <a:lnTo>
                      <a:pt x="14399" y="11895"/>
                    </a:lnTo>
                    <a:lnTo>
                      <a:pt x="9942" y="11582"/>
                    </a:lnTo>
                    <a:lnTo>
                      <a:pt x="5485" y="10956"/>
                    </a:lnTo>
                    <a:lnTo>
                      <a:pt x="2742" y="10017"/>
                    </a:lnTo>
                    <a:lnTo>
                      <a:pt x="1714" y="9078"/>
                    </a:lnTo>
                    <a:lnTo>
                      <a:pt x="1028" y="8452"/>
                    </a:lnTo>
                    <a:lnTo>
                      <a:pt x="342" y="5947"/>
                    </a:lnTo>
                    <a:lnTo>
                      <a:pt x="1028" y="3443"/>
                    </a:lnTo>
                    <a:lnTo>
                      <a:pt x="1714" y="2504"/>
                    </a:lnTo>
                    <a:lnTo>
                      <a:pt x="2742" y="1878"/>
                    </a:lnTo>
                    <a:lnTo>
                      <a:pt x="6171" y="313"/>
                    </a:lnTo>
                    <a:lnTo>
                      <a:pt x="9942" y="0"/>
                    </a:lnTo>
                    <a:lnTo>
                      <a:pt x="14742" y="313"/>
                    </a:lnTo>
                    <a:lnTo>
                      <a:pt x="16457" y="939"/>
                    </a:lnTo>
                    <a:lnTo>
                      <a:pt x="17828" y="1878"/>
                    </a:lnTo>
                    <a:lnTo>
                      <a:pt x="18857" y="2504"/>
                    </a:lnTo>
                    <a:lnTo>
                      <a:pt x="19885" y="4069"/>
                    </a:lnTo>
                    <a:lnTo>
                      <a:pt x="20571"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5" name="AutoShape 32"/>
              <p:cNvSpPr>
                <a:spLocks/>
              </p:cNvSpPr>
              <p:nvPr/>
            </p:nvSpPr>
            <p:spPr bwMode="auto">
              <a:xfrm>
                <a:off x="120030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2" y="0"/>
                    </a:moveTo>
                    <a:lnTo>
                      <a:pt x="10652" y="0"/>
                    </a:lnTo>
                    <a:lnTo>
                      <a:pt x="13315" y="313"/>
                    </a:lnTo>
                    <a:lnTo>
                      <a:pt x="15386" y="939"/>
                    </a:lnTo>
                    <a:lnTo>
                      <a:pt x="17161" y="1878"/>
                    </a:lnTo>
                    <a:lnTo>
                      <a:pt x="18641" y="3443"/>
                    </a:lnTo>
                    <a:lnTo>
                      <a:pt x="20120" y="5008"/>
                    </a:lnTo>
                    <a:lnTo>
                      <a:pt x="21008" y="6573"/>
                    </a:lnTo>
                    <a:lnTo>
                      <a:pt x="21600" y="8452"/>
                    </a:lnTo>
                    <a:lnTo>
                      <a:pt x="21600" y="10643"/>
                    </a:lnTo>
                    <a:lnTo>
                      <a:pt x="21600" y="13147"/>
                    </a:lnTo>
                    <a:lnTo>
                      <a:pt x="21008" y="14400"/>
                    </a:lnTo>
                    <a:lnTo>
                      <a:pt x="20120" y="16591"/>
                    </a:lnTo>
                    <a:lnTo>
                      <a:pt x="18641" y="18156"/>
                    </a:lnTo>
                    <a:lnTo>
                      <a:pt x="17161" y="19721"/>
                    </a:lnTo>
                    <a:lnTo>
                      <a:pt x="15386" y="20660"/>
                    </a:lnTo>
                    <a:lnTo>
                      <a:pt x="13315" y="20973"/>
                    </a:lnTo>
                    <a:lnTo>
                      <a:pt x="10652" y="21600"/>
                    </a:lnTo>
                    <a:lnTo>
                      <a:pt x="7989" y="20973"/>
                    </a:lnTo>
                    <a:lnTo>
                      <a:pt x="5621" y="20660"/>
                    </a:lnTo>
                    <a:lnTo>
                      <a:pt x="3846" y="19721"/>
                    </a:lnTo>
                    <a:lnTo>
                      <a:pt x="2367" y="18156"/>
                    </a:lnTo>
                    <a:lnTo>
                      <a:pt x="1479" y="16591"/>
                    </a:lnTo>
                    <a:lnTo>
                      <a:pt x="591" y="14400"/>
                    </a:lnTo>
                    <a:lnTo>
                      <a:pt x="0" y="13147"/>
                    </a:lnTo>
                    <a:lnTo>
                      <a:pt x="0" y="10643"/>
                    </a:lnTo>
                    <a:lnTo>
                      <a:pt x="0" y="8452"/>
                    </a:lnTo>
                    <a:lnTo>
                      <a:pt x="591" y="6573"/>
                    </a:lnTo>
                    <a:lnTo>
                      <a:pt x="1479" y="5008"/>
                    </a:lnTo>
                    <a:lnTo>
                      <a:pt x="2367" y="3443"/>
                    </a:lnTo>
                    <a:lnTo>
                      <a:pt x="3846" y="1878"/>
                    </a:lnTo>
                    <a:lnTo>
                      <a:pt x="5621" y="939"/>
                    </a:lnTo>
                    <a:lnTo>
                      <a:pt x="7989" y="313"/>
                    </a:lnTo>
                    <a:lnTo>
                      <a:pt x="10652" y="0"/>
                    </a:lnTo>
                    <a:close/>
                    <a:moveTo>
                      <a:pt x="10652" y="19095"/>
                    </a:moveTo>
                    <a:lnTo>
                      <a:pt x="10652" y="19095"/>
                    </a:lnTo>
                    <a:lnTo>
                      <a:pt x="12427" y="19095"/>
                    </a:lnTo>
                    <a:lnTo>
                      <a:pt x="13906" y="18469"/>
                    </a:lnTo>
                    <a:lnTo>
                      <a:pt x="15386" y="17530"/>
                    </a:lnTo>
                    <a:lnTo>
                      <a:pt x="16865" y="16591"/>
                    </a:lnTo>
                    <a:lnTo>
                      <a:pt x="17753" y="15652"/>
                    </a:lnTo>
                    <a:lnTo>
                      <a:pt x="18049" y="14086"/>
                    </a:lnTo>
                    <a:lnTo>
                      <a:pt x="18641" y="12521"/>
                    </a:lnTo>
                    <a:lnTo>
                      <a:pt x="18641" y="10643"/>
                    </a:lnTo>
                    <a:lnTo>
                      <a:pt x="18641" y="9078"/>
                    </a:lnTo>
                    <a:lnTo>
                      <a:pt x="18049" y="7513"/>
                    </a:lnTo>
                    <a:lnTo>
                      <a:pt x="17753" y="5947"/>
                    </a:lnTo>
                    <a:lnTo>
                      <a:pt x="16865" y="5008"/>
                    </a:lnTo>
                    <a:lnTo>
                      <a:pt x="15386" y="4069"/>
                    </a:lnTo>
                    <a:lnTo>
                      <a:pt x="13906" y="2817"/>
                    </a:lnTo>
                    <a:lnTo>
                      <a:pt x="12427" y="2504"/>
                    </a:lnTo>
                    <a:lnTo>
                      <a:pt x="10652" y="2504"/>
                    </a:lnTo>
                    <a:lnTo>
                      <a:pt x="8580" y="2504"/>
                    </a:lnTo>
                    <a:lnTo>
                      <a:pt x="7101" y="2817"/>
                    </a:lnTo>
                    <a:lnTo>
                      <a:pt x="5621" y="4069"/>
                    </a:lnTo>
                    <a:lnTo>
                      <a:pt x="4734" y="5008"/>
                    </a:lnTo>
                    <a:lnTo>
                      <a:pt x="3846" y="5947"/>
                    </a:lnTo>
                    <a:lnTo>
                      <a:pt x="2958" y="7513"/>
                    </a:lnTo>
                    <a:lnTo>
                      <a:pt x="2958" y="9078"/>
                    </a:lnTo>
                    <a:lnTo>
                      <a:pt x="2367" y="10643"/>
                    </a:lnTo>
                    <a:lnTo>
                      <a:pt x="2958" y="12521"/>
                    </a:lnTo>
                    <a:lnTo>
                      <a:pt x="2958" y="14086"/>
                    </a:lnTo>
                    <a:lnTo>
                      <a:pt x="3846" y="15652"/>
                    </a:lnTo>
                    <a:lnTo>
                      <a:pt x="4734" y="16591"/>
                    </a:lnTo>
                    <a:lnTo>
                      <a:pt x="5621" y="17530"/>
                    </a:lnTo>
                    <a:lnTo>
                      <a:pt x="7101" y="18469"/>
                    </a:lnTo>
                    <a:lnTo>
                      <a:pt x="8580" y="19095"/>
                    </a:lnTo>
                    <a:lnTo>
                      <a:pt x="10652"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6" name="AutoShape 33"/>
              <p:cNvSpPr>
                <a:spLocks/>
              </p:cNvSpPr>
              <p:nvPr/>
            </p:nvSpPr>
            <p:spPr bwMode="auto">
              <a:xfrm>
                <a:off x="12096750" y="9256713"/>
                <a:ext cx="79375"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460"/>
                    </a:moveTo>
                    <a:lnTo>
                      <a:pt x="21600" y="13460"/>
                    </a:lnTo>
                    <a:lnTo>
                      <a:pt x="20660" y="15965"/>
                    </a:lnTo>
                    <a:lnTo>
                      <a:pt x="19095" y="18469"/>
                    </a:lnTo>
                    <a:lnTo>
                      <a:pt x="17530" y="19721"/>
                    </a:lnTo>
                    <a:lnTo>
                      <a:pt x="15965" y="20660"/>
                    </a:lnTo>
                    <a:lnTo>
                      <a:pt x="14086" y="20973"/>
                    </a:lnTo>
                    <a:lnTo>
                      <a:pt x="11582" y="21600"/>
                    </a:lnTo>
                    <a:lnTo>
                      <a:pt x="9078" y="20973"/>
                    </a:lnTo>
                    <a:lnTo>
                      <a:pt x="6573" y="20660"/>
                    </a:lnTo>
                    <a:lnTo>
                      <a:pt x="4382" y="19721"/>
                    </a:lnTo>
                    <a:lnTo>
                      <a:pt x="2817" y="18469"/>
                    </a:lnTo>
                    <a:lnTo>
                      <a:pt x="1878" y="17217"/>
                    </a:lnTo>
                    <a:lnTo>
                      <a:pt x="939" y="15026"/>
                    </a:lnTo>
                    <a:lnTo>
                      <a:pt x="313" y="13147"/>
                    </a:lnTo>
                    <a:lnTo>
                      <a:pt x="0" y="10643"/>
                    </a:lnTo>
                    <a:lnTo>
                      <a:pt x="313" y="8452"/>
                    </a:lnTo>
                    <a:lnTo>
                      <a:pt x="939" y="6573"/>
                    </a:lnTo>
                    <a:lnTo>
                      <a:pt x="1565" y="4382"/>
                    </a:lnTo>
                    <a:lnTo>
                      <a:pt x="2817" y="2817"/>
                    </a:lnTo>
                    <a:lnTo>
                      <a:pt x="4382" y="1878"/>
                    </a:lnTo>
                    <a:lnTo>
                      <a:pt x="6573" y="939"/>
                    </a:lnTo>
                    <a:lnTo>
                      <a:pt x="8452" y="313"/>
                    </a:lnTo>
                    <a:lnTo>
                      <a:pt x="11582" y="0"/>
                    </a:lnTo>
                    <a:lnTo>
                      <a:pt x="13460" y="313"/>
                    </a:lnTo>
                    <a:lnTo>
                      <a:pt x="15652" y="939"/>
                    </a:lnTo>
                    <a:lnTo>
                      <a:pt x="17530" y="1252"/>
                    </a:lnTo>
                    <a:lnTo>
                      <a:pt x="18782" y="2504"/>
                    </a:lnTo>
                    <a:lnTo>
                      <a:pt x="20660" y="5008"/>
                    </a:lnTo>
                    <a:lnTo>
                      <a:pt x="21600" y="7513"/>
                    </a:lnTo>
                    <a:lnTo>
                      <a:pt x="18782" y="7513"/>
                    </a:lnTo>
                    <a:lnTo>
                      <a:pt x="17530" y="5008"/>
                    </a:lnTo>
                    <a:lnTo>
                      <a:pt x="15965" y="3443"/>
                    </a:lnTo>
                    <a:lnTo>
                      <a:pt x="14086" y="2817"/>
                    </a:lnTo>
                    <a:lnTo>
                      <a:pt x="11582" y="2504"/>
                    </a:lnTo>
                    <a:lnTo>
                      <a:pt x="9391" y="2504"/>
                    </a:lnTo>
                    <a:lnTo>
                      <a:pt x="7513" y="2817"/>
                    </a:lnTo>
                    <a:lnTo>
                      <a:pt x="5947" y="4069"/>
                    </a:lnTo>
                    <a:lnTo>
                      <a:pt x="5008" y="5008"/>
                    </a:lnTo>
                    <a:lnTo>
                      <a:pt x="4069" y="5947"/>
                    </a:lnTo>
                    <a:lnTo>
                      <a:pt x="3443" y="7513"/>
                    </a:lnTo>
                    <a:lnTo>
                      <a:pt x="2817" y="10643"/>
                    </a:lnTo>
                    <a:lnTo>
                      <a:pt x="2817" y="12521"/>
                    </a:lnTo>
                    <a:lnTo>
                      <a:pt x="3443" y="14086"/>
                    </a:lnTo>
                    <a:lnTo>
                      <a:pt x="4069" y="15652"/>
                    </a:lnTo>
                    <a:lnTo>
                      <a:pt x="5008" y="16591"/>
                    </a:lnTo>
                    <a:lnTo>
                      <a:pt x="6573" y="17530"/>
                    </a:lnTo>
                    <a:lnTo>
                      <a:pt x="8139" y="18469"/>
                    </a:lnTo>
                    <a:lnTo>
                      <a:pt x="9391" y="19095"/>
                    </a:lnTo>
                    <a:lnTo>
                      <a:pt x="11582" y="19095"/>
                    </a:lnTo>
                    <a:lnTo>
                      <a:pt x="14086" y="18469"/>
                    </a:lnTo>
                    <a:lnTo>
                      <a:pt x="16591" y="17530"/>
                    </a:lnTo>
                    <a:lnTo>
                      <a:pt x="18156" y="15652"/>
                    </a:lnTo>
                    <a:lnTo>
                      <a:pt x="18782" y="13460"/>
                    </a:lnTo>
                    <a:lnTo>
                      <a:pt x="21600" y="1346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7" name="AutoShape 34"/>
              <p:cNvSpPr>
                <a:spLocks/>
              </p:cNvSpPr>
              <p:nvPr/>
            </p:nvSpPr>
            <p:spPr bwMode="auto">
              <a:xfrm>
                <a:off x="12184063" y="9231313"/>
                <a:ext cx="11112"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8" name="AutoShape 35"/>
              <p:cNvSpPr>
                <a:spLocks/>
              </p:cNvSpPr>
              <p:nvPr/>
            </p:nvSpPr>
            <p:spPr bwMode="auto">
              <a:xfrm>
                <a:off x="122062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52" y="6886"/>
                    </a:moveTo>
                    <a:lnTo>
                      <a:pt x="1152" y="6886"/>
                    </a:lnTo>
                    <a:lnTo>
                      <a:pt x="1439" y="4069"/>
                    </a:lnTo>
                    <a:lnTo>
                      <a:pt x="2303" y="2817"/>
                    </a:lnTo>
                    <a:lnTo>
                      <a:pt x="3456" y="1878"/>
                    </a:lnTo>
                    <a:lnTo>
                      <a:pt x="4320" y="939"/>
                    </a:lnTo>
                    <a:lnTo>
                      <a:pt x="5759" y="313"/>
                    </a:lnTo>
                    <a:lnTo>
                      <a:pt x="9792" y="0"/>
                    </a:lnTo>
                    <a:lnTo>
                      <a:pt x="14112" y="313"/>
                    </a:lnTo>
                    <a:lnTo>
                      <a:pt x="16416" y="1252"/>
                    </a:lnTo>
                    <a:lnTo>
                      <a:pt x="17280" y="2504"/>
                    </a:lnTo>
                    <a:lnTo>
                      <a:pt x="17856" y="3443"/>
                    </a:lnTo>
                    <a:lnTo>
                      <a:pt x="18144" y="5947"/>
                    </a:lnTo>
                    <a:lnTo>
                      <a:pt x="18144" y="16591"/>
                    </a:lnTo>
                    <a:lnTo>
                      <a:pt x="18720" y="18156"/>
                    </a:lnTo>
                    <a:lnTo>
                      <a:pt x="19296" y="18469"/>
                    </a:lnTo>
                    <a:lnTo>
                      <a:pt x="20160" y="18469"/>
                    </a:lnTo>
                    <a:lnTo>
                      <a:pt x="21600" y="18469"/>
                    </a:lnTo>
                    <a:lnTo>
                      <a:pt x="21600" y="20660"/>
                    </a:lnTo>
                    <a:lnTo>
                      <a:pt x="19296" y="20973"/>
                    </a:lnTo>
                    <a:lnTo>
                      <a:pt x="17280" y="20660"/>
                    </a:lnTo>
                    <a:lnTo>
                      <a:pt x="16704" y="19721"/>
                    </a:lnTo>
                    <a:lnTo>
                      <a:pt x="16416" y="18469"/>
                    </a:lnTo>
                    <a:lnTo>
                      <a:pt x="16416" y="17530"/>
                    </a:lnTo>
                    <a:lnTo>
                      <a:pt x="15840" y="17530"/>
                    </a:lnTo>
                    <a:lnTo>
                      <a:pt x="15552" y="18469"/>
                    </a:lnTo>
                    <a:lnTo>
                      <a:pt x="13536" y="20034"/>
                    </a:lnTo>
                    <a:lnTo>
                      <a:pt x="11232" y="20973"/>
                    </a:lnTo>
                    <a:lnTo>
                      <a:pt x="7487" y="21600"/>
                    </a:lnTo>
                    <a:lnTo>
                      <a:pt x="4608" y="20973"/>
                    </a:lnTo>
                    <a:lnTo>
                      <a:pt x="2303" y="20034"/>
                    </a:lnTo>
                    <a:lnTo>
                      <a:pt x="1439" y="19095"/>
                    </a:lnTo>
                    <a:lnTo>
                      <a:pt x="1152" y="18156"/>
                    </a:lnTo>
                    <a:lnTo>
                      <a:pt x="575" y="17217"/>
                    </a:lnTo>
                    <a:lnTo>
                      <a:pt x="0" y="15652"/>
                    </a:lnTo>
                    <a:lnTo>
                      <a:pt x="575" y="13460"/>
                    </a:lnTo>
                    <a:lnTo>
                      <a:pt x="1152" y="11895"/>
                    </a:lnTo>
                    <a:lnTo>
                      <a:pt x="2016" y="10956"/>
                    </a:lnTo>
                    <a:lnTo>
                      <a:pt x="3456" y="10017"/>
                    </a:lnTo>
                    <a:lnTo>
                      <a:pt x="6048" y="9391"/>
                    </a:lnTo>
                    <a:lnTo>
                      <a:pt x="9504" y="9078"/>
                    </a:lnTo>
                    <a:lnTo>
                      <a:pt x="13248" y="9078"/>
                    </a:lnTo>
                    <a:lnTo>
                      <a:pt x="14976" y="8452"/>
                    </a:lnTo>
                    <a:lnTo>
                      <a:pt x="15840" y="7513"/>
                    </a:lnTo>
                    <a:lnTo>
                      <a:pt x="15840" y="6573"/>
                    </a:lnTo>
                    <a:lnTo>
                      <a:pt x="15552" y="4382"/>
                    </a:lnTo>
                    <a:lnTo>
                      <a:pt x="14399" y="3443"/>
                    </a:lnTo>
                    <a:lnTo>
                      <a:pt x="12672" y="2504"/>
                    </a:lnTo>
                    <a:lnTo>
                      <a:pt x="9792" y="2504"/>
                    </a:lnTo>
                    <a:lnTo>
                      <a:pt x="7200" y="2504"/>
                    </a:lnTo>
                    <a:lnTo>
                      <a:pt x="5184" y="3443"/>
                    </a:lnTo>
                    <a:lnTo>
                      <a:pt x="3744" y="5008"/>
                    </a:lnTo>
                    <a:lnTo>
                      <a:pt x="3456" y="6886"/>
                    </a:lnTo>
                    <a:lnTo>
                      <a:pt x="1152" y="6886"/>
                    </a:lnTo>
                    <a:close/>
                    <a:moveTo>
                      <a:pt x="15840" y="10017"/>
                    </a:moveTo>
                    <a:lnTo>
                      <a:pt x="15840" y="10017"/>
                    </a:lnTo>
                    <a:lnTo>
                      <a:pt x="14976" y="10643"/>
                    </a:lnTo>
                    <a:lnTo>
                      <a:pt x="13536" y="10956"/>
                    </a:lnTo>
                    <a:lnTo>
                      <a:pt x="7487" y="11582"/>
                    </a:lnTo>
                    <a:lnTo>
                      <a:pt x="5759" y="11895"/>
                    </a:lnTo>
                    <a:lnTo>
                      <a:pt x="4320" y="12521"/>
                    </a:lnTo>
                    <a:lnTo>
                      <a:pt x="3456" y="13460"/>
                    </a:lnTo>
                    <a:lnTo>
                      <a:pt x="2880" y="15026"/>
                    </a:lnTo>
                    <a:lnTo>
                      <a:pt x="3456" y="17217"/>
                    </a:lnTo>
                    <a:lnTo>
                      <a:pt x="4320" y="18469"/>
                    </a:lnTo>
                    <a:lnTo>
                      <a:pt x="6048" y="19095"/>
                    </a:lnTo>
                    <a:lnTo>
                      <a:pt x="8064" y="19095"/>
                    </a:lnTo>
                    <a:lnTo>
                      <a:pt x="10656" y="19095"/>
                    </a:lnTo>
                    <a:lnTo>
                      <a:pt x="13536" y="17530"/>
                    </a:lnTo>
                    <a:lnTo>
                      <a:pt x="14399" y="16591"/>
                    </a:lnTo>
                    <a:lnTo>
                      <a:pt x="15552" y="15652"/>
                    </a:lnTo>
                    <a:lnTo>
                      <a:pt x="15840" y="14400"/>
                    </a:lnTo>
                    <a:lnTo>
                      <a:pt x="15840" y="13147"/>
                    </a:lnTo>
                    <a:lnTo>
                      <a:pt x="15840" y="100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9" name="AutoShape 36"/>
              <p:cNvSpPr>
                <a:spLocks/>
              </p:cNvSpPr>
              <p:nvPr/>
            </p:nvSpPr>
            <p:spPr bwMode="auto">
              <a:xfrm>
                <a:off x="12288838" y="9236075"/>
                <a:ext cx="47625" cy="96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714" y="0"/>
                    </a:moveTo>
                    <a:lnTo>
                      <a:pt x="12857" y="0"/>
                    </a:lnTo>
                    <a:lnTo>
                      <a:pt x="12857" y="4828"/>
                    </a:lnTo>
                    <a:lnTo>
                      <a:pt x="21600" y="4828"/>
                    </a:lnTo>
                    <a:lnTo>
                      <a:pt x="21600" y="6861"/>
                    </a:lnTo>
                    <a:lnTo>
                      <a:pt x="12857" y="6861"/>
                    </a:lnTo>
                    <a:lnTo>
                      <a:pt x="12857" y="17534"/>
                    </a:lnTo>
                    <a:lnTo>
                      <a:pt x="12857" y="18550"/>
                    </a:lnTo>
                    <a:lnTo>
                      <a:pt x="13371" y="19312"/>
                    </a:lnTo>
                    <a:lnTo>
                      <a:pt x="14914" y="19567"/>
                    </a:lnTo>
                    <a:lnTo>
                      <a:pt x="16971" y="19567"/>
                    </a:lnTo>
                    <a:lnTo>
                      <a:pt x="21600" y="19567"/>
                    </a:lnTo>
                    <a:lnTo>
                      <a:pt x="21600" y="21600"/>
                    </a:lnTo>
                    <a:lnTo>
                      <a:pt x="16971" y="21600"/>
                    </a:lnTo>
                    <a:lnTo>
                      <a:pt x="11828" y="21345"/>
                    </a:lnTo>
                    <a:lnTo>
                      <a:pt x="9257" y="20583"/>
                    </a:lnTo>
                    <a:lnTo>
                      <a:pt x="8742" y="19312"/>
                    </a:lnTo>
                    <a:lnTo>
                      <a:pt x="7714" y="17534"/>
                    </a:lnTo>
                    <a:lnTo>
                      <a:pt x="7714" y="6861"/>
                    </a:lnTo>
                    <a:lnTo>
                      <a:pt x="0" y="6861"/>
                    </a:lnTo>
                    <a:lnTo>
                      <a:pt x="0" y="4828"/>
                    </a:lnTo>
                    <a:lnTo>
                      <a:pt x="7714" y="4828"/>
                    </a:lnTo>
                    <a:lnTo>
                      <a:pt x="7714"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0" name="AutoShape 37"/>
              <p:cNvSpPr>
                <a:spLocks/>
              </p:cNvSpPr>
              <p:nvPr/>
            </p:nvSpPr>
            <p:spPr bwMode="auto">
              <a:xfrm>
                <a:off x="12347575" y="9231313"/>
                <a:ext cx="7938"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1" name="AutoShape 38"/>
              <p:cNvSpPr>
                <a:spLocks/>
              </p:cNvSpPr>
              <p:nvPr/>
            </p:nvSpPr>
            <p:spPr bwMode="auto">
              <a:xfrm>
                <a:off x="12369800" y="9256713"/>
                <a:ext cx="80963"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47" y="0"/>
                    </a:moveTo>
                    <a:lnTo>
                      <a:pt x="10947" y="0"/>
                    </a:lnTo>
                    <a:lnTo>
                      <a:pt x="13315" y="313"/>
                    </a:lnTo>
                    <a:lnTo>
                      <a:pt x="15682" y="939"/>
                    </a:lnTo>
                    <a:lnTo>
                      <a:pt x="17753" y="1878"/>
                    </a:lnTo>
                    <a:lnTo>
                      <a:pt x="19232" y="3443"/>
                    </a:lnTo>
                    <a:lnTo>
                      <a:pt x="20120" y="5008"/>
                    </a:lnTo>
                    <a:lnTo>
                      <a:pt x="21008" y="6573"/>
                    </a:lnTo>
                    <a:lnTo>
                      <a:pt x="21600" y="8452"/>
                    </a:lnTo>
                    <a:lnTo>
                      <a:pt x="21600" y="10643"/>
                    </a:lnTo>
                    <a:lnTo>
                      <a:pt x="21600" y="13147"/>
                    </a:lnTo>
                    <a:lnTo>
                      <a:pt x="21008" y="14400"/>
                    </a:lnTo>
                    <a:lnTo>
                      <a:pt x="20120" y="16591"/>
                    </a:lnTo>
                    <a:lnTo>
                      <a:pt x="19232" y="18156"/>
                    </a:lnTo>
                    <a:lnTo>
                      <a:pt x="17753" y="19721"/>
                    </a:lnTo>
                    <a:lnTo>
                      <a:pt x="15682" y="20660"/>
                    </a:lnTo>
                    <a:lnTo>
                      <a:pt x="13315" y="20973"/>
                    </a:lnTo>
                    <a:lnTo>
                      <a:pt x="10947" y="21600"/>
                    </a:lnTo>
                    <a:lnTo>
                      <a:pt x="8284" y="20973"/>
                    </a:lnTo>
                    <a:lnTo>
                      <a:pt x="6213" y="20660"/>
                    </a:lnTo>
                    <a:lnTo>
                      <a:pt x="4438" y="19721"/>
                    </a:lnTo>
                    <a:lnTo>
                      <a:pt x="2958" y="18156"/>
                    </a:lnTo>
                    <a:lnTo>
                      <a:pt x="1479" y="16591"/>
                    </a:lnTo>
                    <a:lnTo>
                      <a:pt x="591" y="14400"/>
                    </a:lnTo>
                    <a:lnTo>
                      <a:pt x="0" y="13147"/>
                    </a:lnTo>
                    <a:lnTo>
                      <a:pt x="0" y="10643"/>
                    </a:lnTo>
                    <a:lnTo>
                      <a:pt x="0" y="8452"/>
                    </a:lnTo>
                    <a:lnTo>
                      <a:pt x="591" y="6573"/>
                    </a:lnTo>
                    <a:lnTo>
                      <a:pt x="1479" y="5008"/>
                    </a:lnTo>
                    <a:lnTo>
                      <a:pt x="2958" y="3443"/>
                    </a:lnTo>
                    <a:lnTo>
                      <a:pt x="4438" y="1878"/>
                    </a:lnTo>
                    <a:lnTo>
                      <a:pt x="6213" y="939"/>
                    </a:lnTo>
                    <a:lnTo>
                      <a:pt x="8284" y="313"/>
                    </a:lnTo>
                    <a:lnTo>
                      <a:pt x="10947" y="0"/>
                    </a:lnTo>
                    <a:close/>
                    <a:moveTo>
                      <a:pt x="10947" y="19095"/>
                    </a:moveTo>
                    <a:lnTo>
                      <a:pt x="10947" y="19095"/>
                    </a:lnTo>
                    <a:lnTo>
                      <a:pt x="12427" y="19095"/>
                    </a:lnTo>
                    <a:lnTo>
                      <a:pt x="14498" y="18469"/>
                    </a:lnTo>
                    <a:lnTo>
                      <a:pt x="15682" y="17530"/>
                    </a:lnTo>
                    <a:lnTo>
                      <a:pt x="16865" y="16591"/>
                    </a:lnTo>
                    <a:lnTo>
                      <a:pt x="17753" y="15652"/>
                    </a:lnTo>
                    <a:lnTo>
                      <a:pt x="18345" y="14086"/>
                    </a:lnTo>
                    <a:lnTo>
                      <a:pt x="18641" y="12521"/>
                    </a:lnTo>
                    <a:lnTo>
                      <a:pt x="19232" y="10643"/>
                    </a:lnTo>
                    <a:lnTo>
                      <a:pt x="18641" y="9078"/>
                    </a:lnTo>
                    <a:lnTo>
                      <a:pt x="18345" y="7513"/>
                    </a:lnTo>
                    <a:lnTo>
                      <a:pt x="17753" y="5947"/>
                    </a:lnTo>
                    <a:lnTo>
                      <a:pt x="16865" y="5008"/>
                    </a:lnTo>
                    <a:lnTo>
                      <a:pt x="15682" y="4069"/>
                    </a:lnTo>
                    <a:lnTo>
                      <a:pt x="14498" y="2817"/>
                    </a:lnTo>
                    <a:lnTo>
                      <a:pt x="12427" y="2504"/>
                    </a:lnTo>
                    <a:lnTo>
                      <a:pt x="10947" y="2504"/>
                    </a:lnTo>
                    <a:lnTo>
                      <a:pt x="9172" y="2504"/>
                    </a:lnTo>
                    <a:lnTo>
                      <a:pt x="7101" y="2817"/>
                    </a:lnTo>
                    <a:lnTo>
                      <a:pt x="6213" y="4069"/>
                    </a:lnTo>
                    <a:lnTo>
                      <a:pt x="4734" y="5008"/>
                    </a:lnTo>
                    <a:lnTo>
                      <a:pt x="3846" y="5947"/>
                    </a:lnTo>
                    <a:lnTo>
                      <a:pt x="3254" y="7513"/>
                    </a:lnTo>
                    <a:lnTo>
                      <a:pt x="2958" y="9078"/>
                    </a:lnTo>
                    <a:lnTo>
                      <a:pt x="2958" y="10643"/>
                    </a:lnTo>
                    <a:lnTo>
                      <a:pt x="2958" y="12521"/>
                    </a:lnTo>
                    <a:lnTo>
                      <a:pt x="3254" y="14086"/>
                    </a:lnTo>
                    <a:lnTo>
                      <a:pt x="3846" y="15652"/>
                    </a:lnTo>
                    <a:lnTo>
                      <a:pt x="4734" y="16591"/>
                    </a:lnTo>
                    <a:lnTo>
                      <a:pt x="6213" y="17530"/>
                    </a:lnTo>
                    <a:lnTo>
                      <a:pt x="7101" y="18469"/>
                    </a:lnTo>
                    <a:lnTo>
                      <a:pt x="9172" y="19095"/>
                    </a:lnTo>
                    <a:lnTo>
                      <a:pt x="10947"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2" name="AutoShape 39"/>
              <p:cNvSpPr>
                <a:spLocks/>
              </p:cNvSpPr>
              <p:nvPr/>
            </p:nvSpPr>
            <p:spPr bwMode="auto">
              <a:xfrm>
                <a:off x="12466638" y="9256713"/>
                <a:ext cx="69850" cy="74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181"/>
                    </a:moveTo>
                    <a:lnTo>
                      <a:pt x="18857" y="8181"/>
                    </a:lnTo>
                    <a:lnTo>
                      <a:pt x="18171" y="5563"/>
                    </a:lnTo>
                    <a:lnTo>
                      <a:pt x="16457" y="3600"/>
                    </a:lnTo>
                    <a:lnTo>
                      <a:pt x="14742" y="2945"/>
                    </a:lnTo>
                    <a:lnTo>
                      <a:pt x="12000" y="2618"/>
                    </a:lnTo>
                    <a:lnTo>
                      <a:pt x="7542" y="2945"/>
                    </a:lnTo>
                    <a:lnTo>
                      <a:pt x="6514" y="3600"/>
                    </a:lnTo>
                    <a:lnTo>
                      <a:pt x="4799" y="4581"/>
                    </a:lnTo>
                    <a:lnTo>
                      <a:pt x="4457" y="5563"/>
                    </a:lnTo>
                    <a:lnTo>
                      <a:pt x="3085" y="7200"/>
                    </a:lnTo>
                    <a:lnTo>
                      <a:pt x="2742" y="10472"/>
                    </a:lnTo>
                    <a:lnTo>
                      <a:pt x="2742" y="21600"/>
                    </a:lnTo>
                    <a:lnTo>
                      <a:pt x="0" y="21600"/>
                    </a:lnTo>
                    <a:lnTo>
                      <a:pt x="0" y="327"/>
                    </a:lnTo>
                    <a:lnTo>
                      <a:pt x="2742" y="327"/>
                    </a:lnTo>
                    <a:lnTo>
                      <a:pt x="2742" y="4581"/>
                    </a:lnTo>
                    <a:lnTo>
                      <a:pt x="3085" y="4581"/>
                    </a:lnTo>
                    <a:lnTo>
                      <a:pt x="4457" y="2945"/>
                    </a:lnTo>
                    <a:lnTo>
                      <a:pt x="6171" y="1309"/>
                    </a:lnTo>
                    <a:lnTo>
                      <a:pt x="8914" y="327"/>
                    </a:lnTo>
                    <a:lnTo>
                      <a:pt x="12000" y="0"/>
                    </a:lnTo>
                    <a:lnTo>
                      <a:pt x="14742" y="327"/>
                    </a:lnTo>
                    <a:lnTo>
                      <a:pt x="16457" y="327"/>
                    </a:lnTo>
                    <a:lnTo>
                      <a:pt x="18171" y="1309"/>
                    </a:lnTo>
                    <a:lnTo>
                      <a:pt x="19885" y="2618"/>
                    </a:lnTo>
                    <a:lnTo>
                      <a:pt x="20571" y="3600"/>
                    </a:lnTo>
                    <a:lnTo>
                      <a:pt x="20914" y="5236"/>
                    </a:lnTo>
                    <a:lnTo>
                      <a:pt x="21600" y="8836"/>
                    </a:lnTo>
                    <a:lnTo>
                      <a:pt x="21600" y="21600"/>
                    </a:lnTo>
                    <a:lnTo>
                      <a:pt x="18857" y="21600"/>
                    </a:lnTo>
                    <a:lnTo>
                      <a:pt x="18857" y="818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grpSp>
        <p:sp>
          <p:nvSpPr>
            <p:cNvPr id="87" name="AutoShape 41"/>
            <p:cNvSpPr>
              <a:spLocks/>
            </p:cNvSpPr>
            <p:nvPr/>
          </p:nvSpPr>
          <p:spPr bwMode="auto">
            <a:xfrm>
              <a:off x="4498285" y="6525034"/>
              <a:ext cx="1447725" cy="2383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913863" hangingPunct="0"/>
              <a:r>
                <a:rPr lang="en-US" sz="1000" dirty="0">
                  <a:solidFill>
                    <a:srgbClr val="FFFFFF"/>
                  </a:solidFill>
                  <a:sym typeface="Arial" pitchFamily="34" charset="0"/>
                </a:rPr>
                <a:t>www.concrete-pipe.org</a:t>
              </a:r>
              <a:endParaRPr lang="en-US" sz="3000" dirty="0">
                <a:solidFill>
                  <a:srgbClr val="FFFFFF"/>
                </a:solidFill>
                <a:latin typeface="Helvetica Light" charset="0"/>
                <a:cs typeface="+mn-cs"/>
                <a:sym typeface="Helvetica Light" charset="0"/>
              </a:endParaRPr>
            </a:p>
          </p:txBody>
        </p:sp>
      </p:grpSp>
      <p:sp>
        <p:nvSpPr>
          <p:cNvPr id="124" name="Slide Number Placeholder 46"/>
          <p:cNvSpPr txBox="1">
            <a:spLocks/>
          </p:cNvSpPr>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effectLst>
                  <a:outerShdw blurRad="38100" dist="38100" dir="2700000" algn="tl">
                    <a:srgbClr val="000000"/>
                  </a:outerShdw>
                </a:effectLst>
                <a:latin typeface="Arial" charset="0"/>
                <a:ea typeface="+mn-ea"/>
                <a:cs typeface="+mn-cs"/>
              </a:defRPr>
            </a:lvl1pPr>
            <a:lvl2pPr marL="457130" algn="l" rtl="0" eaLnBrk="0" fontAlgn="base" hangingPunct="0">
              <a:spcBef>
                <a:spcPct val="0"/>
              </a:spcBef>
              <a:spcAft>
                <a:spcPct val="0"/>
              </a:spcAft>
              <a:defRPr kern="1200">
                <a:solidFill>
                  <a:schemeClr val="tx1"/>
                </a:solidFill>
                <a:latin typeface="Arial" charset="0"/>
                <a:ea typeface="+mn-ea"/>
                <a:cs typeface="+mn-cs"/>
              </a:defRPr>
            </a:lvl2pPr>
            <a:lvl3pPr marL="914259" algn="l" rtl="0" eaLnBrk="0" fontAlgn="base" hangingPunct="0">
              <a:spcBef>
                <a:spcPct val="0"/>
              </a:spcBef>
              <a:spcAft>
                <a:spcPct val="0"/>
              </a:spcAft>
              <a:defRPr kern="1200">
                <a:solidFill>
                  <a:schemeClr val="tx1"/>
                </a:solidFill>
                <a:latin typeface="Arial" charset="0"/>
                <a:ea typeface="+mn-ea"/>
                <a:cs typeface="+mn-cs"/>
              </a:defRPr>
            </a:lvl3pPr>
            <a:lvl4pPr marL="1371390" algn="l" rtl="0" eaLnBrk="0" fontAlgn="base" hangingPunct="0">
              <a:spcBef>
                <a:spcPct val="0"/>
              </a:spcBef>
              <a:spcAft>
                <a:spcPct val="0"/>
              </a:spcAft>
              <a:defRPr kern="1200">
                <a:solidFill>
                  <a:schemeClr val="tx1"/>
                </a:solidFill>
                <a:latin typeface="Arial" charset="0"/>
                <a:ea typeface="+mn-ea"/>
                <a:cs typeface="+mn-cs"/>
              </a:defRPr>
            </a:lvl4pPr>
            <a:lvl5pPr marL="1828519" algn="l" rtl="0" eaLnBrk="0" fontAlgn="base" hangingPunct="0">
              <a:spcBef>
                <a:spcPct val="0"/>
              </a:spcBef>
              <a:spcAft>
                <a:spcPct val="0"/>
              </a:spcAft>
              <a:defRPr kern="1200">
                <a:solidFill>
                  <a:schemeClr val="tx1"/>
                </a:solidFill>
                <a:latin typeface="Arial" charset="0"/>
                <a:ea typeface="+mn-ea"/>
                <a:cs typeface="+mn-cs"/>
              </a:defRPr>
            </a:lvl5pPr>
            <a:lvl6pPr marL="2285649" algn="l" defTabSz="914259" rtl="0" eaLnBrk="1" latinLnBrk="0" hangingPunct="1">
              <a:defRPr kern="1200">
                <a:solidFill>
                  <a:schemeClr val="tx1"/>
                </a:solidFill>
                <a:latin typeface="Arial" charset="0"/>
                <a:ea typeface="+mn-ea"/>
                <a:cs typeface="+mn-cs"/>
              </a:defRPr>
            </a:lvl6pPr>
            <a:lvl7pPr marL="2742780" algn="l" defTabSz="914259" rtl="0" eaLnBrk="1" latinLnBrk="0" hangingPunct="1">
              <a:defRPr kern="1200">
                <a:solidFill>
                  <a:schemeClr val="tx1"/>
                </a:solidFill>
                <a:latin typeface="Arial" charset="0"/>
                <a:ea typeface="+mn-ea"/>
                <a:cs typeface="+mn-cs"/>
              </a:defRPr>
            </a:lvl7pPr>
            <a:lvl8pPr marL="3199908" algn="l" defTabSz="914259" rtl="0" eaLnBrk="1" latinLnBrk="0" hangingPunct="1">
              <a:defRPr kern="1200">
                <a:solidFill>
                  <a:schemeClr val="tx1"/>
                </a:solidFill>
                <a:latin typeface="Arial" charset="0"/>
                <a:ea typeface="+mn-ea"/>
                <a:cs typeface="+mn-cs"/>
              </a:defRPr>
            </a:lvl8pPr>
            <a:lvl9pPr marL="3657039" algn="l" defTabSz="914259" rtl="0" eaLnBrk="1" latinLnBrk="0" hangingPunct="1">
              <a:defRPr kern="1200">
                <a:solidFill>
                  <a:schemeClr val="tx1"/>
                </a:solidFill>
                <a:latin typeface="Arial" charset="0"/>
                <a:ea typeface="+mn-ea"/>
                <a:cs typeface="+mn-cs"/>
              </a:defRPr>
            </a:lvl9pPr>
          </a:lstStyle>
          <a:p>
            <a:pPr>
              <a:defRPr/>
            </a:pPr>
            <a:fld id="{1B73624D-C9D5-42DA-AF29-6A886602944E}" type="slidenum">
              <a:rPr lang="en-US" smtClean="0">
                <a:solidFill>
                  <a:srgbClr val="FFFFFF"/>
                </a:solidFill>
              </a:rPr>
              <a:pPr>
                <a:defRPr/>
              </a:pPr>
              <a:t>6</a:t>
            </a:fld>
            <a:endParaRPr lang="en-US" dirty="0">
              <a:solidFill>
                <a:srgbClr val="FFFFFF"/>
              </a:solidFill>
            </a:endParaRPr>
          </a:p>
        </p:txBody>
      </p:sp>
      <p:sp>
        <p:nvSpPr>
          <p:cNvPr id="82" name="Rectangle 120"/>
          <p:cNvSpPr>
            <a:spLocks noChangeArrowheads="1"/>
          </p:cNvSpPr>
          <p:nvPr/>
        </p:nvSpPr>
        <p:spPr bwMode="auto">
          <a:xfrm>
            <a:off x="1676400" y="-2232"/>
            <a:ext cx="7467600" cy="1373832"/>
          </a:xfrm>
          <a:prstGeom prst="rect">
            <a:avLst/>
          </a:prstGeom>
          <a:solidFill>
            <a:schemeClr val="tx1"/>
          </a:solidFill>
          <a:ln>
            <a:noFill/>
          </a:ln>
          <a:extLst/>
        </p:spPr>
        <p:txBody>
          <a:bodyPr lIns="92060" tIns="46031" rIns="92060" bIns="46031" anchor="ctr"/>
          <a:lstStyle/>
          <a:p>
            <a:pPr algn="ctr" eaLnBrk="0" hangingPunct="0"/>
            <a:r>
              <a:rPr lang="en-US" altLang="en-US" sz="4000" b="1" dirty="0" smtClean="0">
                <a:solidFill>
                  <a:srgbClr val="FF6600"/>
                </a:solidFill>
                <a:latin typeface="Arial" charset="0"/>
                <a:cs typeface="+mn-cs"/>
              </a:rPr>
              <a:t>Rigid </a:t>
            </a:r>
            <a:r>
              <a:rPr lang="en-US" altLang="en-US" sz="4000" b="1" dirty="0" err="1" smtClean="0">
                <a:solidFill>
                  <a:srgbClr val="FF6600"/>
                </a:solidFill>
                <a:latin typeface="Arial" charset="0"/>
                <a:cs typeface="+mn-cs"/>
              </a:rPr>
              <a:t>vs</a:t>
            </a:r>
            <a:r>
              <a:rPr lang="en-US" altLang="en-US" sz="4000" b="1" dirty="0" smtClean="0">
                <a:solidFill>
                  <a:srgbClr val="FF6600"/>
                </a:solidFill>
                <a:latin typeface="Arial" charset="0"/>
                <a:cs typeface="+mn-cs"/>
              </a:rPr>
              <a:t> Flexible</a:t>
            </a:r>
            <a:endParaRPr lang="en-US" altLang="en-US" sz="4000" b="1" dirty="0">
              <a:solidFill>
                <a:srgbClr val="FF6600"/>
              </a:solidFill>
              <a:latin typeface="Arial" charset="0"/>
              <a:cs typeface="+mn-cs"/>
            </a:endParaRPr>
          </a:p>
        </p:txBody>
      </p:sp>
      <p:sp>
        <p:nvSpPr>
          <p:cNvPr id="84" name="Rectangle 3"/>
          <p:cNvSpPr txBox="1">
            <a:spLocks noChangeArrowheads="1"/>
          </p:cNvSpPr>
          <p:nvPr/>
        </p:nvSpPr>
        <p:spPr>
          <a:xfrm>
            <a:off x="1702236" y="1104491"/>
            <a:ext cx="7428458" cy="5618354"/>
          </a:xfrm>
          <a:prstGeom prst="rect">
            <a:avLst/>
          </a:prstGeom>
          <a:ln>
            <a:noFill/>
          </a:ln>
        </p:spPr>
        <p:txBody>
          <a:bodyPr lIns="64274" tIns="32137" rIns="64274" bIns="32137"/>
          <a:lstStyle>
            <a:lvl1pPr algn="l" defTabSz="410646" rtl="0" fontAlgn="base" hangingPunct="0">
              <a:spcBef>
                <a:spcPts val="2953"/>
              </a:spcBef>
              <a:spcAft>
                <a:spcPct val="0"/>
              </a:spcAft>
              <a:defRPr sz="2700">
                <a:solidFill>
                  <a:srgbClr val="FFFFFF"/>
                </a:solidFill>
                <a:latin typeface="+mn-lt"/>
                <a:ea typeface="+mn-ea"/>
                <a:cs typeface="+mn-cs"/>
                <a:sym typeface="Helvetica Light" charset="0"/>
              </a:defRPr>
            </a:lvl1pPr>
            <a:lvl2pPr marL="241032" algn="l" defTabSz="410646" rtl="0" fontAlgn="base" hangingPunct="0">
              <a:spcBef>
                <a:spcPts val="2953"/>
              </a:spcBef>
              <a:spcAft>
                <a:spcPct val="0"/>
              </a:spcAft>
              <a:defRPr sz="2700">
                <a:solidFill>
                  <a:srgbClr val="FFFFFF"/>
                </a:solidFill>
                <a:latin typeface="+mn-lt"/>
                <a:ea typeface="+mn-ea"/>
                <a:cs typeface="+mn-cs"/>
                <a:sym typeface="Helvetica Light" charset="0"/>
              </a:defRPr>
            </a:lvl2pPr>
            <a:lvl3pPr marL="482062" algn="l" defTabSz="410646" rtl="0" fontAlgn="base" hangingPunct="0">
              <a:spcBef>
                <a:spcPts val="2953"/>
              </a:spcBef>
              <a:spcAft>
                <a:spcPct val="0"/>
              </a:spcAft>
              <a:defRPr sz="2700">
                <a:solidFill>
                  <a:srgbClr val="FFFFFF"/>
                </a:solidFill>
                <a:latin typeface="+mn-lt"/>
                <a:ea typeface="+mn-ea"/>
                <a:cs typeface="+mn-cs"/>
                <a:sym typeface="Helvetica Light" charset="0"/>
              </a:defRPr>
            </a:lvl3pPr>
            <a:lvl4pPr marL="723094" algn="l" defTabSz="410646" rtl="0" fontAlgn="base" hangingPunct="0">
              <a:spcBef>
                <a:spcPts val="2953"/>
              </a:spcBef>
              <a:spcAft>
                <a:spcPct val="0"/>
              </a:spcAft>
              <a:defRPr sz="2700">
                <a:solidFill>
                  <a:srgbClr val="FFFFFF"/>
                </a:solidFill>
                <a:latin typeface="+mn-lt"/>
                <a:ea typeface="+mn-ea"/>
                <a:cs typeface="+mn-cs"/>
                <a:sym typeface="Helvetica Light" charset="0"/>
              </a:defRPr>
            </a:lvl4pPr>
            <a:lvl5pPr marL="964124" algn="l" defTabSz="410646" rtl="0" fontAlgn="base" hangingPunct="0">
              <a:spcBef>
                <a:spcPts val="2953"/>
              </a:spcBef>
              <a:spcAft>
                <a:spcPct val="0"/>
              </a:spcAft>
              <a:defRPr sz="2700">
                <a:solidFill>
                  <a:srgbClr val="FFFFFF"/>
                </a:solidFill>
                <a:latin typeface="+mn-lt"/>
                <a:ea typeface="+mn-ea"/>
                <a:cs typeface="+mn-cs"/>
                <a:sym typeface="Helvetica Light" charset="0"/>
              </a:defRPr>
            </a:lvl5pPr>
            <a:lvl6pPr marL="1285500" algn="l" defTabSz="410646" rtl="0" fontAlgn="base" hangingPunct="0">
              <a:spcBef>
                <a:spcPts val="2953"/>
              </a:spcBef>
              <a:spcAft>
                <a:spcPct val="0"/>
              </a:spcAft>
              <a:defRPr sz="2700">
                <a:solidFill>
                  <a:srgbClr val="FFFFFF"/>
                </a:solidFill>
                <a:latin typeface="+mn-lt"/>
                <a:ea typeface="+mn-ea"/>
                <a:cs typeface="+mn-cs"/>
                <a:sym typeface="Helvetica Light" charset="0"/>
              </a:defRPr>
            </a:lvl6pPr>
            <a:lvl7pPr marL="1606877" algn="l" defTabSz="410646" rtl="0" fontAlgn="base" hangingPunct="0">
              <a:spcBef>
                <a:spcPts val="2953"/>
              </a:spcBef>
              <a:spcAft>
                <a:spcPct val="0"/>
              </a:spcAft>
              <a:defRPr sz="2700">
                <a:solidFill>
                  <a:srgbClr val="FFFFFF"/>
                </a:solidFill>
                <a:latin typeface="+mn-lt"/>
                <a:ea typeface="+mn-ea"/>
                <a:cs typeface="+mn-cs"/>
                <a:sym typeface="Helvetica Light" charset="0"/>
              </a:defRPr>
            </a:lvl7pPr>
            <a:lvl8pPr marL="1928250" algn="l" defTabSz="410646" rtl="0" fontAlgn="base" hangingPunct="0">
              <a:spcBef>
                <a:spcPts val="2953"/>
              </a:spcBef>
              <a:spcAft>
                <a:spcPct val="0"/>
              </a:spcAft>
              <a:defRPr sz="2700">
                <a:solidFill>
                  <a:srgbClr val="FFFFFF"/>
                </a:solidFill>
                <a:latin typeface="+mn-lt"/>
                <a:ea typeface="+mn-ea"/>
                <a:cs typeface="+mn-cs"/>
                <a:sym typeface="Helvetica Light" charset="0"/>
              </a:defRPr>
            </a:lvl8pPr>
            <a:lvl9pPr marL="2249626" algn="l" defTabSz="410646" rtl="0" fontAlgn="base" hangingPunct="0">
              <a:spcBef>
                <a:spcPts val="2953"/>
              </a:spcBef>
              <a:spcAft>
                <a:spcPct val="0"/>
              </a:spcAft>
              <a:defRPr sz="2700">
                <a:solidFill>
                  <a:srgbClr val="FFFFFF"/>
                </a:solidFill>
                <a:latin typeface="+mn-lt"/>
                <a:ea typeface="+mn-ea"/>
                <a:cs typeface="+mn-cs"/>
                <a:sym typeface="Helvetica Light" charset="0"/>
              </a:defRPr>
            </a:lvl9pPr>
          </a:lstStyle>
          <a:p>
            <a:pPr defTabSz="913863">
              <a:lnSpc>
                <a:spcPct val="80000"/>
              </a:lnSpc>
              <a:spcBef>
                <a:spcPts val="492"/>
              </a:spcBef>
            </a:pPr>
            <a:r>
              <a:rPr lang="en-US" sz="2400" dirty="0" smtClean="0">
                <a:solidFill>
                  <a:srgbClr val="000000"/>
                </a:solidFill>
                <a:cs typeface="Arial" pitchFamily="34" charset="0"/>
                <a:sym typeface="Arial" pitchFamily="34" charset="0"/>
              </a:rPr>
              <a:t>What function(s) does a flexible pipe provide?</a:t>
            </a:r>
          </a:p>
          <a:p>
            <a:pPr defTabSz="913863">
              <a:lnSpc>
                <a:spcPct val="80000"/>
              </a:lnSpc>
              <a:spcBef>
                <a:spcPts val="492"/>
              </a:spcBef>
            </a:pPr>
            <a:r>
              <a:rPr lang="en-US" sz="2400" b="1" i="1" dirty="0" smtClean="0">
                <a:solidFill>
                  <a:srgbClr val="000000"/>
                </a:solidFill>
                <a:cs typeface="Arial" pitchFamily="34" charset="0"/>
                <a:sym typeface="Arial" pitchFamily="34" charset="0"/>
              </a:rPr>
              <a:t>Conduit.</a:t>
            </a:r>
          </a:p>
          <a:p>
            <a:pPr marL="2914650" defTabSz="913863">
              <a:lnSpc>
                <a:spcPct val="80000"/>
              </a:lnSpc>
              <a:spcBef>
                <a:spcPts val="492"/>
              </a:spcBef>
            </a:pPr>
            <a:r>
              <a:rPr lang="en-US" sz="2400" i="1" dirty="0" smtClean="0">
                <a:solidFill>
                  <a:srgbClr val="000000"/>
                </a:solidFill>
                <a:cs typeface="Arial" pitchFamily="34" charset="0"/>
                <a:sym typeface="Arial" pitchFamily="34" charset="0"/>
              </a:rPr>
              <a:t>A flexible pipe serves as a liner within the surrounding soil structure.  A majority of the structure is provided by that soil envelope.</a:t>
            </a:r>
          </a:p>
          <a:p>
            <a:pPr defTabSz="913863">
              <a:lnSpc>
                <a:spcPct val="80000"/>
              </a:lnSpc>
              <a:spcBef>
                <a:spcPts val="492"/>
              </a:spcBef>
            </a:pPr>
            <a:endParaRPr lang="en-US" sz="2400" dirty="0" smtClean="0">
              <a:solidFill>
                <a:srgbClr val="000000"/>
              </a:solidFill>
              <a:cs typeface="Arial" pitchFamily="34" charset="0"/>
              <a:sym typeface="Arial" pitchFamily="34" charset="0"/>
            </a:endParaRPr>
          </a:p>
          <a:p>
            <a:pPr defTabSz="913863">
              <a:lnSpc>
                <a:spcPct val="80000"/>
              </a:lnSpc>
              <a:spcBef>
                <a:spcPts val="492"/>
              </a:spcBef>
            </a:pPr>
            <a:endParaRPr lang="en-US" sz="3200" dirty="0" smtClean="0">
              <a:solidFill>
                <a:srgbClr val="000000"/>
              </a:solidFill>
              <a:cs typeface="Arial" pitchFamily="34" charset="0"/>
              <a:sym typeface="Arial" pitchFamily="34" charset="0"/>
            </a:endParaRPr>
          </a:p>
          <a:p>
            <a:pPr defTabSz="913863">
              <a:lnSpc>
                <a:spcPct val="80000"/>
              </a:lnSpc>
              <a:spcBef>
                <a:spcPts val="492"/>
              </a:spcBef>
            </a:pPr>
            <a:r>
              <a:rPr lang="en-US" sz="2400" dirty="0" smtClean="0">
                <a:solidFill>
                  <a:srgbClr val="000000"/>
                </a:solidFill>
                <a:cs typeface="Arial" pitchFamily="34" charset="0"/>
                <a:sym typeface="Arial" pitchFamily="34" charset="0"/>
              </a:rPr>
              <a:t>What function(s) </a:t>
            </a:r>
            <a:r>
              <a:rPr lang="en-US" sz="2400" dirty="0">
                <a:solidFill>
                  <a:srgbClr val="000000"/>
                </a:solidFill>
                <a:cs typeface="Arial" pitchFamily="34" charset="0"/>
                <a:sym typeface="Arial" pitchFamily="34" charset="0"/>
              </a:rPr>
              <a:t>does a </a:t>
            </a:r>
            <a:r>
              <a:rPr lang="en-US" sz="2400" dirty="0" smtClean="0">
                <a:solidFill>
                  <a:srgbClr val="000000"/>
                </a:solidFill>
                <a:cs typeface="Arial" pitchFamily="34" charset="0"/>
                <a:sym typeface="Arial" pitchFamily="34" charset="0"/>
              </a:rPr>
              <a:t>rigid pipe </a:t>
            </a:r>
            <a:r>
              <a:rPr lang="en-US" sz="2400" dirty="0">
                <a:solidFill>
                  <a:srgbClr val="000000"/>
                </a:solidFill>
                <a:cs typeface="Arial" pitchFamily="34" charset="0"/>
                <a:sym typeface="Arial" pitchFamily="34" charset="0"/>
              </a:rPr>
              <a:t>provide?</a:t>
            </a:r>
          </a:p>
          <a:p>
            <a:pPr defTabSz="913863">
              <a:lnSpc>
                <a:spcPct val="80000"/>
              </a:lnSpc>
              <a:spcBef>
                <a:spcPts val="492"/>
              </a:spcBef>
            </a:pPr>
            <a:r>
              <a:rPr lang="en-US" sz="2400" b="1" i="1" dirty="0" smtClean="0">
                <a:solidFill>
                  <a:srgbClr val="000000"/>
                </a:solidFill>
                <a:cs typeface="Arial" pitchFamily="34" charset="0"/>
                <a:sym typeface="Arial" pitchFamily="34" charset="0"/>
              </a:rPr>
              <a:t>Conduit</a:t>
            </a:r>
          </a:p>
          <a:p>
            <a:pPr defTabSz="913863">
              <a:lnSpc>
                <a:spcPct val="80000"/>
              </a:lnSpc>
              <a:spcBef>
                <a:spcPts val="492"/>
              </a:spcBef>
            </a:pPr>
            <a:r>
              <a:rPr lang="en-US" sz="2400" b="1" i="1" dirty="0" smtClean="0">
                <a:solidFill>
                  <a:srgbClr val="000000"/>
                </a:solidFill>
                <a:cs typeface="Arial" pitchFamily="34" charset="0"/>
                <a:sym typeface="Arial" pitchFamily="34" charset="0"/>
              </a:rPr>
              <a:t>	    &amp;</a:t>
            </a:r>
          </a:p>
          <a:p>
            <a:pPr marL="2286000" indent="-2286000" defTabSz="913863">
              <a:lnSpc>
                <a:spcPct val="80000"/>
              </a:lnSpc>
              <a:spcBef>
                <a:spcPts val="492"/>
              </a:spcBef>
              <a:tabLst>
                <a:tab pos="1771650" algn="l"/>
              </a:tabLst>
            </a:pPr>
            <a:r>
              <a:rPr lang="en-US" sz="2400" b="1" i="1" dirty="0" smtClean="0">
                <a:solidFill>
                  <a:srgbClr val="000000"/>
                </a:solidFill>
                <a:cs typeface="Arial" pitchFamily="34" charset="0"/>
                <a:sym typeface="Arial" pitchFamily="34" charset="0"/>
              </a:rPr>
              <a:t>	Structure	</a:t>
            </a:r>
          </a:p>
          <a:p>
            <a:pPr marL="1428750" defTabSz="913863">
              <a:lnSpc>
                <a:spcPct val="80000"/>
              </a:lnSpc>
              <a:spcBef>
                <a:spcPts val="492"/>
              </a:spcBef>
              <a:tabLst>
                <a:tab pos="1771650" algn="l"/>
              </a:tabLst>
            </a:pPr>
            <a:r>
              <a:rPr lang="en-US" sz="2400" i="1" dirty="0" smtClean="0">
                <a:solidFill>
                  <a:srgbClr val="000000"/>
                </a:solidFill>
                <a:cs typeface="Arial" pitchFamily="34" charset="0"/>
                <a:sym typeface="Arial" pitchFamily="34" charset="0"/>
              </a:rPr>
              <a:t>A rigid pipe serves as a conduit while it also provides a majority of the structure capable of withstanding the loads from above.</a:t>
            </a:r>
          </a:p>
          <a:p>
            <a:pPr defTabSz="913863">
              <a:lnSpc>
                <a:spcPct val="80000"/>
              </a:lnSpc>
              <a:spcBef>
                <a:spcPts val="492"/>
              </a:spcBef>
            </a:pPr>
            <a:endParaRPr lang="en-US" sz="2400" dirty="0">
              <a:cs typeface="Arial" pitchFamily="34" charset="0"/>
              <a:sym typeface="Arial" pitchFamily="34" charset="0"/>
            </a:endParaRPr>
          </a:p>
          <a:p>
            <a:pPr defTabSz="913863">
              <a:lnSpc>
                <a:spcPct val="80000"/>
              </a:lnSpc>
              <a:spcBef>
                <a:spcPts val="492"/>
              </a:spcBef>
            </a:pPr>
            <a:r>
              <a:rPr lang="en-US" sz="1400" dirty="0">
                <a:cs typeface="Arial" pitchFamily="34" charset="0"/>
                <a:sym typeface="Arial" pitchFamily="34" charset="0"/>
              </a:rPr>
              <a:t>	</a:t>
            </a:r>
            <a:endParaRPr lang="en-US" sz="1400" dirty="0">
              <a:latin typeface="Helvetica Light" charset="0"/>
            </a:endParaRPr>
          </a:p>
        </p:txBody>
      </p:sp>
      <p:pic>
        <p:nvPicPr>
          <p:cNvPr id="778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33935" y="1988078"/>
            <a:ext cx="2567451" cy="19255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941480"/>
            <a:ext cx="2874789" cy="1916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1335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xEl>
                                              <p:pRg st="1" end="1"/>
                                            </p:txEl>
                                          </p:spTgt>
                                        </p:tgtEl>
                                        <p:attrNameLst>
                                          <p:attrName>style.visibility</p:attrName>
                                        </p:attrNameLst>
                                      </p:cBhvr>
                                      <p:to>
                                        <p:strVal val="visible"/>
                                      </p:to>
                                    </p:set>
                                    <p:animEffect transition="in" filter="fade">
                                      <p:cBhvr>
                                        <p:cTn id="7" dur="500"/>
                                        <p:tgtEl>
                                          <p:spTgt spid="84">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84">
                                            <p:txEl>
                                              <p:pRg st="2" end="2"/>
                                            </p:txEl>
                                          </p:spTgt>
                                        </p:tgtEl>
                                        <p:attrNameLst>
                                          <p:attrName>style.visibility</p:attrName>
                                        </p:attrNameLst>
                                      </p:cBhvr>
                                      <p:to>
                                        <p:strVal val="visible"/>
                                      </p:to>
                                    </p:set>
                                    <p:animEffect transition="in" filter="fade">
                                      <p:cBhvr>
                                        <p:cTn id="11" dur="500"/>
                                        <p:tgtEl>
                                          <p:spTgt spid="84">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4">
                                            <p:txEl>
                                              <p:pRg st="5" end="5"/>
                                            </p:txEl>
                                          </p:spTgt>
                                        </p:tgtEl>
                                        <p:attrNameLst>
                                          <p:attrName>style.visibility</p:attrName>
                                        </p:attrNameLst>
                                      </p:cBhvr>
                                      <p:to>
                                        <p:strVal val="visible"/>
                                      </p:to>
                                    </p:set>
                                    <p:animEffect transition="in" filter="fade">
                                      <p:cBhvr>
                                        <p:cTn id="16" dur="500"/>
                                        <p:tgtEl>
                                          <p:spTgt spid="84">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7827"/>
                                        </p:tgtEl>
                                        <p:attrNameLst>
                                          <p:attrName>style.visibility</p:attrName>
                                        </p:attrNameLst>
                                      </p:cBhvr>
                                      <p:to>
                                        <p:strVal val="visible"/>
                                      </p:to>
                                    </p:set>
                                    <p:animEffect transition="in" filter="fade">
                                      <p:cBhvr>
                                        <p:cTn id="19" dur="500"/>
                                        <p:tgtEl>
                                          <p:spTgt spid="778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4">
                                            <p:txEl>
                                              <p:pRg st="6" end="6"/>
                                            </p:txEl>
                                          </p:spTgt>
                                        </p:tgtEl>
                                        <p:attrNameLst>
                                          <p:attrName>style.visibility</p:attrName>
                                        </p:attrNameLst>
                                      </p:cBhvr>
                                      <p:to>
                                        <p:strVal val="visible"/>
                                      </p:to>
                                    </p:set>
                                    <p:animEffect transition="in" filter="fade">
                                      <p:cBhvr>
                                        <p:cTn id="24" dur="500"/>
                                        <p:tgtEl>
                                          <p:spTgt spid="84">
                                            <p:txEl>
                                              <p:pRg st="6" end="6"/>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84">
                                            <p:txEl>
                                              <p:pRg st="8" end="8"/>
                                            </p:txEl>
                                          </p:spTgt>
                                        </p:tgtEl>
                                        <p:attrNameLst>
                                          <p:attrName>style.visibility</p:attrName>
                                        </p:attrNameLst>
                                      </p:cBhvr>
                                      <p:to>
                                        <p:strVal val="visible"/>
                                      </p:to>
                                    </p:set>
                                    <p:animEffect transition="in" filter="fade">
                                      <p:cBhvr>
                                        <p:cTn id="28" dur="500"/>
                                        <p:tgtEl>
                                          <p:spTgt spid="84">
                                            <p:txEl>
                                              <p:pRg st="8" end="8"/>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iterate type="lt">
                                    <p:tmPct val="0"/>
                                  </p:iterate>
                                  <p:childTnLst>
                                    <p:set>
                                      <p:cBhvr>
                                        <p:cTn id="31" dur="1" fill="hold">
                                          <p:stCondLst>
                                            <p:cond delay="0"/>
                                          </p:stCondLst>
                                        </p:cTn>
                                        <p:tgtEl>
                                          <p:spTgt spid="84">
                                            <p:txEl>
                                              <p:pRg st="7" end="7"/>
                                            </p:txEl>
                                          </p:spTgt>
                                        </p:tgtEl>
                                        <p:attrNameLst>
                                          <p:attrName>style.visibility</p:attrName>
                                        </p:attrNameLst>
                                      </p:cBhvr>
                                      <p:to>
                                        <p:strVal val="visible"/>
                                      </p:to>
                                    </p:set>
                                    <p:animEffect transition="in" filter="fade">
                                      <p:cBhvr>
                                        <p:cTn id="32" dur="500"/>
                                        <p:tgtEl>
                                          <p:spTgt spid="84">
                                            <p:txEl>
                                              <p:pRg st="7" end="7"/>
                                            </p:txEl>
                                          </p:spTgt>
                                        </p:tgtEl>
                                      </p:cBhvr>
                                    </p:animEffect>
                                  </p:childTnLst>
                                </p:cTn>
                              </p:par>
                            </p:childTnLst>
                          </p:cTn>
                        </p:par>
                        <p:par>
                          <p:cTn id="33" fill="hold">
                            <p:stCondLst>
                              <p:cond delay="1500"/>
                            </p:stCondLst>
                            <p:childTnLst>
                              <p:par>
                                <p:cTn id="34" presetID="3" presetClass="emph" presetSubtype="2" fill="hold" nodeType="afterEffect">
                                  <p:stCondLst>
                                    <p:cond delay="0"/>
                                  </p:stCondLst>
                                  <p:iterate type="lt">
                                    <p:tmPct val="0"/>
                                  </p:iterate>
                                  <p:childTnLst>
                                    <p:animClr clrSpc="rgb" dir="cw">
                                      <p:cBhvr override="childStyle">
                                        <p:cTn id="35" dur="2000" fill="hold"/>
                                        <p:tgtEl>
                                          <p:spTgt spid="84">
                                            <p:txEl>
                                              <p:pRg st="7" end="7"/>
                                            </p:txEl>
                                          </p:spTgt>
                                        </p:tgtEl>
                                        <p:attrNameLst>
                                          <p:attrName>style.color</p:attrName>
                                        </p:attrNameLst>
                                      </p:cBhvr>
                                      <p:to>
                                        <a:srgbClr val="D6210E"/>
                                      </p:to>
                                    </p:animClr>
                                  </p:childTnLst>
                                </p:cTn>
                              </p:par>
                            </p:childTnLst>
                          </p:cTn>
                        </p:par>
                        <p:par>
                          <p:cTn id="36" fill="hold">
                            <p:stCondLst>
                              <p:cond delay="3500"/>
                            </p:stCondLst>
                            <p:childTnLst>
                              <p:par>
                                <p:cTn id="37" presetID="10" presetClass="entr" presetSubtype="0" fill="hold" nodeType="afterEffect">
                                  <p:stCondLst>
                                    <p:cond delay="0"/>
                                  </p:stCondLst>
                                  <p:childTnLst>
                                    <p:set>
                                      <p:cBhvr>
                                        <p:cTn id="38" dur="1" fill="hold">
                                          <p:stCondLst>
                                            <p:cond delay="0"/>
                                          </p:stCondLst>
                                        </p:cTn>
                                        <p:tgtEl>
                                          <p:spTgt spid="84">
                                            <p:txEl>
                                              <p:pRg st="9" end="9"/>
                                            </p:txEl>
                                          </p:spTgt>
                                        </p:tgtEl>
                                        <p:attrNameLst>
                                          <p:attrName>style.visibility</p:attrName>
                                        </p:attrNameLst>
                                      </p:cBhvr>
                                      <p:to>
                                        <p:strVal val="visible"/>
                                      </p:to>
                                    </p:set>
                                    <p:animEffect transition="in" filter="fade">
                                      <p:cBhvr>
                                        <p:cTn id="39" dur="500"/>
                                        <p:tgtEl>
                                          <p:spTgt spid="8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A018C908-D8E0-478A-B707-7EEB88D7FBA5}" type="slidenum">
              <a:rPr lang="en-US"/>
              <a:pPr/>
              <a:t>60</a:t>
            </a:fld>
            <a:endParaRPr lang="en-US"/>
          </a:p>
        </p:txBody>
      </p:sp>
      <p:sp>
        <p:nvSpPr>
          <p:cNvPr id="147457" name="Rectangle 1"/>
          <p:cNvSpPr>
            <a:spLocks noGrp="1" noChangeArrowheads="1"/>
          </p:cNvSpPr>
          <p:nvPr>
            <p:ph type="title"/>
          </p:nvPr>
        </p:nvSpPr>
        <p:spPr>
          <a:xfrm>
            <a:off x="457200" y="0"/>
            <a:ext cx="8229600" cy="5435600"/>
          </a:xfrm>
          <a:ln/>
        </p:spPr>
        <p:txBody>
          <a:bodyPr rIns="81279"/>
          <a:lstStyle/>
          <a:p>
            <a:r>
              <a:rPr lang="en-US" sz="7200">
                <a:latin typeface="Arial Black" charset="0"/>
                <a:ea typeface="Arial Black" charset="0"/>
                <a:cs typeface="Arial Black" charset="0"/>
                <a:sym typeface="Arial Black" charset="0"/>
              </a:rPr>
              <a:t>SIDD</a:t>
            </a:r>
            <a:r>
              <a:rPr lang="en-US" sz="7200">
                <a:latin typeface="Arial Black" charset="0"/>
                <a:ea typeface="ヒラギノ角ゴ ProN W6" charset="0"/>
                <a:cs typeface="ヒラギノ角ゴ ProN W6" charset="0"/>
                <a:sym typeface="Arial Black" charset="0"/>
              </a:rPr>
              <a:t/>
            </a:r>
            <a:br>
              <a:rPr lang="en-US" sz="7200">
                <a:latin typeface="Arial Black" charset="0"/>
                <a:ea typeface="ヒラギノ角ゴ ProN W6" charset="0"/>
                <a:cs typeface="ヒラギノ角ゴ ProN W6" charset="0"/>
                <a:sym typeface="Arial Black" charset="0"/>
              </a:rPr>
            </a:br>
            <a:r>
              <a:rPr lang="en-US" sz="2400">
                <a:latin typeface="Arial Black" charset="0"/>
                <a:ea typeface="ヒラギノ角ゴ ProN W6" charset="0"/>
                <a:cs typeface="ヒラギノ角ゴ ProN W6" charset="0"/>
                <a:sym typeface="Arial Black" charset="0"/>
              </a:rPr>
              <a:t/>
            </a:r>
            <a:br>
              <a:rPr lang="en-US" sz="2400">
                <a:latin typeface="Arial Black" charset="0"/>
                <a:ea typeface="ヒラギノ角ゴ ProN W6" charset="0"/>
                <a:cs typeface="ヒラギノ角ゴ ProN W6" charset="0"/>
                <a:sym typeface="Arial Black" charset="0"/>
              </a:rPr>
            </a:br>
            <a:r>
              <a:rPr lang="en-US"/>
              <a:t>Standard Installation </a:t>
            </a:r>
            <a:br>
              <a:rPr lang="en-US"/>
            </a:br>
            <a:r>
              <a:rPr lang="en-US"/>
              <a:t>Direct Design</a:t>
            </a:r>
          </a:p>
        </p:txBody>
      </p:sp>
    </p:spTree>
    <p:extLst>
      <p:ext uri="{BB962C8B-B14F-4D97-AF65-F5344CB8AC3E}">
        <p14:creationId xmlns:p14="http://schemas.microsoft.com/office/powerpoint/2010/main" val="240963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874244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1"/>
          <p:cNvSpPr>
            <a:spLocks noGrp="1" noChangeArrowheads="1"/>
          </p:cNvSpPr>
          <p:nvPr>
            <p:ph type="title"/>
          </p:nvPr>
        </p:nvSpPr>
        <p:spPr>
          <a:ln/>
        </p:spPr>
        <p:txBody>
          <a:bodyPr rIns="81279"/>
          <a:lstStyle/>
          <a:p>
            <a:endParaRPr lang="en-US"/>
          </a:p>
        </p:txBody>
      </p:sp>
      <p:pic>
        <p:nvPicPr>
          <p:cNvPr id="16793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550"/>
            <a:ext cx="9144000" cy="706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4108771424"/>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12700"/>
            <a:ext cx="3276600" cy="6870700"/>
            <a:chOff x="2611438" y="-1482727"/>
            <a:chExt cx="3890344" cy="9782972"/>
          </a:xfrm>
        </p:grpSpPr>
        <p:sp>
          <p:nvSpPr>
            <p:cNvPr id="39944" name="AutoShape 2"/>
            <p:cNvSpPr>
              <a:spLocks/>
            </p:cNvSpPr>
            <p:nvPr/>
          </p:nvSpPr>
          <p:spPr bwMode="auto">
            <a:xfrm>
              <a:off x="2611438" y="5806774"/>
              <a:ext cx="2350408" cy="249347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08F49"/>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p>
          </p:txBody>
        </p:sp>
        <p:pic>
          <p:nvPicPr>
            <p:cNvPr id="39945" name="Picture 47" descr="imag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1439" y="-1482727"/>
              <a:ext cx="2600325" cy="7454899"/>
            </a:xfrm>
            <a:prstGeom prst="rect">
              <a:avLst/>
            </a:prstGeom>
            <a:noFill/>
            <a:ln w="12700">
              <a:solidFill>
                <a:srgbClr val="000000"/>
              </a:solidFill>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useBgFill="1">
          <p:nvSpPr>
            <p:cNvPr id="39946" name="AutoShape 4"/>
            <p:cNvSpPr>
              <a:spLocks/>
            </p:cNvSpPr>
            <p:nvPr/>
          </p:nvSpPr>
          <p:spPr bwMode="auto">
            <a:xfrm>
              <a:off x="4307857" y="-1482727"/>
              <a:ext cx="2193925" cy="9782971"/>
            </a:xfrm>
            <a:custGeom>
              <a:avLst/>
              <a:gdLst>
                <a:gd name="T0" fmla="*/ 2147483647 w 21513"/>
                <a:gd name="T1" fmla="*/ 2147483647 h 21596"/>
                <a:gd name="T2" fmla="*/ 2147483647 w 21513"/>
                <a:gd name="T3" fmla="*/ 2147483647 h 21596"/>
                <a:gd name="T4" fmla="*/ 2147483647 w 21513"/>
                <a:gd name="T5" fmla="*/ 2147483647 h 21596"/>
                <a:gd name="T6" fmla="*/ 2147483647 w 21513"/>
                <a:gd name="T7" fmla="*/ 2147483647 h 215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13" h="21596">
                  <a:moveTo>
                    <a:pt x="66" y="21596"/>
                  </a:moveTo>
                  <a:lnTo>
                    <a:pt x="13610" y="21596"/>
                  </a:lnTo>
                  <a:cubicBezTo>
                    <a:pt x="17173" y="19753"/>
                    <a:pt x="21600" y="14144"/>
                    <a:pt x="21511" y="10548"/>
                  </a:cubicBezTo>
                  <a:cubicBezTo>
                    <a:pt x="20272" y="4590"/>
                    <a:pt x="16664" y="1738"/>
                    <a:pt x="13079" y="5"/>
                  </a:cubicBezTo>
                  <a:cubicBezTo>
                    <a:pt x="12791" y="-4"/>
                    <a:pt x="66" y="0"/>
                    <a:pt x="0" y="5"/>
                  </a:cubicBezTo>
                  <a:cubicBezTo>
                    <a:pt x="1394" y="1833"/>
                    <a:pt x="5842" y="5814"/>
                    <a:pt x="6263" y="10738"/>
                  </a:cubicBezTo>
                  <a:cubicBezTo>
                    <a:pt x="5643" y="16416"/>
                    <a:pt x="66" y="21596"/>
                    <a:pt x="66" y="21596"/>
                  </a:cubicBezTo>
                  <a:close/>
                </a:path>
              </a:pathLst>
            </a:custGeom>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grpSp>
      <p:sp>
        <p:nvSpPr>
          <p:cNvPr id="39939" name="Rectangle 42"/>
          <p:cNvSpPr>
            <a:spLocks/>
          </p:cNvSpPr>
          <p:nvPr/>
        </p:nvSpPr>
        <p:spPr bwMode="auto">
          <a:xfrm>
            <a:off x="1833563" y="1600200"/>
            <a:ext cx="731043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2813" hangingPunct="0">
              <a:lnSpc>
                <a:spcPct val="80000"/>
              </a:lnSpc>
              <a:spcBef>
                <a:spcPts val="488"/>
              </a:spcBef>
            </a:pPr>
            <a:endParaRPr lang="en-US">
              <a:solidFill>
                <a:srgbClr val="FFFFFF"/>
              </a:solidFill>
              <a:sym typeface="Arial" pitchFamily="34" charset="0"/>
            </a:endParaRPr>
          </a:p>
          <a:p>
            <a:pPr defTabSz="912813" hangingPunct="0">
              <a:lnSpc>
                <a:spcPct val="80000"/>
              </a:lnSpc>
              <a:spcBef>
                <a:spcPts val="488"/>
              </a:spcBef>
            </a:pPr>
            <a:endParaRPr lang="en-US">
              <a:solidFill>
                <a:srgbClr val="FFFFFF"/>
              </a:solidFill>
              <a:sym typeface="Arial" pitchFamily="34" charset="0"/>
            </a:endParaRPr>
          </a:p>
          <a:p>
            <a:pPr defTabSz="912813" hangingPunct="0">
              <a:lnSpc>
                <a:spcPct val="80000"/>
              </a:lnSpc>
              <a:spcBef>
                <a:spcPts val="488"/>
              </a:spcBef>
            </a:pPr>
            <a:r>
              <a:rPr lang="en-US" sz="2000">
                <a:solidFill>
                  <a:srgbClr val="FFFFFF"/>
                </a:solidFill>
                <a:sym typeface="Arial" pitchFamily="34" charset="0"/>
              </a:rPr>
              <a:t>	</a:t>
            </a:r>
            <a:endParaRPr lang="en-US" sz="2000">
              <a:solidFill>
                <a:srgbClr val="FFFFFF"/>
              </a:solidFill>
              <a:latin typeface="Helvetica Light"/>
              <a:sym typeface="Helvetica Light"/>
            </a:endParaRPr>
          </a:p>
        </p:txBody>
      </p:sp>
      <p:sp>
        <p:nvSpPr>
          <p:cNvPr id="39940" name="AutoShape 41"/>
          <p:cNvSpPr>
            <a:spLocks/>
          </p:cNvSpPr>
          <p:nvPr/>
        </p:nvSpPr>
        <p:spPr bwMode="auto">
          <a:xfrm>
            <a:off x="1828800" y="6454775"/>
            <a:ext cx="2895600" cy="4032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defTabSz="912813" hangingPunct="0"/>
            <a:r>
              <a:rPr lang="en-US" sz="1000">
                <a:solidFill>
                  <a:srgbClr val="FFFFFF"/>
                </a:solidFill>
                <a:sym typeface="Arial" pitchFamily="34" charset="0"/>
              </a:rPr>
              <a:t>www.concrete-pipe.org</a:t>
            </a:r>
            <a:endParaRPr lang="en-US" sz="3000">
              <a:solidFill>
                <a:srgbClr val="FFFFFF"/>
              </a:solidFill>
              <a:latin typeface="Helvetica Light"/>
              <a:sym typeface="Helvetica Light"/>
            </a:endParaRPr>
          </a:p>
        </p:txBody>
      </p:sp>
      <p:sp>
        <p:nvSpPr>
          <p:cNvPr id="39942" name="Slide Number Placeholder 1"/>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5D1DDC6E-76C6-496F-B5C0-69A85925A84E}" type="slidenum">
              <a:rPr lang="en-US">
                <a:solidFill>
                  <a:srgbClr val="FFFFFF"/>
                </a:solidFill>
              </a:rPr>
              <a:pPr/>
              <a:t>63</a:t>
            </a:fld>
            <a:endParaRPr lang="en-US">
              <a:solidFill>
                <a:srgbClr val="FFFFFF"/>
              </a:solidFill>
            </a:endParaRPr>
          </a:p>
        </p:txBody>
      </p:sp>
      <p:sp>
        <p:nvSpPr>
          <p:cNvPr id="39943" name="Title 1"/>
          <p:cNvSpPr>
            <a:spLocks noGrp="1"/>
          </p:cNvSpPr>
          <p:nvPr>
            <p:ph type="title"/>
          </p:nvPr>
        </p:nvSpPr>
        <p:spPr>
          <a:xfrm>
            <a:off x="1916113" y="0"/>
            <a:ext cx="7227887" cy="1131888"/>
          </a:xfrm>
        </p:spPr>
        <p:txBody>
          <a:bodyPr/>
          <a:lstStyle/>
          <a:p>
            <a:r>
              <a:rPr lang="en-US" dirty="0" smtClean="0"/>
              <a:t>What to Look For:</a:t>
            </a:r>
            <a:br>
              <a:rPr lang="en-US" dirty="0" smtClean="0"/>
            </a:br>
            <a:r>
              <a:rPr lang="en-US" dirty="0" smtClean="0"/>
              <a:t>Standard Installation (Type 4)</a:t>
            </a:r>
          </a:p>
        </p:txBody>
      </p:sp>
      <p:sp>
        <p:nvSpPr>
          <p:cNvPr id="11" name="Rectangle 33"/>
          <p:cNvSpPr>
            <a:spLocks noChangeArrowheads="1"/>
          </p:cNvSpPr>
          <p:nvPr/>
        </p:nvSpPr>
        <p:spPr bwMode="auto">
          <a:xfrm>
            <a:off x="2190097" y="1295400"/>
            <a:ext cx="680150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dirty="0" smtClean="0">
                <a:solidFill>
                  <a:srgbClr val="000000"/>
                </a:solidFill>
              </a:rPr>
              <a:t>Type 4 Installation is intended for situations in which the most cost effective design is to specify minimal material &amp; compaction requirements while providing a pipe of sufficient strength to resist increased structural strain due to low quality soils.</a:t>
            </a:r>
          </a:p>
          <a:p>
            <a:pPr algn="just"/>
            <a:endParaRPr lang="en-US" dirty="0">
              <a:solidFill>
                <a:srgbClr val="000000"/>
              </a:solidFill>
            </a:endParaRPr>
          </a:p>
          <a:p>
            <a:pPr algn="just"/>
            <a:r>
              <a:rPr lang="en-US" dirty="0" smtClean="0">
                <a:solidFill>
                  <a:srgbClr val="000000"/>
                </a:solidFill>
              </a:rPr>
              <a:t>Type 4 has little to no compaction requirements for the bedding or haunch areas (unless using silty clay soils, which must still be compacted).</a:t>
            </a:r>
          </a:p>
          <a:p>
            <a:pPr algn="just"/>
            <a:endParaRPr lang="en-US" dirty="0">
              <a:solidFill>
                <a:srgbClr val="000000"/>
              </a:solidFill>
            </a:endParaRPr>
          </a:p>
          <a:p>
            <a:pPr algn="just"/>
            <a:r>
              <a:rPr lang="en-US" dirty="0" smtClean="0">
                <a:solidFill>
                  <a:srgbClr val="000000"/>
                </a:solidFill>
              </a:rPr>
              <a:t>It is suggested that hard in situ trench bottoms still be scarified before placing pipe to diminish point loading.</a:t>
            </a:r>
            <a:endParaRPr lang="en-US" dirty="0">
              <a:solidFill>
                <a:srgbClr val="000000"/>
              </a:solidFill>
            </a:endParaRPr>
          </a:p>
        </p:txBody>
      </p:sp>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9796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1428790" y="609600"/>
            <a:ext cx="550816" cy="5257800"/>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204276212"/>
      </p:ext>
    </p:extLst>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
          <p:cNvSpPr>
            <a:spLocks noGrp="1" noChangeArrowheads="1"/>
          </p:cNvSpPr>
          <p:nvPr>
            <p:ph type="title"/>
          </p:nvPr>
        </p:nvSpPr>
        <p:spPr>
          <a:ln/>
        </p:spPr>
        <p:txBody>
          <a:bodyPr rIns="81279"/>
          <a:lstStyle/>
          <a:p>
            <a:endParaRPr lang="en-US"/>
          </a:p>
        </p:txBody>
      </p:sp>
      <p:sp>
        <p:nvSpPr>
          <p:cNvPr id="149506" name="Rectangle 2"/>
          <p:cNvSpPr>
            <a:spLocks noGrp="1" noChangeArrowheads="1"/>
          </p:cNvSpPr>
          <p:nvPr>
            <p:ph type="body" idx="1"/>
          </p:nvPr>
        </p:nvSpPr>
        <p:spPr>
          <a:ln/>
        </p:spPr>
        <p:txBody>
          <a:bodyPr rIns="81279"/>
          <a:lstStyle/>
          <a:p>
            <a:endParaRPr lang="en-US"/>
          </a:p>
        </p:txBody>
      </p:sp>
      <p:pic>
        <p:nvPicPr>
          <p:cNvPr id="14950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425"/>
            <a:ext cx="9144000" cy="706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390774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12700"/>
            <a:ext cx="3276600" cy="6870700"/>
            <a:chOff x="2611438" y="-1482727"/>
            <a:chExt cx="3890344" cy="9782972"/>
          </a:xfrm>
        </p:grpSpPr>
        <p:sp>
          <p:nvSpPr>
            <p:cNvPr id="39944" name="AutoShape 2"/>
            <p:cNvSpPr>
              <a:spLocks/>
            </p:cNvSpPr>
            <p:nvPr/>
          </p:nvSpPr>
          <p:spPr bwMode="auto">
            <a:xfrm>
              <a:off x="2611438" y="5806774"/>
              <a:ext cx="2350408" cy="249347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08F49"/>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p>
          </p:txBody>
        </p:sp>
        <p:pic>
          <p:nvPicPr>
            <p:cNvPr id="39945" name="Picture 47" descr="imag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1439" y="-1482727"/>
              <a:ext cx="2600325" cy="7454899"/>
            </a:xfrm>
            <a:prstGeom prst="rect">
              <a:avLst/>
            </a:prstGeom>
            <a:noFill/>
            <a:ln w="12700">
              <a:solidFill>
                <a:srgbClr val="000000"/>
              </a:solidFill>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useBgFill="1">
          <p:nvSpPr>
            <p:cNvPr id="39946" name="AutoShape 4"/>
            <p:cNvSpPr>
              <a:spLocks/>
            </p:cNvSpPr>
            <p:nvPr/>
          </p:nvSpPr>
          <p:spPr bwMode="auto">
            <a:xfrm>
              <a:off x="4307857" y="-1482727"/>
              <a:ext cx="2193925" cy="9782971"/>
            </a:xfrm>
            <a:custGeom>
              <a:avLst/>
              <a:gdLst>
                <a:gd name="T0" fmla="*/ 2147483647 w 21513"/>
                <a:gd name="T1" fmla="*/ 2147483647 h 21596"/>
                <a:gd name="T2" fmla="*/ 2147483647 w 21513"/>
                <a:gd name="T3" fmla="*/ 2147483647 h 21596"/>
                <a:gd name="T4" fmla="*/ 2147483647 w 21513"/>
                <a:gd name="T5" fmla="*/ 2147483647 h 21596"/>
                <a:gd name="T6" fmla="*/ 2147483647 w 21513"/>
                <a:gd name="T7" fmla="*/ 2147483647 h 215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13" h="21596">
                  <a:moveTo>
                    <a:pt x="66" y="21596"/>
                  </a:moveTo>
                  <a:lnTo>
                    <a:pt x="13610" y="21596"/>
                  </a:lnTo>
                  <a:cubicBezTo>
                    <a:pt x="17173" y="19753"/>
                    <a:pt x="21600" y="14144"/>
                    <a:pt x="21511" y="10548"/>
                  </a:cubicBezTo>
                  <a:cubicBezTo>
                    <a:pt x="20272" y="4590"/>
                    <a:pt x="16664" y="1738"/>
                    <a:pt x="13079" y="5"/>
                  </a:cubicBezTo>
                  <a:cubicBezTo>
                    <a:pt x="12791" y="-4"/>
                    <a:pt x="66" y="0"/>
                    <a:pt x="0" y="5"/>
                  </a:cubicBezTo>
                  <a:cubicBezTo>
                    <a:pt x="1394" y="1833"/>
                    <a:pt x="5842" y="5814"/>
                    <a:pt x="6263" y="10738"/>
                  </a:cubicBezTo>
                  <a:cubicBezTo>
                    <a:pt x="5643" y="16416"/>
                    <a:pt x="66" y="21596"/>
                    <a:pt x="66" y="21596"/>
                  </a:cubicBezTo>
                  <a:close/>
                </a:path>
              </a:pathLst>
            </a:custGeom>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grpSp>
      <p:sp>
        <p:nvSpPr>
          <p:cNvPr id="39939" name="Rectangle 42"/>
          <p:cNvSpPr>
            <a:spLocks/>
          </p:cNvSpPr>
          <p:nvPr/>
        </p:nvSpPr>
        <p:spPr bwMode="auto">
          <a:xfrm>
            <a:off x="1833563" y="1600200"/>
            <a:ext cx="731043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2813" hangingPunct="0">
              <a:lnSpc>
                <a:spcPct val="80000"/>
              </a:lnSpc>
              <a:spcBef>
                <a:spcPts val="488"/>
              </a:spcBef>
            </a:pPr>
            <a:endParaRPr lang="en-US">
              <a:solidFill>
                <a:srgbClr val="FFFFFF"/>
              </a:solidFill>
              <a:sym typeface="Arial" pitchFamily="34" charset="0"/>
            </a:endParaRPr>
          </a:p>
          <a:p>
            <a:pPr defTabSz="912813" hangingPunct="0">
              <a:lnSpc>
                <a:spcPct val="80000"/>
              </a:lnSpc>
              <a:spcBef>
                <a:spcPts val="488"/>
              </a:spcBef>
            </a:pPr>
            <a:endParaRPr lang="en-US">
              <a:solidFill>
                <a:srgbClr val="FFFFFF"/>
              </a:solidFill>
              <a:sym typeface="Arial" pitchFamily="34" charset="0"/>
            </a:endParaRPr>
          </a:p>
          <a:p>
            <a:pPr defTabSz="912813" hangingPunct="0">
              <a:lnSpc>
                <a:spcPct val="80000"/>
              </a:lnSpc>
              <a:spcBef>
                <a:spcPts val="488"/>
              </a:spcBef>
            </a:pPr>
            <a:r>
              <a:rPr lang="en-US" sz="2000">
                <a:solidFill>
                  <a:srgbClr val="FFFFFF"/>
                </a:solidFill>
                <a:sym typeface="Arial" pitchFamily="34" charset="0"/>
              </a:rPr>
              <a:t>	</a:t>
            </a:r>
            <a:endParaRPr lang="en-US" sz="2000">
              <a:solidFill>
                <a:srgbClr val="FFFFFF"/>
              </a:solidFill>
              <a:latin typeface="Helvetica Light"/>
              <a:sym typeface="Helvetica Light"/>
            </a:endParaRPr>
          </a:p>
        </p:txBody>
      </p:sp>
      <p:sp>
        <p:nvSpPr>
          <p:cNvPr id="39940" name="AutoShape 41"/>
          <p:cNvSpPr>
            <a:spLocks/>
          </p:cNvSpPr>
          <p:nvPr/>
        </p:nvSpPr>
        <p:spPr bwMode="auto">
          <a:xfrm>
            <a:off x="1828800" y="6454775"/>
            <a:ext cx="2895600" cy="4032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defTabSz="912813" hangingPunct="0"/>
            <a:r>
              <a:rPr lang="en-US" sz="1000">
                <a:solidFill>
                  <a:srgbClr val="FFFFFF"/>
                </a:solidFill>
                <a:sym typeface="Arial" pitchFamily="34" charset="0"/>
              </a:rPr>
              <a:t>www.concrete-pipe.org</a:t>
            </a:r>
            <a:endParaRPr lang="en-US" sz="3000">
              <a:solidFill>
                <a:srgbClr val="FFFFFF"/>
              </a:solidFill>
              <a:latin typeface="Helvetica Light"/>
              <a:sym typeface="Helvetica Light"/>
            </a:endParaRPr>
          </a:p>
        </p:txBody>
      </p:sp>
      <p:sp>
        <p:nvSpPr>
          <p:cNvPr id="39942" name="Slide Number Placeholder 1"/>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5D1DDC6E-76C6-496F-B5C0-69A85925A84E}" type="slidenum">
              <a:rPr lang="en-US">
                <a:solidFill>
                  <a:srgbClr val="FFFFFF"/>
                </a:solidFill>
              </a:rPr>
              <a:pPr/>
              <a:t>65</a:t>
            </a:fld>
            <a:endParaRPr lang="en-US">
              <a:solidFill>
                <a:srgbClr val="FFFFFF"/>
              </a:solidFill>
            </a:endParaRPr>
          </a:p>
        </p:txBody>
      </p:sp>
      <p:sp>
        <p:nvSpPr>
          <p:cNvPr id="39943" name="Title 1"/>
          <p:cNvSpPr>
            <a:spLocks noGrp="1"/>
          </p:cNvSpPr>
          <p:nvPr>
            <p:ph type="title"/>
          </p:nvPr>
        </p:nvSpPr>
        <p:spPr>
          <a:xfrm>
            <a:off x="1916113" y="0"/>
            <a:ext cx="7227887" cy="1131888"/>
          </a:xfrm>
        </p:spPr>
        <p:txBody>
          <a:bodyPr/>
          <a:lstStyle/>
          <a:p>
            <a:r>
              <a:rPr lang="en-US" dirty="0" smtClean="0"/>
              <a:t>What to Look For:</a:t>
            </a:r>
            <a:br>
              <a:rPr lang="en-US" dirty="0" smtClean="0"/>
            </a:br>
            <a:r>
              <a:rPr lang="en-US" dirty="0" smtClean="0"/>
              <a:t>Standard Installation (Type 3)</a:t>
            </a:r>
          </a:p>
        </p:txBody>
      </p:sp>
      <p:sp>
        <p:nvSpPr>
          <p:cNvPr id="11" name="Rectangle 33"/>
          <p:cNvSpPr>
            <a:spLocks noChangeArrowheads="1"/>
          </p:cNvSpPr>
          <p:nvPr/>
        </p:nvSpPr>
        <p:spPr bwMode="auto">
          <a:xfrm>
            <a:off x="2190097" y="1295400"/>
            <a:ext cx="680150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dirty="0" smtClean="0">
                <a:solidFill>
                  <a:srgbClr val="000000"/>
                </a:solidFill>
              </a:rPr>
              <a:t>Type 3 Installations permit the use of soils in the haunch and bedding that have easily attainable compaction.  This justifies less stringent inspection requirements with granular and some native soils.</a:t>
            </a:r>
          </a:p>
          <a:p>
            <a:pPr algn="just"/>
            <a:endParaRPr lang="en-US" dirty="0">
              <a:solidFill>
                <a:srgbClr val="000000"/>
              </a:solidFill>
            </a:endParaRPr>
          </a:p>
          <a:p>
            <a:pPr algn="just"/>
            <a:r>
              <a:rPr lang="en-US" dirty="0" smtClean="0">
                <a:solidFill>
                  <a:srgbClr val="000000"/>
                </a:solidFill>
              </a:rPr>
              <a:t>Silty clays may be used in the haunch if adequately compacted.</a:t>
            </a:r>
          </a:p>
          <a:p>
            <a:pPr algn="just"/>
            <a:endParaRPr lang="en-US" dirty="0">
              <a:solidFill>
                <a:srgbClr val="000000"/>
              </a:solidFill>
            </a:endParaRPr>
          </a:p>
          <a:p>
            <a:pPr algn="just"/>
            <a:r>
              <a:rPr lang="en-US" dirty="0" smtClean="0">
                <a:solidFill>
                  <a:srgbClr val="000000"/>
                </a:solidFill>
              </a:rPr>
              <a:t>A bedding layer with a minimum thickness of 3” is required to avoid placing the pipe directly on hard foundation. </a:t>
            </a:r>
            <a:endParaRPr lang="en-US" dirty="0">
              <a:solidFill>
                <a:srgbClr val="000000"/>
              </a:solidFill>
            </a:endParaRPr>
          </a:p>
        </p:txBody>
      </p:sp>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9796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bwMode="auto">
          <a:xfrm>
            <a:off x="988210" y="609600"/>
            <a:ext cx="440580" cy="5257800"/>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996825771"/>
      </p:ext>
    </p:extLst>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1"/>
          <p:cNvSpPr>
            <a:spLocks noGrp="1" noChangeArrowheads="1"/>
          </p:cNvSpPr>
          <p:nvPr>
            <p:ph type="title"/>
          </p:nvPr>
        </p:nvSpPr>
        <p:spPr>
          <a:ln/>
        </p:spPr>
        <p:txBody>
          <a:bodyPr rIns="81279"/>
          <a:lstStyle/>
          <a:p>
            <a:endParaRPr lang="en-US"/>
          </a:p>
        </p:txBody>
      </p:sp>
      <p:sp>
        <p:nvSpPr>
          <p:cNvPr id="150530" name="Rectangle 2"/>
          <p:cNvSpPr>
            <a:spLocks noGrp="1" noChangeArrowheads="1"/>
          </p:cNvSpPr>
          <p:nvPr>
            <p:ph type="body" idx="1"/>
          </p:nvPr>
        </p:nvSpPr>
        <p:spPr>
          <a:ln/>
        </p:spPr>
        <p:txBody>
          <a:bodyPr rIns="81279"/>
          <a:lstStyle/>
          <a:p>
            <a:endParaRPr lang="en-US"/>
          </a:p>
        </p:txBody>
      </p:sp>
      <p:pic>
        <p:nvPicPr>
          <p:cNvPr id="150531"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425"/>
            <a:ext cx="9144000" cy="706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1936947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
          <p:cNvSpPr>
            <a:spLocks noGrp="1" noChangeArrowheads="1"/>
          </p:cNvSpPr>
          <p:nvPr>
            <p:ph type="title"/>
          </p:nvPr>
        </p:nvSpPr>
        <p:spPr>
          <a:ln/>
        </p:spPr>
        <p:txBody>
          <a:bodyPr rIns="81279"/>
          <a:lstStyle/>
          <a:p>
            <a:endParaRPr lang="en-US"/>
          </a:p>
        </p:txBody>
      </p:sp>
      <p:pic>
        <p:nvPicPr>
          <p:cNvPr id="15155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107442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51555" name="AutoShape 3"/>
          <p:cNvSpPr>
            <a:spLocks/>
          </p:cNvSpPr>
          <p:nvPr/>
        </p:nvSpPr>
        <p:spPr bwMode="auto">
          <a:xfrm>
            <a:off x="952500" y="2235200"/>
            <a:ext cx="7289800" cy="3530600"/>
          </a:xfrm>
          <a:prstGeom prst="roundRect">
            <a:avLst>
              <a:gd name="adj" fmla="val 5389"/>
            </a:avLst>
          </a:prstGeom>
          <a:solidFill>
            <a:srgbClr val="FF0000">
              <a:alpha val="32941"/>
            </a:srgbClr>
          </a:solidFill>
          <a:ln w="12700" cap="flat">
            <a:solidFill>
              <a:schemeClr val="tx1">
                <a:alpha val="32999"/>
              </a:schemeClr>
            </a:solidFill>
            <a:prstDash val="solid"/>
            <a:round/>
            <a:headEnd type="none" w="med" len="med"/>
            <a:tailEnd type="none" w="med" len="med"/>
          </a:ln>
        </p:spPr>
        <p:txBody>
          <a:bodyPr lIns="0" tIns="0" rIns="0" bIns="0"/>
          <a:lstStyle/>
          <a:p>
            <a:endParaRPr lang="en-US"/>
          </a:p>
        </p:txBody>
      </p:sp>
    </p:spTree>
    <p:extLst>
      <p:ext uri="{BB962C8B-B14F-4D97-AF65-F5344CB8AC3E}">
        <p14:creationId xmlns:p14="http://schemas.microsoft.com/office/powerpoint/2010/main" val="1018387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12700"/>
            <a:ext cx="3276600" cy="6870700"/>
            <a:chOff x="2611438" y="-1482727"/>
            <a:chExt cx="3890344" cy="9782972"/>
          </a:xfrm>
        </p:grpSpPr>
        <p:sp>
          <p:nvSpPr>
            <p:cNvPr id="39944" name="AutoShape 2"/>
            <p:cNvSpPr>
              <a:spLocks/>
            </p:cNvSpPr>
            <p:nvPr/>
          </p:nvSpPr>
          <p:spPr bwMode="auto">
            <a:xfrm>
              <a:off x="2611438" y="5806774"/>
              <a:ext cx="2350408" cy="249347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08F49"/>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p>
          </p:txBody>
        </p:sp>
        <p:pic>
          <p:nvPicPr>
            <p:cNvPr id="39945" name="Picture 47" descr="imag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1439" y="-1482727"/>
              <a:ext cx="2600325" cy="7454899"/>
            </a:xfrm>
            <a:prstGeom prst="rect">
              <a:avLst/>
            </a:prstGeom>
            <a:noFill/>
            <a:ln w="12700">
              <a:solidFill>
                <a:srgbClr val="000000"/>
              </a:solidFill>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useBgFill="1">
          <p:nvSpPr>
            <p:cNvPr id="39946" name="AutoShape 4"/>
            <p:cNvSpPr>
              <a:spLocks/>
            </p:cNvSpPr>
            <p:nvPr/>
          </p:nvSpPr>
          <p:spPr bwMode="auto">
            <a:xfrm>
              <a:off x="4307857" y="-1482727"/>
              <a:ext cx="2193925" cy="9782971"/>
            </a:xfrm>
            <a:custGeom>
              <a:avLst/>
              <a:gdLst>
                <a:gd name="T0" fmla="*/ 2147483647 w 21513"/>
                <a:gd name="T1" fmla="*/ 2147483647 h 21596"/>
                <a:gd name="T2" fmla="*/ 2147483647 w 21513"/>
                <a:gd name="T3" fmla="*/ 2147483647 h 21596"/>
                <a:gd name="T4" fmla="*/ 2147483647 w 21513"/>
                <a:gd name="T5" fmla="*/ 2147483647 h 21596"/>
                <a:gd name="T6" fmla="*/ 2147483647 w 21513"/>
                <a:gd name="T7" fmla="*/ 2147483647 h 215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13" h="21596">
                  <a:moveTo>
                    <a:pt x="66" y="21596"/>
                  </a:moveTo>
                  <a:lnTo>
                    <a:pt x="13610" y="21596"/>
                  </a:lnTo>
                  <a:cubicBezTo>
                    <a:pt x="17173" y="19753"/>
                    <a:pt x="21600" y="14144"/>
                    <a:pt x="21511" y="10548"/>
                  </a:cubicBezTo>
                  <a:cubicBezTo>
                    <a:pt x="20272" y="4590"/>
                    <a:pt x="16664" y="1738"/>
                    <a:pt x="13079" y="5"/>
                  </a:cubicBezTo>
                  <a:cubicBezTo>
                    <a:pt x="12791" y="-4"/>
                    <a:pt x="66" y="0"/>
                    <a:pt x="0" y="5"/>
                  </a:cubicBezTo>
                  <a:cubicBezTo>
                    <a:pt x="1394" y="1833"/>
                    <a:pt x="5842" y="5814"/>
                    <a:pt x="6263" y="10738"/>
                  </a:cubicBezTo>
                  <a:cubicBezTo>
                    <a:pt x="5643" y="16416"/>
                    <a:pt x="66" y="21596"/>
                    <a:pt x="66" y="21596"/>
                  </a:cubicBezTo>
                  <a:close/>
                </a:path>
              </a:pathLst>
            </a:custGeom>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grpSp>
      <p:sp>
        <p:nvSpPr>
          <p:cNvPr id="39940" name="AutoShape 41"/>
          <p:cNvSpPr>
            <a:spLocks/>
          </p:cNvSpPr>
          <p:nvPr/>
        </p:nvSpPr>
        <p:spPr bwMode="auto">
          <a:xfrm>
            <a:off x="1828800" y="6454775"/>
            <a:ext cx="2895600" cy="4032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defTabSz="912813" hangingPunct="0"/>
            <a:r>
              <a:rPr lang="en-US" sz="1000">
                <a:solidFill>
                  <a:srgbClr val="FFFFFF"/>
                </a:solidFill>
                <a:sym typeface="Arial" pitchFamily="34" charset="0"/>
              </a:rPr>
              <a:t>www.concrete-pipe.org</a:t>
            </a:r>
            <a:endParaRPr lang="en-US" sz="3000">
              <a:solidFill>
                <a:srgbClr val="FFFFFF"/>
              </a:solidFill>
              <a:latin typeface="Helvetica Light"/>
              <a:sym typeface="Helvetica Light"/>
            </a:endParaRPr>
          </a:p>
        </p:txBody>
      </p:sp>
      <p:sp>
        <p:nvSpPr>
          <p:cNvPr id="39942" name="Slide Number Placeholder 1"/>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5D1DDC6E-76C6-496F-B5C0-69A85925A84E}" type="slidenum">
              <a:rPr lang="en-US">
                <a:solidFill>
                  <a:srgbClr val="FFFFFF"/>
                </a:solidFill>
              </a:rPr>
              <a:pPr/>
              <a:t>68</a:t>
            </a:fld>
            <a:endParaRPr lang="en-US">
              <a:solidFill>
                <a:srgbClr val="FFFFFF"/>
              </a:solidFill>
            </a:endParaRPr>
          </a:p>
        </p:txBody>
      </p:sp>
      <p:sp>
        <p:nvSpPr>
          <p:cNvPr id="39943" name="Title 1"/>
          <p:cNvSpPr>
            <a:spLocks noGrp="1"/>
          </p:cNvSpPr>
          <p:nvPr>
            <p:ph type="title"/>
          </p:nvPr>
        </p:nvSpPr>
        <p:spPr>
          <a:xfrm>
            <a:off x="1916113" y="0"/>
            <a:ext cx="7227887" cy="1131888"/>
          </a:xfrm>
        </p:spPr>
        <p:txBody>
          <a:bodyPr/>
          <a:lstStyle/>
          <a:p>
            <a:r>
              <a:rPr lang="en-US" dirty="0" smtClean="0"/>
              <a:t>What to Look For:</a:t>
            </a:r>
            <a:br>
              <a:rPr lang="en-US" dirty="0" smtClean="0"/>
            </a:br>
            <a:r>
              <a:rPr lang="en-US" dirty="0" smtClean="0"/>
              <a:t>Standard Installation (Type 2)</a:t>
            </a:r>
          </a:p>
        </p:txBody>
      </p:sp>
      <p:sp>
        <p:nvSpPr>
          <p:cNvPr id="11" name="Rectangle 33"/>
          <p:cNvSpPr>
            <a:spLocks noChangeArrowheads="1"/>
          </p:cNvSpPr>
          <p:nvPr/>
        </p:nvSpPr>
        <p:spPr bwMode="auto">
          <a:xfrm>
            <a:off x="2190097" y="1295400"/>
            <a:ext cx="6801503"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dirty="0" smtClean="0">
                <a:solidFill>
                  <a:srgbClr val="000000"/>
                </a:solidFill>
              </a:rPr>
              <a:t>Type 2 Installations allow select native soils to be used with proper adequate compaction in the bedding and haunch.  </a:t>
            </a:r>
            <a:endParaRPr lang="en-US" dirty="0">
              <a:solidFill>
                <a:srgbClr val="000000"/>
              </a:solidFill>
            </a:endParaRPr>
          </a:p>
          <a:p>
            <a:pPr algn="just"/>
            <a:endParaRPr lang="en-US" dirty="0" smtClean="0">
              <a:solidFill>
                <a:srgbClr val="000000"/>
              </a:solidFill>
            </a:endParaRPr>
          </a:p>
          <a:p>
            <a:pPr algn="just"/>
            <a:r>
              <a:rPr lang="en-US" dirty="0" smtClean="0">
                <a:solidFill>
                  <a:srgbClr val="000000"/>
                </a:solidFill>
              </a:rPr>
              <a:t>This installation allows the use of soils frequently found at the site, such as native silty granular soils or select granular soils.</a:t>
            </a:r>
          </a:p>
          <a:p>
            <a:pPr algn="just"/>
            <a:endParaRPr lang="en-US" dirty="0">
              <a:solidFill>
                <a:srgbClr val="000000"/>
              </a:solidFill>
            </a:endParaRPr>
          </a:p>
          <a:p>
            <a:pPr algn="just"/>
            <a:r>
              <a:rPr lang="en-US" dirty="0" smtClean="0">
                <a:solidFill>
                  <a:srgbClr val="000000"/>
                </a:solidFill>
              </a:rPr>
              <a:t>In situ soils adjacent to the pipe should have a firmness equivalent to the placed soils.</a:t>
            </a:r>
          </a:p>
          <a:p>
            <a:pPr algn="just"/>
            <a:endParaRPr lang="en-US" dirty="0">
              <a:solidFill>
                <a:srgbClr val="000000"/>
              </a:solidFill>
            </a:endParaRPr>
          </a:p>
          <a:p>
            <a:pPr algn="just"/>
            <a:r>
              <a:rPr lang="en-US" dirty="0" smtClean="0">
                <a:solidFill>
                  <a:srgbClr val="000000"/>
                </a:solidFill>
              </a:rPr>
              <a:t>Foundation and bedding requirements are similar to Type 3.</a:t>
            </a:r>
            <a:endParaRPr lang="en-US" dirty="0">
              <a:solidFill>
                <a:srgbClr val="000000"/>
              </a:solidFill>
            </a:endParaRPr>
          </a:p>
        </p:txBody>
      </p:sp>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9796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bwMode="auto">
          <a:xfrm>
            <a:off x="547630" y="637073"/>
            <a:ext cx="440580" cy="5257800"/>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667106170"/>
      </p:ext>
    </p:extLst>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1"/>
          <p:cNvSpPr>
            <a:spLocks noGrp="1" noChangeArrowheads="1"/>
          </p:cNvSpPr>
          <p:nvPr>
            <p:ph type="title"/>
          </p:nvPr>
        </p:nvSpPr>
        <p:spPr>
          <a:ln/>
        </p:spPr>
        <p:txBody>
          <a:bodyPr rIns="81279"/>
          <a:lstStyle/>
          <a:p>
            <a:endParaRPr lang="en-US"/>
          </a:p>
        </p:txBody>
      </p:sp>
      <p:sp>
        <p:nvSpPr>
          <p:cNvPr id="152578" name="Rectangle 2"/>
          <p:cNvSpPr>
            <a:spLocks noGrp="1" noChangeArrowheads="1"/>
          </p:cNvSpPr>
          <p:nvPr>
            <p:ph type="body" idx="1"/>
          </p:nvPr>
        </p:nvSpPr>
        <p:spPr>
          <a:ln/>
        </p:spPr>
        <p:txBody>
          <a:bodyPr rIns="81279"/>
          <a:lstStyle/>
          <a:p>
            <a:endParaRPr lang="en-US"/>
          </a:p>
        </p:txBody>
      </p:sp>
      <p:pic>
        <p:nvPicPr>
          <p:cNvPr id="152579"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013"/>
            <a:ext cx="9144000" cy="706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324980922"/>
      </p:ext>
    </p:extLst>
  </p:cSld>
  <p:clrMapOvr>
    <a:masterClrMapping/>
  </p:clrMapOvr>
  <p:transition spd="med">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 name="Rectangle 120"/>
          <p:cNvSpPr>
            <a:spLocks noChangeArrowheads="1"/>
          </p:cNvSpPr>
          <p:nvPr/>
        </p:nvSpPr>
        <p:spPr bwMode="auto">
          <a:xfrm>
            <a:off x="-12565" y="-2231"/>
            <a:ext cx="9144000" cy="68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nchor="ctr"/>
          <a:lstStyle/>
          <a:p>
            <a:pPr algn="ctr" eaLnBrk="0" hangingPunct="0"/>
            <a:r>
              <a:rPr lang="en-US" sz="4000" b="1" dirty="0">
                <a:solidFill>
                  <a:srgbClr val="FF6600"/>
                </a:solidFill>
                <a:latin typeface="Arial" charset="0"/>
                <a:cs typeface="+mn-cs"/>
              </a:rPr>
              <a:t>Rigid </a:t>
            </a:r>
            <a:r>
              <a:rPr lang="en-US" sz="4000" b="1" dirty="0" err="1">
                <a:solidFill>
                  <a:srgbClr val="FF6600"/>
                </a:solidFill>
                <a:latin typeface="Arial" charset="0"/>
                <a:cs typeface="+mn-cs"/>
              </a:rPr>
              <a:t>vs</a:t>
            </a:r>
            <a:r>
              <a:rPr lang="en-US" sz="4000" b="1" dirty="0">
                <a:solidFill>
                  <a:srgbClr val="FF6600"/>
                </a:solidFill>
                <a:latin typeface="Arial" charset="0"/>
                <a:cs typeface="+mn-cs"/>
              </a:rPr>
              <a:t> Flexible</a:t>
            </a:r>
          </a:p>
        </p:txBody>
      </p:sp>
      <p:sp>
        <p:nvSpPr>
          <p:cNvPr id="84" name="Rectangle 3"/>
          <p:cNvSpPr txBox="1">
            <a:spLocks noChangeArrowheads="1"/>
          </p:cNvSpPr>
          <p:nvPr/>
        </p:nvSpPr>
        <p:spPr>
          <a:xfrm>
            <a:off x="502878" y="685801"/>
            <a:ext cx="8628557" cy="5093429"/>
          </a:xfrm>
          <a:prstGeom prst="rect">
            <a:avLst/>
          </a:prstGeom>
        </p:spPr>
        <p:txBody>
          <a:bodyPr lIns="64274" tIns="32137" rIns="64274" bIns="32137"/>
          <a:lstStyle>
            <a:lvl1pPr algn="l" defTabSz="410646" rtl="0" fontAlgn="base" hangingPunct="0">
              <a:spcBef>
                <a:spcPts val="2953"/>
              </a:spcBef>
              <a:spcAft>
                <a:spcPct val="0"/>
              </a:spcAft>
              <a:defRPr sz="2700">
                <a:solidFill>
                  <a:srgbClr val="FFFFFF"/>
                </a:solidFill>
                <a:latin typeface="+mn-lt"/>
                <a:ea typeface="+mn-ea"/>
                <a:cs typeface="+mn-cs"/>
                <a:sym typeface="Helvetica Light" charset="0"/>
              </a:defRPr>
            </a:lvl1pPr>
            <a:lvl2pPr marL="241032" algn="l" defTabSz="410646" rtl="0" fontAlgn="base" hangingPunct="0">
              <a:spcBef>
                <a:spcPts val="2953"/>
              </a:spcBef>
              <a:spcAft>
                <a:spcPct val="0"/>
              </a:spcAft>
              <a:defRPr sz="2700">
                <a:solidFill>
                  <a:srgbClr val="FFFFFF"/>
                </a:solidFill>
                <a:latin typeface="+mn-lt"/>
                <a:ea typeface="+mn-ea"/>
                <a:cs typeface="+mn-cs"/>
                <a:sym typeface="Helvetica Light" charset="0"/>
              </a:defRPr>
            </a:lvl2pPr>
            <a:lvl3pPr marL="482062" algn="l" defTabSz="410646" rtl="0" fontAlgn="base" hangingPunct="0">
              <a:spcBef>
                <a:spcPts val="2953"/>
              </a:spcBef>
              <a:spcAft>
                <a:spcPct val="0"/>
              </a:spcAft>
              <a:defRPr sz="2700">
                <a:solidFill>
                  <a:srgbClr val="FFFFFF"/>
                </a:solidFill>
                <a:latin typeface="+mn-lt"/>
                <a:ea typeface="+mn-ea"/>
                <a:cs typeface="+mn-cs"/>
                <a:sym typeface="Helvetica Light" charset="0"/>
              </a:defRPr>
            </a:lvl3pPr>
            <a:lvl4pPr marL="723094" algn="l" defTabSz="410646" rtl="0" fontAlgn="base" hangingPunct="0">
              <a:spcBef>
                <a:spcPts val="2953"/>
              </a:spcBef>
              <a:spcAft>
                <a:spcPct val="0"/>
              </a:spcAft>
              <a:defRPr sz="2700">
                <a:solidFill>
                  <a:srgbClr val="FFFFFF"/>
                </a:solidFill>
                <a:latin typeface="+mn-lt"/>
                <a:ea typeface="+mn-ea"/>
                <a:cs typeface="+mn-cs"/>
                <a:sym typeface="Helvetica Light" charset="0"/>
              </a:defRPr>
            </a:lvl4pPr>
            <a:lvl5pPr marL="964124" algn="l" defTabSz="410646" rtl="0" fontAlgn="base" hangingPunct="0">
              <a:spcBef>
                <a:spcPts val="2953"/>
              </a:spcBef>
              <a:spcAft>
                <a:spcPct val="0"/>
              </a:spcAft>
              <a:defRPr sz="2700">
                <a:solidFill>
                  <a:srgbClr val="FFFFFF"/>
                </a:solidFill>
                <a:latin typeface="+mn-lt"/>
                <a:ea typeface="+mn-ea"/>
                <a:cs typeface="+mn-cs"/>
                <a:sym typeface="Helvetica Light" charset="0"/>
              </a:defRPr>
            </a:lvl5pPr>
            <a:lvl6pPr marL="1285500" algn="l" defTabSz="410646" rtl="0" fontAlgn="base" hangingPunct="0">
              <a:spcBef>
                <a:spcPts val="2953"/>
              </a:spcBef>
              <a:spcAft>
                <a:spcPct val="0"/>
              </a:spcAft>
              <a:defRPr sz="2700">
                <a:solidFill>
                  <a:srgbClr val="FFFFFF"/>
                </a:solidFill>
                <a:latin typeface="+mn-lt"/>
                <a:ea typeface="+mn-ea"/>
                <a:cs typeface="+mn-cs"/>
                <a:sym typeface="Helvetica Light" charset="0"/>
              </a:defRPr>
            </a:lvl6pPr>
            <a:lvl7pPr marL="1606877" algn="l" defTabSz="410646" rtl="0" fontAlgn="base" hangingPunct="0">
              <a:spcBef>
                <a:spcPts val="2953"/>
              </a:spcBef>
              <a:spcAft>
                <a:spcPct val="0"/>
              </a:spcAft>
              <a:defRPr sz="2700">
                <a:solidFill>
                  <a:srgbClr val="FFFFFF"/>
                </a:solidFill>
                <a:latin typeface="+mn-lt"/>
                <a:ea typeface="+mn-ea"/>
                <a:cs typeface="+mn-cs"/>
                <a:sym typeface="Helvetica Light" charset="0"/>
              </a:defRPr>
            </a:lvl7pPr>
            <a:lvl8pPr marL="1928250" algn="l" defTabSz="410646" rtl="0" fontAlgn="base" hangingPunct="0">
              <a:spcBef>
                <a:spcPts val="2953"/>
              </a:spcBef>
              <a:spcAft>
                <a:spcPct val="0"/>
              </a:spcAft>
              <a:defRPr sz="2700">
                <a:solidFill>
                  <a:srgbClr val="FFFFFF"/>
                </a:solidFill>
                <a:latin typeface="+mn-lt"/>
                <a:ea typeface="+mn-ea"/>
                <a:cs typeface="+mn-cs"/>
                <a:sym typeface="Helvetica Light" charset="0"/>
              </a:defRPr>
            </a:lvl8pPr>
            <a:lvl9pPr marL="2249626" algn="l" defTabSz="410646" rtl="0" fontAlgn="base" hangingPunct="0">
              <a:spcBef>
                <a:spcPts val="2953"/>
              </a:spcBef>
              <a:spcAft>
                <a:spcPct val="0"/>
              </a:spcAft>
              <a:defRPr sz="2700">
                <a:solidFill>
                  <a:srgbClr val="FFFFFF"/>
                </a:solidFill>
                <a:latin typeface="+mn-lt"/>
                <a:ea typeface="+mn-ea"/>
                <a:cs typeface="+mn-cs"/>
                <a:sym typeface="Helvetica Light" charset="0"/>
              </a:defRPr>
            </a:lvl9pPr>
          </a:lstStyle>
          <a:p>
            <a:pPr eaLnBrk="0">
              <a:spcBef>
                <a:spcPct val="0"/>
              </a:spcBef>
            </a:pPr>
            <a:r>
              <a:rPr lang="en-US" sz="2400" dirty="0" smtClean="0">
                <a:solidFill>
                  <a:srgbClr val="000000"/>
                </a:solidFill>
                <a:latin typeface="Arial" pitchFamily="34" charset="0"/>
                <a:cs typeface="Arial" pitchFamily="34" charset="0"/>
              </a:rPr>
              <a:t>Specifying Rigid Pipe:</a:t>
            </a:r>
          </a:p>
          <a:p>
            <a:pPr marL="342900" indent="-342900" eaLnBrk="0">
              <a:spcBef>
                <a:spcPct val="0"/>
              </a:spcBef>
              <a:buFont typeface="Arial" pitchFamily="34" charset="0"/>
              <a:buChar char="•"/>
            </a:pPr>
            <a:r>
              <a:rPr lang="en-US" sz="2400" dirty="0" smtClean="0">
                <a:solidFill>
                  <a:srgbClr val="000000"/>
                </a:solidFill>
                <a:latin typeface="Arial" pitchFamily="34" charset="0"/>
                <a:cs typeface="Arial" pitchFamily="34" charset="0"/>
              </a:rPr>
              <a:t>Manufacturer builds and tests the conduit at the plant.  </a:t>
            </a:r>
          </a:p>
          <a:p>
            <a:pPr marL="583932" lvl="1" indent="-342900" eaLnBrk="0">
              <a:spcBef>
                <a:spcPct val="0"/>
              </a:spcBef>
              <a:buFont typeface="Arial" pitchFamily="34" charset="0"/>
              <a:buChar char="•"/>
            </a:pPr>
            <a:r>
              <a:rPr lang="en-US" sz="2400" b="1" i="1" dirty="0" smtClean="0">
                <a:solidFill>
                  <a:srgbClr val="000000"/>
                </a:solidFill>
                <a:latin typeface="Arial" pitchFamily="34" charset="0"/>
                <a:cs typeface="Arial" pitchFamily="34" charset="0"/>
              </a:rPr>
              <a:t>Both the </a:t>
            </a:r>
            <a:r>
              <a:rPr lang="en-US" sz="2400" b="1" i="1" u="sng" dirty="0" smtClean="0">
                <a:solidFill>
                  <a:srgbClr val="000000"/>
                </a:solidFill>
                <a:latin typeface="Arial" pitchFamily="34" charset="0"/>
                <a:cs typeface="Arial" pitchFamily="34" charset="0"/>
              </a:rPr>
              <a:t>conduit</a:t>
            </a:r>
            <a:r>
              <a:rPr lang="en-US" sz="2400" b="1" i="1" dirty="0" smtClean="0">
                <a:solidFill>
                  <a:srgbClr val="000000"/>
                </a:solidFill>
                <a:latin typeface="Arial" pitchFamily="34" charset="0"/>
                <a:cs typeface="Arial" pitchFamily="34" charset="0"/>
              </a:rPr>
              <a:t> and the </a:t>
            </a:r>
            <a:r>
              <a:rPr lang="en-US" sz="2400" b="1" i="1" u="sng" dirty="0" smtClean="0">
                <a:solidFill>
                  <a:srgbClr val="000000"/>
                </a:solidFill>
                <a:latin typeface="Arial" pitchFamily="34" charset="0"/>
                <a:cs typeface="Arial" pitchFamily="34" charset="0"/>
              </a:rPr>
              <a:t>structure</a:t>
            </a:r>
            <a:r>
              <a:rPr lang="en-US" sz="2400" b="1" i="1" dirty="0" smtClean="0">
                <a:solidFill>
                  <a:srgbClr val="000000"/>
                </a:solidFill>
                <a:latin typeface="Arial" pitchFamily="34" charset="0"/>
                <a:cs typeface="Arial" pitchFamily="34" charset="0"/>
              </a:rPr>
              <a:t> are delivered on the truck</a:t>
            </a:r>
            <a:endParaRPr lang="en-US" sz="2400" dirty="0" smtClean="0">
              <a:solidFill>
                <a:srgbClr val="000000"/>
              </a:solidFill>
              <a:latin typeface="Arial" pitchFamily="34" charset="0"/>
              <a:cs typeface="Arial" pitchFamily="34" charset="0"/>
            </a:endParaRPr>
          </a:p>
          <a:p>
            <a:pPr eaLnBrk="0">
              <a:spcBef>
                <a:spcPct val="0"/>
              </a:spcBef>
            </a:pPr>
            <a:endParaRPr lang="en-US" sz="1100" dirty="0" smtClean="0">
              <a:solidFill>
                <a:srgbClr val="000000"/>
              </a:solidFill>
              <a:latin typeface="Arial" pitchFamily="34" charset="0"/>
              <a:cs typeface="Arial" pitchFamily="34" charset="0"/>
            </a:endParaRPr>
          </a:p>
          <a:p>
            <a:pPr eaLnBrk="0">
              <a:spcBef>
                <a:spcPct val="0"/>
              </a:spcBef>
            </a:pPr>
            <a:r>
              <a:rPr lang="en-US" sz="2400" dirty="0" smtClean="0">
                <a:solidFill>
                  <a:srgbClr val="000000"/>
                </a:solidFill>
                <a:latin typeface="Arial" pitchFamily="34" charset="0"/>
                <a:cs typeface="Arial" pitchFamily="34" charset="0"/>
              </a:rPr>
              <a:t>Specifying Flexible Pipe:</a:t>
            </a:r>
            <a:endParaRPr lang="en-US" sz="2400" dirty="0">
              <a:solidFill>
                <a:srgbClr val="000000"/>
              </a:solidFill>
              <a:latin typeface="Arial" pitchFamily="34" charset="0"/>
              <a:cs typeface="Arial" pitchFamily="34" charset="0"/>
            </a:endParaRPr>
          </a:p>
          <a:p>
            <a:pPr marL="342900" indent="-342900" eaLnBrk="0">
              <a:spcBef>
                <a:spcPct val="0"/>
              </a:spcBef>
              <a:buFont typeface="Arial" pitchFamily="34" charset="0"/>
              <a:buChar char="•"/>
            </a:pPr>
            <a:r>
              <a:rPr lang="en-US" sz="2400" dirty="0" smtClean="0">
                <a:solidFill>
                  <a:srgbClr val="000000"/>
                </a:solidFill>
                <a:latin typeface="Arial" pitchFamily="34" charset="0"/>
                <a:cs typeface="Arial" pitchFamily="34" charset="0"/>
              </a:rPr>
              <a:t>Manufacturer builds the conduit (liner) at the plant, while a majority of the structure is built on site. </a:t>
            </a:r>
          </a:p>
          <a:p>
            <a:pPr marL="583932" lvl="1" indent="-342900" eaLnBrk="0">
              <a:spcBef>
                <a:spcPct val="0"/>
              </a:spcBef>
              <a:buFont typeface="Arial" pitchFamily="34" charset="0"/>
              <a:buChar char="•"/>
            </a:pPr>
            <a:r>
              <a:rPr lang="en-US" sz="2400" b="1" i="1" dirty="0" smtClean="0">
                <a:solidFill>
                  <a:srgbClr val="000000"/>
                </a:solidFill>
                <a:latin typeface="Arial" pitchFamily="34" charset="0"/>
                <a:cs typeface="Arial" pitchFamily="34" charset="0"/>
              </a:rPr>
              <a:t>The </a:t>
            </a:r>
            <a:r>
              <a:rPr lang="en-US" sz="2400" b="1" i="1" u="sng" dirty="0" smtClean="0">
                <a:solidFill>
                  <a:srgbClr val="000000"/>
                </a:solidFill>
                <a:latin typeface="Arial" pitchFamily="34" charset="0"/>
                <a:cs typeface="Arial" pitchFamily="34" charset="0"/>
              </a:rPr>
              <a:t>conduit</a:t>
            </a:r>
            <a:r>
              <a:rPr lang="en-US" sz="2400" b="1" i="1" dirty="0" smtClean="0">
                <a:solidFill>
                  <a:srgbClr val="000000"/>
                </a:solidFill>
                <a:latin typeface="Arial" pitchFamily="34" charset="0"/>
                <a:cs typeface="Arial" pitchFamily="34" charset="0"/>
              </a:rPr>
              <a:t> is delivered on the truck, but the </a:t>
            </a:r>
            <a:r>
              <a:rPr lang="en-US" sz="2400" b="1" i="1" u="sng" dirty="0" smtClean="0">
                <a:solidFill>
                  <a:srgbClr val="000000"/>
                </a:solidFill>
                <a:latin typeface="Arial" pitchFamily="34" charset="0"/>
                <a:cs typeface="Arial" pitchFamily="34" charset="0"/>
              </a:rPr>
              <a:t>structure</a:t>
            </a:r>
            <a:r>
              <a:rPr lang="en-US" sz="2400" b="1" i="1" dirty="0" smtClean="0">
                <a:solidFill>
                  <a:srgbClr val="000000"/>
                </a:solidFill>
                <a:latin typeface="Arial" pitchFamily="34" charset="0"/>
                <a:cs typeface="Arial" pitchFamily="34" charset="0"/>
              </a:rPr>
              <a:t> is built on site.</a:t>
            </a:r>
            <a:endParaRPr lang="en-US" sz="2400" dirty="0" smtClean="0">
              <a:solidFill>
                <a:srgbClr val="000000"/>
              </a:solidFill>
              <a:latin typeface="Arial" pitchFamily="34" charset="0"/>
              <a:cs typeface="Arial" pitchFamily="34" charset="0"/>
            </a:endParaRPr>
          </a:p>
        </p:txBody>
      </p:sp>
      <p:grpSp>
        <p:nvGrpSpPr>
          <p:cNvPr id="85" name="Group 84"/>
          <p:cNvGrpSpPr/>
          <p:nvPr/>
        </p:nvGrpSpPr>
        <p:grpSpPr>
          <a:xfrm>
            <a:off x="3209876" y="5914897"/>
            <a:ext cx="2656967" cy="849016"/>
            <a:chOff x="3896232" y="5914329"/>
            <a:chExt cx="2656967" cy="849016"/>
          </a:xfrm>
        </p:grpSpPr>
        <p:grpSp>
          <p:nvGrpSpPr>
            <p:cNvPr id="86" name="Group 85"/>
            <p:cNvGrpSpPr/>
            <p:nvPr/>
          </p:nvGrpSpPr>
          <p:grpSpPr>
            <a:xfrm>
              <a:off x="3896232" y="5914329"/>
              <a:ext cx="2656967" cy="579025"/>
              <a:chOff x="9772650" y="8759825"/>
              <a:chExt cx="2763838" cy="593725"/>
            </a:xfrm>
          </p:grpSpPr>
          <p:sp>
            <p:nvSpPr>
              <p:cNvPr id="88" name="AutoShape 5"/>
              <p:cNvSpPr>
                <a:spLocks/>
              </p:cNvSpPr>
              <p:nvPr/>
            </p:nvSpPr>
            <p:spPr bwMode="auto">
              <a:xfrm>
                <a:off x="11218863" y="8820150"/>
                <a:ext cx="82550" cy="79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99" y="0"/>
                    </a:moveTo>
                    <a:lnTo>
                      <a:pt x="899" y="0"/>
                    </a:lnTo>
                    <a:lnTo>
                      <a:pt x="2400" y="626"/>
                    </a:lnTo>
                    <a:lnTo>
                      <a:pt x="5100" y="2191"/>
                    </a:lnTo>
                    <a:lnTo>
                      <a:pt x="9600" y="5008"/>
                    </a:lnTo>
                    <a:lnTo>
                      <a:pt x="11999" y="7200"/>
                    </a:lnTo>
                    <a:lnTo>
                      <a:pt x="13799" y="9704"/>
                    </a:lnTo>
                    <a:lnTo>
                      <a:pt x="17700" y="14086"/>
                    </a:lnTo>
                    <a:lnTo>
                      <a:pt x="20099" y="18156"/>
                    </a:lnTo>
                    <a:lnTo>
                      <a:pt x="21600" y="21600"/>
                    </a:lnTo>
                    <a:lnTo>
                      <a:pt x="4800" y="21600"/>
                    </a:lnTo>
                    <a:lnTo>
                      <a:pt x="0" y="17217"/>
                    </a:lnTo>
                    <a:lnTo>
                      <a:pt x="13799" y="17217"/>
                    </a:lnTo>
                    <a:lnTo>
                      <a:pt x="12600" y="14086"/>
                    </a:lnTo>
                    <a:lnTo>
                      <a:pt x="8999" y="8765"/>
                    </a:lnTo>
                    <a:lnTo>
                      <a:pt x="6299" y="5008"/>
                    </a:lnTo>
                    <a:lnTo>
                      <a:pt x="3599" y="2191"/>
                    </a:lnTo>
                    <a:lnTo>
                      <a:pt x="899"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89" name="AutoShape 6"/>
              <p:cNvSpPr>
                <a:spLocks/>
              </p:cNvSpPr>
              <p:nvPr/>
            </p:nvSpPr>
            <p:spPr bwMode="auto">
              <a:xfrm>
                <a:off x="11064875" y="9032875"/>
                <a:ext cx="236538"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0" y="0"/>
                    </a:moveTo>
                    <a:lnTo>
                      <a:pt x="21600" y="526"/>
                    </a:lnTo>
                    <a:lnTo>
                      <a:pt x="21085" y="2107"/>
                    </a:lnTo>
                    <a:lnTo>
                      <a:pt x="20777" y="4741"/>
                    </a:lnTo>
                    <a:lnTo>
                      <a:pt x="19954" y="7375"/>
                    </a:lnTo>
                    <a:lnTo>
                      <a:pt x="18925" y="10273"/>
                    </a:lnTo>
                    <a:lnTo>
                      <a:pt x="17794" y="13170"/>
                    </a:lnTo>
                    <a:lnTo>
                      <a:pt x="16148" y="16331"/>
                    </a:lnTo>
                    <a:lnTo>
                      <a:pt x="14194" y="18702"/>
                    </a:lnTo>
                    <a:lnTo>
                      <a:pt x="12651" y="20019"/>
                    </a:lnTo>
                    <a:lnTo>
                      <a:pt x="11314" y="20809"/>
                    </a:lnTo>
                    <a:lnTo>
                      <a:pt x="9874" y="21600"/>
                    </a:lnTo>
                    <a:lnTo>
                      <a:pt x="8537" y="21600"/>
                    </a:lnTo>
                    <a:lnTo>
                      <a:pt x="7302" y="21600"/>
                    </a:lnTo>
                    <a:lnTo>
                      <a:pt x="6171" y="21336"/>
                    </a:lnTo>
                    <a:lnTo>
                      <a:pt x="4011" y="20019"/>
                    </a:lnTo>
                    <a:lnTo>
                      <a:pt x="2365" y="18439"/>
                    </a:lnTo>
                    <a:lnTo>
                      <a:pt x="1028" y="16595"/>
                    </a:lnTo>
                    <a:lnTo>
                      <a:pt x="0" y="14487"/>
                    </a:lnTo>
                    <a:lnTo>
                      <a:pt x="1028" y="15804"/>
                    </a:lnTo>
                    <a:lnTo>
                      <a:pt x="2159" y="16595"/>
                    </a:lnTo>
                    <a:lnTo>
                      <a:pt x="3805" y="17121"/>
                    </a:lnTo>
                    <a:lnTo>
                      <a:pt x="5657" y="17385"/>
                    </a:lnTo>
                    <a:lnTo>
                      <a:pt x="7714" y="17385"/>
                    </a:lnTo>
                    <a:lnTo>
                      <a:pt x="9668" y="16331"/>
                    </a:lnTo>
                    <a:lnTo>
                      <a:pt x="10800" y="15278"/>
                    </a:lnTo>
                    <a:lnTo>
                      <a:pt x="11828" y="13960"/>
                    </a:lnTo>
                    <a:lnTo>
                      <a:pt x="13474" y="11590"/>
                    </a:lnTo>
                    <a:lnTo>
                      <a:pt x="14811" y="8956"/>
                    </a:lnTo>
                    <a:lnTo>
                      <a:pt x="15942" y="6848"/>
                    </a:lnTo>
                    <a:lnTo>
                      <a:pt x="16765" y="4741"/>
                    </a:lnTo>
                    <a:lnTo>
                      <a:pt x="17588" y="1317"/>
                    </a:lnTo>
                    <a:lnTo>
                      <a:pt x="1800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0" name="AutoShape 7"/>
              <p:cNvSpPr>
                <a:spLocks/>
              </p:cNvSpPr>
              <p:nvPr/>
            </p:nvSpPr>
            <p:spPr bwMode="auto">
              <a:xfrm>
                <a:off x="11163300" y="8759825"/>
                <a:ext cx="219075" cy="403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19" y="18780"/>
                    </a:moveTo>
                    <a:lnTo>
                      <a:pt x="14919" y="18780"/>
                    </a:lnTo>
                    <a:lnTo>
                      <a:pt x="13694" y="19380"/>
                    </a:lnTo>
                    <a:lnTo>
                      <a:pt x="12247" y="19860"/>
                    </a:lnTo>
                    <a:lnTo>
                      <a:pt x="11022" y="20340"/>
                    </a:lnTo>
                    <a:lnTo>
                      <a:pt x="9686" y="20639"/>
                    </a:lnTo>
                    <a:lnTo>
                      <a:pt x="7237" y="21120"/>
                    </a:lnTo>
                    <a:lnTo>
                      <a:pt x="4898" y="21420"/>
                    </a:lnTo>
                    <a:lnTo>
                      <a:pt x="2894" y="21600"/>
                    </a:lnTo>
                    <a:lnTo>
                      <a:pt x="1447" y="21600"/>
                    </a:lnTo>
                    <a:lnTo>
                      <a:pt x="0" y="21600"/>
                    </a:lnTo>
                    <a:lnTo>
                      <a:pt x="1447" y="21479"/>
                    </a:lnTo>
                    <a:lnTo>
                      <a:pt x="3117" y="21300"/>
                    </a:lnTo>
                    <a:lnTo>
                      <a:pt x="5010" y="20999"/>
                    </a:lnTo>
                    <a:lnTo>
                      <a:pt x="7237" y="20520"/>
                    </a:lnTo>
                    <a:lnTo>
                      <a:pt x="9686" y="19739"/>
                    </a:lnTo>
                    <a:lnTo>
                      <a:pt x="10800" y="19260"/>
                    </a:lnTo>
                    <a:lnTo>
                      <a:pt x="12024" y="18780"/>
                    </a:lnTo>
                    <a:lnTo>
                      <a:pt x="13360" y="18120"/>
                    </a:lnTo>
                    <a:lnTo>
                      <a:pt x="14362" y="17459"/>
                    </a:lnTo>
                    <a:lnTo>
                      <a:pt x="15253" y="16740"/>
                    </a:lnTo>
                    <a:lnTo>
                      <a:pt x="16032" y="16080"/>
                    </a:lnTo>
                    <a:lnTo>
                      <a:pt x="16701" y="15299"/>
                    </a:lnTo>
                    <a:lnTo>
                      <a:pt x="17257" y="14460"/>
                    </a:lnTo>
                    <a:lnTo>
                      <a:pt x="17814" y="13560"/>
                    </a:lnTo>
                    <a:lnTo>
                      <a:pt x="18148" y="12720"/>
                    </a:lnTo>
                    <a:lnTo>
                      <a:pt x="18371" y="11700"/>
                    </a:lnTo>
                    <a:lnTo>
                      <a:pt x="18593" y="10739"/>
                    </a:lnTo>
                    <a:lnTo>
                      <a:pt x="18371" y="9779"/>
                    </a:lnTo>
                    <a:lnTo>
                      <a:pt x="18148" y="8820"/>
                    </a:lnTo>
                    <a:lnTo>
                      <a:pt x="17814" y="7979"/>
                    </a:lnTo>
                    <a:lnTo>
                      <a:pt x="17480" y="7200"/>
                    </a:lnTo>
                    <a:lnTo>
                      <a:pt x="16701" y="6480"/>
                    </a:lnTo>
                    <a:lnTo>
                      <a:pt x="16255" y="5820"/>
                    </a:lnTo>
                    <a:lnTo>
                      <a:pt x="14808" y="4560"/>
                    </a:lnTo>
                    <a:lnTo>
                      <a:pt x="13694" y="3780"/>
                    </a:lnTo>
                    <a:lnTo>
                      <a:pt x="12470" y="3119"/>
                    </a:lnTo>
                    <a:lnTo>
                      <a:pt x="11356" y="2520"/>
                    </a:lnTo>
                    <a:lnTo>
                      <a:pt x="10131" y="2040"/>
                    </a:lnTo>
                    <a:lnTo>
                      <a:pt x="8795" y="1560"/>
                    </a:lnTo>
                    <a:lnTo>
                      <a:pt x="7571" y="1200"/>
                    </a:lnTo>
                    <a:lnTo>
                      <a:pt x="5232" y="720"/>
                    </a:lnTo>
                    <a:lnTo>
                      <a:pt x="3228" y="300"/>
                    </a:lnTo>
                    <a:lnTo>
                      <a:pt x="1670" y="120"/>
                    </a:lnTo>
                    <a:lnTo>
                      <a:pt x="0" y="0"/>
                    </a:lnTo>
                    <a:lnTo>
                      <a:pt x="1670" y="0"/>
                    </a:lnTo>
                    <a:lnTo>
                      <a:pt x="3228" y="0"/>
                    </a:lnTo>
                    <a:lnTo>
                      <a:pt x="5567" y="180"/>
                    </a:lnTo>
                    <a:lnTo>
                      <a:pt x="7905" y="600"/>
                    </a:lnTo>
                    <a:lnTo>
                      <a:pt x="9352" y="900"/>
                    </a:lnTo>
                    <a:lnTo>
                      <a:pt x="10577" y="1200"/>
                    </a:lnTo>
                    <a:lnTo>
                      <a:pt x="12024" y="1560"/>
                    </a:lnTo>
                    <a:lnTo>
                      <a:pt x="13472" y="2160"/>
                    </a:lnTo>
                    <a:lnTo>
                      <a:pt x="14808" y="2700"/>
                    </a:lnTo>
                    <a:lnTo>
                      <a:pt x="16032" y="3419"/>
                    </a:lnTo>
                    <a:lnTo>
                      <a:pt x="17814" y="4560"/>
                    </a:lnTo>
                    <a:lnTo>
                      <a:pt x="18705" y="5340"/>
                    </a:lnTo>
                    <a:lnTo>
                      <a:pt x="19595" y="6180"/>
                    </a:lnTo>
                    <a:lnTo>
                      <a:pt x="20375" y="7200"/>
                    </a:lnTo>
                    <a:lnTo>
                      <a:pt x="21043" y="8220"/>
                    </a:lnTo>
                    <a:lnTo>
                      <a:pt x="21377" y="9480"/>
                    </a:lnTo>
                    <a:lnTo>
                      <a:pt x="21600" y="10739"/>
                    </a:lnTo>
                    <a:lnTo>
                      <a:pt x="21377" y="12120"/>
                    </a:lnTo>
                    <a:lnTo>
                      <a:pt x="21043" y="13380"/>
                    </a:lnTo>
                    <a:lnTo>
                      <a:pt x="20375" y="14519"/>
                    </a:lnTo>
                    <a:lnTo>
                      <a:pt x="19484" y="15600"/>
                    </a:lnTo>
                    <a:lnTo>
                      <a:pt x="18593" y="16440"/>
                    </a:lnTo>
                    <a:lnTo>
                      <a:pt x="17480" y="17340"/>
                    </a:lnTo>
                    <a:lnTo>
                      <a:pt x="16255" y="18120"/>
                    </a:lnTo>
                    <a:lnTo>
                      <a:pt x="14919" y="187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1" name="AutoShape 8"/>
              <p:cNvSpPr>
                <a:spLocks/>
              </p:cNvSpPr>
              <p:nvPr/>
            </p:nvSpPr>
            <p:spPr bwMode="auto">
              <a:xfrm>
                <a:off x="11023600" y="8840788"/>
                <a:ext cx="163513" cy="204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492"/>
                    </a:moveTo>
                    <a:lnTo>
                      <a:pt x="21600" y="2492"/>
                    </a:lnTo>
                    <a:lnTo>
                      <a:pt x="20693" y="1898"/>
                    </a:lnTo>
                    <a:lnTo>
                      <a:pt x="19787" y="1305"/>
                    </a:lnTo>
                    <a:lnTo>
                      <a:pt x="18276" y="712"/>
                    </a:lnTo>
                    <a:lnTo>
                      <a:pt x="16313" y="118"/>
                    </a:lnTo>
                    <a:lnTo>
                      <a:pt x="14047" y="0"/>
                    </a:lnTo>
                    <a:lnTo>
                      <a:pt x="11630" y="118"/>
                    </a:lnTo>
                    <a:lnTo>
                      <a:pt x="10422" y="356"/>
                    </a:lnTo>
                    <a:lnTo>
                      <a:pt x="8911" y="712"/>
                    </a:lnTo>
                    <a:lnTo>
                      <a:pt x="7703" y="1186"/>
                    </a:lnTo>
                    <a:lnTo>
                      <a:pt x="6495" y="1661"/>
                    </a:lnTo>
                    <a:lnTo>
                      <a:pt x="4531" y="2848"/>
                    </a:lnTo>
                    <a:lnTo>
                      <a:pt x="2869" y="4391"/>
                    </a:lnTo>
                    <a:lnTo>
                      <a:pt x="1359" y="6052"/>
                    </a:lnTo>
                    <a:lnTo>
                      <a:pt x="755" y="8070"/>
                    </a:lnTo>
                    <a:lnTo>
                      <a:pt x="151" y="9969"/>
                    </a:lnTo>
                    <a:lnTo>
                      <a:pt x="0" y="11868"/>
                    </a:lnTo>
                    <a:lnTo>
                      <a:pt x="453" y="13529"/>
                    </a:lnTo>
                    <a:lnTo>
                      <a:pt x="1208" y="15665"/>
                    </a:lnTo>
                    <a:lnTo>
                      <a:pt x="2567" y="17446"/>
                    </a:lnTo>
                    <a:lnTo>
                      <a:pt x="3927" y="18989"/>
                    </a:lnTo>
                    <a:lnTo>
                      <a:pt x="5588" y="19938"/>
                    </a:lnTo>
                    <a:lnTo>
                      <a:pt x="6797" y="20650"/>
                    </a:lnTo>
                    <a:lnTo>
                      <a:pt x="8005" y="21243"/>
                    </a:lnTo>
                    <a:lnTo>
                      <a:pt x="9213" y="21600"/>
                    </a:lnTo>
                    <a:lnTo>
                      <a:pt x="8307" y="20887"/>
                    </a:lnTo>
                    <a:lnTo>
                      <a:pt x="7250" y="20057"/>
                    </a:lnTo>
                    <a:lnTo>
                      <a:pt x="6344" y="18989"/>
                    </a:lnTo>
                    <a:lnTo>
                      <a:pt x="5286" y="17446"/>
                    </a:lnTo>
                    <a:lnTo>
                      <a:pt x="4380" y="15665"/>
                    </a:lnTo>
                    <a:lnTo>
                      <a:pt x="4078" y="14004"/>
                    </a:lnTo>
                    <a:lnTo>
                      <a:pt x="4078" y="13054"/>
                    </a:lnTo>
                    <a:lnTo>
                      <a:pt x="4078" y="11868"/>
                    </a:lnTo>
                    <a:lnTo>
                      <a:pt x="4531" y="10087"/>
                    </a:lnTo>
                    <a:lnTo>
                      <a:pt x="5286" y="8426"/>
                    </a:lnTo>
                    <a:lnTo>
                      <a:pt x="6344" y="7120"/>
                    </a:lnTo>
                    <a:lnTo>
                      <a:pt x="7250" y="5934"/>
                    </a:lnTo>
                    <a:lnTo>
                      <a:pt x="8307" y="5103"/>
                    </a:lnTo>
                    <a:lnTo>
                      <a:pt x="9213" y="4391"/>
                    </a:lnTo>
                    <a:lnTo>
                      <a:pt x="10875" y="3441"/>
                    </a:lnTo>
                    <a:lnTo>
                      <a:pt x="13141" y="2492"/>
                    </a:lnTo>
                    <a:lnTo>
                      <a:pt x="15104" y="2136"/>
                    </a:lnTo>
                    <a:lnTo>
                      <a:pt x="16766" y="1898"/>
                    </a:lnTo>
                    <a:lnTo>
                      <a:pt x="18427" y="1898"/>
                    </a:lnTo>
                    <a:lnTo>
                      <a:pt x="20995" y="2136"/>
                    </a:lnTo>
                    <a:lnTo>
                      <a:pt x="21600" y="249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2" name="AutoShape 9"/>
              <p:cNvSpPr>
                <a:spLocks/>
              </p:cNvSpPr>
              <p:nvPr/>
            </p:nvSpPr>
            <p:spPr bwMode="auto">
              <a:xfrm>
                <a:off x="9772650" y="9226550"/>
                <a:ext cx="104775"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434" y="14804"/>
                    </a:moveTo>
                    <a:lnTo>
                      <a:pt x="5400" y="14804"/>
                    </a:lnTo>
                    <a:lnTo>
                      <a:pt x="2817" y="21600"/>
                    </a:lnTo>
                    <a:lnTo>
                      <a:pt x="0" y="21600"/>
                    </a:lnTo>
                    <a:lnTo>
                      <a:pt x="9626" y="0"/>
                    </a:lnTo>
                    <a:lnTo>
                      <a:pt x="12208" y="0"/>
                    </a:lnTo>
                    <a:lnTo>
                      <a:pt x="21600" y="21600"/>
                    </a:lnTo>
                    <a:lnTo>
                      <a:pt x="19017" y="21600"/>
                    </a:lnTo>
                    <a:lnTo>
                      <a:pt x="16434" y="14804"/>
                    </a:lnTo>
                    <a:close/>
                    <a:moveTo>
                      <a:pt x="11034" y="2426"/>
                    </a:moveTo>
                    <a:lnTo>
                      <a:pt x="6104" y="12862"/>
                    </a:lnTo>
                    <a:lnTo>
                      <a:pt x="15495" y="12862"/>
                    </a:lnTo>
                    <a:lnTo>
                      <a:pt x="11034" y="242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3" name="AutoShape 10"/>
              <p:cNvSpPr>
                <a:spLocks/>
              </p:cNvSpPr>
              <p:nvPr/>
            </p:nvSpPr>
            <p:spPr bwMode="auto">
              <a:xfrm>
                <a:off x="9883775" y="9251950"/>
                <a:ext cx="123825"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8382"/>
                    </a:moveTo>
                    <a:lnTo>
                      <a:pt x="19636" y="8382"/>
                    </a:lnTo>
                    <a:lnTo>
                      <a:pt x="19243" y="5802"/>
                    </a:lnTo>
                    <a:lnTo>
                      <a:pt x="18654" y="3868"/>
                    </a:lnTo>
                    <a:lnTo>
                      <a:pt x="17476" y="2579"/>
                    </a:lnTo>
                    <a:lnTo>
                      <a:pt x="15905" y="2579"/>
                    </a:lnTo>
                    <a:lnTo>
                      <a:pt x="13941" y="2579"/>
                    </a:lnTo>
                    <a:lnTo>
                      <a:pt x="12567" y="4191"/>
                    </a:lnTo>
                    <a:lnTo>
                      <a:pt x="11781" y="6447"/>
                    </a:lnTo>
                    <a:lnTo>
                      <a:pt x="11781" y="9026"/>
                    </a:lnTo>
                    <a:lnTo>
                      <a:pt x="11781" y="21600"/>
                    </a:lnTo>
                    <a:lnTo>
                      <a:pt x="9818" y="21600"/>
                    </a:lnTo>
                    <a:lnTo>
                      <a:pt x="9818" y="7414"/>
                    </a:lnTo>
                    <a:lnTo>
                      <a:pt x="9425" y="5480"/>
                    </a:lnTo>
                    <a:lnTo>
                      <a:pt x="8836" y="3868"/>
                    </a:lnTo>
                    <a:lnTo>
                      <a:pt x="7854" y="2579"/>
                    </a:lnTo>
                    <a:lnTo>
                      <a:pt x="6283" y="2579"/>
                    </a:lnTo>
                    <a:lnTo>
                      <a:pt x="4320" y="2579"/>
                    </a:lnTo>
                    <a:lnTo>
                      <a:pt x="2749" y="4191"/>
                    </a:lnTo>
                    <a:lnTo>
                      <a:pt x="2552" y="5480"/>
                    </a:lnTo>
                    <a:lnTo>
                      <a:pt x="1767" y="6447"/>
                    </a:lnTo>
                    <a:lnTo>
                      <a:pt x="1570" y="9349"/>
                    </a:lnTo>
                    <a:lnTo>
                      <a:pt x="1570" y="21600"/>
                    </a:lnTo>
                    <a:lnTo>
                      <a:pt x="0" y="21600"/>
                    </a:lnTo>
                    <a:lnTo>
                      <a:pt x="0" y="644"/>
                    </a:lnTo>
                    <a:lnTo>
                      <a:pt x="1570" y="644"/>
                    </a:lnTo>
                    <a:lnTo>
                      <a:pt x="1570" y="4191"/>
                    </a:lnTo>
                    <a:lnTo>
                      <a:pt x="1767" y="4191"/>
                    </a:lnTo>
                    <a:lnTo>
                      <a:pt x="2552" y="2579"/>
                    </a:lnTo>
                    <a:lnTo>
                      <a:pt x="3534" y="1611"/>
                    </a:lnTo>
                    <a:lnTo>
                      <a:pt x="4712" y="644"/>
                    </a:lnTo>
                    <a:lnTo>
                      <a:pt x="6676" y="0"/>
                    </a:lnTo>
                    <a:lnTo>
                      <a:pt x="8443" y="644"/>
                    </a:lnTo>
                    <a:lnTo>
                      <a:pt x="9818" y="1611"/>
                    </a:lnTo>
                    <a:lnTo>
                      <a:pt x="10800" y="3223"/>
                    </a:lnTo>
                    <a:lnTo>
                      <a:pt x="11389" y="4835"/>
                    </a:lnTo>
                    <a:lnTo>
                      <a:pt x="11978" y="3223"/>
                    </a:lnTo>
                    <a:lnTo>
                      <a:pt x="12960" y="1611"/>
                    </a:lnTo>
                    <a:lnTo>
                      <a:pt x="14530" y="644"/>
                    </a:lnTo>
                    <a:lnTo>
                      <a:pt x="16101" y="0"/>
                    </a:lnTo>
                    <a:lnTo>
                      <a:pt x="18654" y="644"/>
                    </a:lnTo>
                    <a:lnTo>
                      <a:pt x="19243" y="1289"/>
                    </a:lnTo>
                    <a:lnTo>
                      <a:pt x="20225" y="2256"/>
                    </a:lnTo>
                    <a:lnTo>
                      <a:pt x="20618" y="3223"/>
                    </a:lnTo>
                    <a:lnTo>
                      <a:pt x="21207" y="4191"/>
                    </a:lnTo>
                    <a:lnTo>
                      <a:pt x="21600" y="7414"/>
                    </a:lnTo>
                    <a:lnTo>
                      <a:pt x="21600" y="21600"/>
                    </a:lnTo>
                    <a:lnTo>
                      <a:pt x="19636" y="21600"/>
                    </a:lnTo>
                    <a:lnTo>
                      <a:pt x="19636" y="838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4" name="AutoShape 11"/>
              <p:cNvSpPr>
                <a:spLocks/>
              </p:cNvSpPr>
              <p:nvPr/>
            </p:nvSpPr>
            <p:spPr bwMode="auto">
              <a:xfrm>
                <a:off x="10018713" y="9251950"/>
                <a:ext cx="8255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1" y="14611"/>
                    </a:moveTo>
                    <a:lnTo>
                      <a:pt x="20991" y="14611"/>
                    </a:lnTo>
                    <a:lnTo>
                      <a:pt x="20078" y="17152"/>
                    </a:lnTo>
                    <a:lnTo>
                      <a:pt x="18253" y="19694"/>
                    </a:lnTo>
                    <a:lnTo>
                      <a:pt x="16732" y="20647"/>
                    </a:lnTo>
                    <a:lnTo>
                      <a:pt x="14602" y="21282"/>
                    </a:lnTo>
                    <a:lnTo>
                      <a:pt x="12777" y="21600"/>
                    </a:lnTo>
                    <a:lnTo>
                      <a:pt x="10952" y="21600"/>
                    </a:lnTo>
                    <a:lnTo>
                      <a:pt x="7909" y="21600"/>
                    </a:lnTo>
                    <a:lnTo>
                      <a:pt x="5780" y="20647"/>
                    </a:lnTo>
                    <a:lnTo>
                      <a:pt x="3954" y="19694"/>
                    </a:lnTo>
                    <a:lnTo>
                      <a:pt x="2433" y="18105"/>
                    </a:lnTo>
                    <a:lnTo>
                      <a:pt x="1521" y="16517"/>
                    </a:lnTo>
                    <a:lnTo>
                      <a:pt x="608" y="14611"/>
                    </a:lnTo>
                    <a:lnTo>
                      <a:pt x="0" y="10800"/>
                    </a:lnTo>
                    <a:lnTo>
                      <a:pt x="0" y="8894"/>
                    </a:lnTo>
                    <a:lnTo>
                      <a:pt x="608" y="6670"/>
                    </a:lnTo>
                    <a:lnTo>
                      <a:pt x="1521" y="4764"/>
                    </a:lnTo>
                    <a:lnTo>
                      <a:pt x="2433" y="3176"/>
                    </a:lnTo>
                    <a:lnTo>
                      <a:pt x="3954" y="2223"/>
                    </a:lnTo>
                    <a:lnTo>
                      <a:pt x="5780" y="1270"/>
                    </a:lnTo>
                    <a:lnTo>
                      <a:pt x="8214" y="0"/>
                    </a:lnTo>
                    <a:lnTo>
                      <a:pt x="10952" y="0"/>
                    </a:lnTo>
                    <a:lnTo>
                      <a:pt x="14602" y="635"/>
                    </a:lnTo>
                    <a:lnTo>
                      <a:pt x="16123" y="1270"/>
                    </a:lnTo>
                    <a:lnTo>
                      <a:pt x="18253" y="2223"/>
                    </a:lnTo>
                    <a:lnTo>
                      <a:pt x="19774" y="3811"/>
                    </a:lnTo>
                    <a:lnTo>
                      <a:pt x="20687" y="5717"/>
                    </a:lnTo>
                    <a:lnTo>
                      <a:pt x="21600" y="8258"/>
                    </a:lnTo>
                    <a:lnTo>
                      <a:pt x="21600" y="11435"/>
                    </a:lnTo>
                    <a:lnTo>
                      <a:pt x="3042" y="11435"/>
                    </a:lnTo>
                    <a:lnTo>
                      <a:pt x="3346" y="14611"/>
                    </a:lnTo>
                    <a:lnTo>
                      <a:pt x="4867" y="17152"/>
                    </a:lnTo>
                    <a:lnTo>
                      <a:pt x="5780" y="18105"/>
                    </a:lnTo>
                    <a:lnTo>
                      <a:pt x="7301" y="18741"/>
                    </a:lnTo>
                    <a:lnTo>
                      <a:pt x="8822" y="19058"/>
                    </a:lnTo>
                    <a:lnTo>
                      <a:pt x="10952" y="19058"/>
                    </a:lnTo>
                    <a:lnTo>
                      <a:pt x="13690" y="19058"/>
                    </a:lnTo>
                    <a:lnTo>
                      <a:pt x="16123" y="18105"/>
                    </a:lnTo>
                    <a:lnTo>
                      <a:pt x="17645" y="16517"/>
                    </a:lnTo>
                    <a:lnTo>
                      <a:pt x="18557" y="14611"/>
                    </a:lnTo>
                    <a:lnTo>
                      <a:pt x="20991" y="14611"/>
                    </a:lnTo>
                    <a:close/>
                    <a:moveTo>
                      <a:pt x="19166" y="9211"/>
                    </a:moveTo>
                    <a:lnTo>
                      <a:pt x="19166" y="9211"/>
                    </a:lnTo>
                    <a:lnTo>
                      <a:pt x="18557" y="7941"/>
                    </a:lnTo>
                    <a:lnTo>
                      <a:pt x="17645" y="6352"/>
                    </a:lnTo>
                    <a:lnTo>
                      <a:pt x="17340" y="4764"/>
                    </a:lnTo>
                    <a:lnTo>
                      <a:pt x="16123" y="4129"/>
                    </a:lnTo>
                    <a:lnTo>
                      <a:pt x="13690" y="2541"/>
                    </a:lnTo>
                    <a:lnTo>
                      <a:pt x="10952" y="2541"/>
                    </a:lnTo>
                    <a:lnTo>
                      <a:pt x="8214" y="2541"/>
                    </a:lnTo>
                    <a:lnTo>
                      <a:pt x="5780" y="4129"/>
                    </a:lnTo>
                    <a:lnTo>
                      <a:pt x="4867" y="5399"/>
                    </a:lnTo>
                    <a:lnTo>
                      <a:pt x="3954" y="6352"/>
                    </a:lnTo>
                    <a:lnTo>
                      <a:pt x="3346" y="7941"/>
                    </a:lnTo>
                    <a:lnTo>
                      <a:pt x="3042" y="9211"/>
                    </a:lnTo>
                    <a:lnTo>
                      <a:pt x="19166" y="921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5" name="AutoShape 12"/>
              <p:cNvSpPr>
                <a:spLocks/>
              </p:cNvSpPr>
              <p:nvPr/>
            </p:nvSpPr>
            <p:spPr bwMode="auto">
              <a:xfrm>
                <a:off x="10113963" y="9251950"/>
                <a:ext cx="46037"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4"/>
                    </a:moveTo>
                    <a:lnTo>
                      <a:pt x="5268" y="644"/>
                    </a:lnTo>
                    <a:lnTo>
                      <a:pt x="5268" y="5480"/>
                    </a:lnTo>
                    <a:lnTo>
                      <a:pt x="6848" y="3868"/>
                    </a:lnTo>
                    <a:lnTo>
                      <a:pt x="9482" y="1611"/>
                    </a:lnTo>
                    <a:lnTo>
                      <a:pt x="13170" y="644"/>
                    </a:lnTo>
                    <a:lnTo>
                      <a:pt x="17912" y="0"/>
                    </a:lnTo>
                    <a:lnTo>
                      <a:pt x="21600" y="0"/>
                    </a:lnTo>
                    <a:lnTo>
                      <a:pt x="21600" y="3223"/>
                    </a:lnTo>
                    <a:lnTo>
                      <a:pt x="17385" y="2579"/>
                    </a:lnTo>
                    <a:lnTo>
                      <a:pt x="13170" y="3223"/>
                    </a:lnTo>
                    <a:lnTo>
                      <a:pt x="8956" y="4835"/>
                    </a:lnTo>
                    <a:lnTo>
                      <a:pt x="7902" y="5802"/>
                    </a:lnTo>
                    <a:lnTo>
                      <a:pt x="6321" y="6770"/>
                    </a:lnTo>
                    <a:lnTo>
                      <a:pt x="5268" y="9026"/>
                    </a:lnTo>
                    <a:lnTo>
                      <a:pt x="5268" y="10961"/>
                    </a:lnTo>
                    <a:lnTo>
                      <a:pt x="5268" y="21600"/>
                    </a:lnTo>
                    <a:lnTo>
                      <a:pt x="0" y="21600"/>
                    </a:lnTo>
                    <a:lnTo>
                      <a:pt x="0" y="64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6" name="AutoShape 13"/>
              <p:cNvSpPr>
                <a:spLocks/>
              </p:cNvSpPr>
              <p:nvPr/>
            </p:nvSpPr>
            <p:spPr bwMode="auto">
              <a:xfrm>
                <a:off x="10166350" y="9226550"/>
                <a:ext cx="7938"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155"/>
                    </a:lnTo>
                    <a:lnTo>
                      <a:pt x="0" y="3155"/>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7" name="AutoShape 14"/>
              <p:cNvSpPr>
                <a:spLocks/>
              </p:cNvSpPr>
              <p:nvPr/>
            </p:nvSpPr>
            <p:spPr bwMode="auto">
              <a:xfrm>
                <a:off x="10188575" y="9251950"/>
                <a:ext cx="7620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976"/>
                    </a:moveTo>
                    <a:lnTo>
                      <a:pt x="21600" y="13976"/>
                    </a:lnTo>
                    <a:lnTo>
                      <a:pt x="21277" y="15882"/>
                    </a:lnTo>
                    <a:lnTo>
                      <a:pt x="19020" y="18741"/>
                    </a:lnTo>
                    <a:lnTo>
                      <a:pt x="18053" y="20011"/>
                    </a:lnTo>
                    <a:lnTo>
                      <a:pt x="16119" y="21282"/>
                    </a:lnTo>
                    <a:lnTo>
                      <a:pt x="13862" y="21600"/>
                    </a:lnTo>
                    <a:lnTo>
                      <a:pt x="11283" y="21600"/>
                    </a:lnTo>
                    <a:lnTo>
                      <a:pt x="8704" y="21600"/>
                    </a:lnTo>
                    <a:lnTo>
                      <a:pt x="6770" y="21282"/>
                    </a:lnTo>
                    <a:lnTo>
                      <a:pt x="4513" y="20011"/>
                    </a:lnTo>
                    <a:lnTo>
                      <a:pt x="2901" y="18741"/>
                    </a:lnTo>
                    <a:lnTo>
                      <a:pt x="1289" y="17152"/>
                    </a:lnTo>
                    <a:lnTo>
                      <a:pt x="322" y="15564"/>
                    </a:lnTo>
                    <a:lnTo>
                      <a:pt x="0" y="13341"/>
                    </a:lnTo>
                    <a:lnTo>
                      <a:pt x="0" y="10800"/>
                    </a:lnTo>
                    <a:lnTo>
                      <a:pt x="0" y="8894"/>
                    </a:lnTo>
                    <a:lnTo>
                      <a:pt x="322" y="6670"/>
                    </a:lnTo>
                    <a:lnTo>
                      <a:pt x="1289" y="4764"/>
                    </a:lnTo>
                    <a:lnTo>
                      <a:pt x="2579" y="3176"/>
                    </a:lnTo>
                    <a:lnTo>
                      <a:pt x="4191" y="1588"/>
                    </a:lnTo>
                    <a:lnTo>
                      <a:pt x="6125" y="635"/>
                    </a:lnTo>
                    <a:lnTo>
                      <a:pt x="8704" y="0"/>
                    </a:lnTo>
                    <a:lnTo>
                      <a:pt x="11283" y="0"/>
                    </a:lnTo>
                    <a:lnTo>
                      <a:pt x="13862" y="0"/>
                    </a:lnTo>
                    <a:lnTo>
                      <a:pt x="16119" y="635"/>
                    </a:lnTo>
                    <a:lnTo>
                      <a:pt x="17731" y="1588"/>
                    </a:lnTo>
                    <a:lnTo>
                      <a:pt x="19020" y="2541"/>
                    </a:lnTo>
                    <a:lnTo>
                      <a:pt x="21277" y="4764"/>
                    </a:lnTo>
                    <a:lnTo>
                      <a:pt x="21600" y="7305"/>
                    </a:lnTo>
                    <a:lnTo>
                      <a:pt x="18698" y="7305"/>
                    </a:lnTo>
                    <a:lnTo>
                      <a:pt x="17731" y="5399"/>
                    </a:lnTo>
                    <a:lnTo>
                      <a:pt x="16119" y="3811"/>
                    </a:lnTo>
                    <a:lnTo>
                      <a:pt x="13862" y="2541"/>
                    </a:lnTo>
                    <a:lnTo>
                      <a:pt x="11283" y="2541"/>
                    </a:lnTo>
                    <a:lnTo>
                      <a:pt x="9349" y="2541"/>
                    </a:lnTo>
                    <a:lnTo>
                      <a:pt x="7737" y="3176"/>
                    </a:lnTo>
                    <a:lnTo>
                      <a:pt x="6125" y="3811"/>
                    </a:lnTo>
                    <a:lnTo>
                      <a:pt x="5158" y="4764"/>
                    </a:lnTo>
                    <a:lnTo>
                      <a:pt x="4191" y="6352"/>
                    </a:lnTo>
                    <a:lnTo>
                      <a:pt x="2901" y="7941"/>
                    </a:lnTo>
                    <a:lnTo>
                      <a:pt x="2579" y="10800"/>
                    </a:lnTo>
                    <a:lnTo>
                      <a:pt x="2901" y="13023"/>
                    </a:lnTo>
                    <a:lnTo>
                      <a:pt x="3546" y="14611"/>
                    </a:lnTo>
                    <a:lnTo>
                      <a:pt x="4191" y="15882"/>
                    </a:lnTo>
                    <a:lnTo>
                      <a:pt x="5158" y="17152"/>
                    </a:lnTo>
                    <a:lnTo>
                      <a:pt x="6125" y="18105"/>
                    </a:lnTo>
                    <a:lnTo>
                      <a:pt x="7737" y="18741"/>
                    </a:lnTo>
                    <a:lnTo>
                      <a:pt x="9349" y="19058"/>
                    </a:lnTo>
                    <a:lnTo>
                      <a:pt x="11283" y="19058"/>
                    </a:lnTo>
                    <a:lnTo>
                      <a:pt x="14507" y="19058"/>
                    </a:lnTo>
                    <a:lnTo>
                      <a:pt x="16441" y="17470"/>
                    </a:lnTo>
                    <a:lnTo>
                      <a:pt x="18053" y="15882"/>
                    </a:lnTo>
                    <a:lnTo>
                      <a:pt x="19020" y="13976"/>
                    </a:lnTo>
                    <a:lnTo>
                      <a:pt x="21600" y="1397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8" name="AutoShape 15"/>
              <p:cNvSpPr>
                <a:spLocks/>
              </p:cNvSpPr>
              <p:nvPr/>
            </p:nvSpPr>
            <p:spPr bwMode="auto">
              <a:xfrm>
                <a:off x="10274300" y="9251950"/>
                <a:ext cx="80963"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9" y="6670"/>
                    </a:moveTo>
                    <a:lnTo>
                      <a:pt x="299" y="6670"/>
                    </a:lnTo>
                    <a:lnTo>
                      <a:pt x="1199" y="4129"/>
                    </a:lnTo>
                    <a:lnTo>
                      <a:pt x="1799" y="2541"/>
                    </a:lnTo>
                    <a:lnTo>
                      <a:pt x="2700" y="1588"/>
                    </a:lnTo>
                    <a:lnTo>
                      <a:pt x="4200" y="1270"/>
                    </a:lnTo>
                    <a:lnTo>
                      <a:pt x="5700" y="635"/>
                    </a:lnTo>
                    <a:lnTo>
                      <a:pt x="9600" y="0"/>
                    </a:lnTo>
                    <a:lnTo>
                      <a:pt x="13800" y="635"/>
                    </a:lnTo>
                    <a:lnTo>
                      <a:pt x="16800" y="1588"/>
                    </a:lnTo>
                    <a:lnTo>
                      <a:pt x="17400" y="2541"/>
                    </a:lnTo>
                    <a:lnTo>
                      <a:pt x="18300" y="3811"/>
                    </a:lnTo>
                    <a:lnTo>
                      <a:pt x="18900" y="6352"/>
                    </a:lnTo>
                    <a:lnTo>
                      <a:pt x="18900" y="17152"/>
                    </a:lnTo>
                    <a:lnTo>
                      <a:pt x="18900" y="18741"/>
                    </a:lnTo>
                    <a:lnTo>
                      <a:pt x="19200" y="19058"/>
                    </a:lnTo>
                    <a:lnTo>
                      <a:pt x="20100" y="19058"/>
                    </a:lnTo>
                    <a:lnTo>
                      <a:pt x="21600" y="19058"/>
                    </a:lnTo>
                    <a:lnTo>
                      <a:pt x="21600" y="21282"/>
                    </a:lnTo>
                    <a:lnTo>
                      <a:pt x="19200" y="21282"/>
                    </a:lnTo>
                    <a:lnTo>
                      <a:pt x="17700" y="21282"/>
                    </a:lnTo>
                    <a:lnTo>
                      <a:pt x="16800" y="20011"/>
                    </a:lnTo>
                    <a:lnTo>
                      <a:pt x="16500" y="19058"/>
                    </a:lnTo>
                    <a:lnTo>
                      <a:pt x="16500" y="17470"/>
                    </a:lnTo>
                    <a:lnTo>
                      <a:pt x="15300" y="19058"/>
                    </a:lnTo>
                    <a:lnTo>
                      <a:pt x="13800" y="20011"/>
                    </a:lnTo>
                    <a:lnTo>
                      <a:pt x="11100" y="21282"/>
                    </a:lnTo>
                    <a:lnTo>
                      <a:pt x="7200" y="21600"/>
                    </a:lnTo>
                    <a:lnTo>
                      <a:pt x="4800" y="21600"/>
                    </a:lnTo>
                    <a:lnTo>
                      <a:pt x="2400" y="20647"/>
                    </a:lnTo>
                    <a:lnTo>
                      <a:pt x="1199" y="19694"/>
                    </a:lnTo>
                    <a:lnTo>
                      <a:pt x="299" y="18741"/>
                    </a:lnTo>
                    <a:lnTo>
                      <a:pt x="0" y="17152"/>
                    </a:lnTo>
                    <a:lnTo>
                      <a:pt x="0" y="15564"/>
                    </a:lnTo>
                    <a:lnTo>
                      <a:pt x="0" y="13976"/>
                    </a:lnTo>
                    <a:lnTo>
                      <a:pt x="899" y="12388"/>
                    </a:lnTo>
                    <a:lnTo>
                      <a:pt x="1799" y="11435"/>
                    </a:lnTo>
                    <a:lnTo>
                      <a:pt x="2700" y="10482"/>
                    </a:lnTo>
                    <a:lnTo>
                      <a:pt x="6300" y="9211"/>
                    </a:lnTo>
                    <a:lnTo>
                      <a:pt x="9600" y="9211"/>
                    </a:lnTo>
                    <a:lnTo>
                      <a:pt x="12900" y="8894"/>
                    </a:lnTo>
                    <a:lnTo>
                      <a:pt x="15000" y="8258"/>
                    </a:lnTo>
                    <a:lnTo>
                      <a:pt x="15900" y="7941"/>
                    </a:lnTo>
                    <a:lnTo>
                      <a:pt x="15900" y="6352"/>
                    </a:lnTo>
                    <a:lnTo>
                      <a:pt x="15900" y="4764"/>
                    </a:lnTo>
                    <a:lnTo>
                      <a:pt x="14400" y="3176"/>
                    </a:lnTo>
                    <a:lnTo>
                      <a:pt x="12600" y="2541"/>
                    </a:lnTo>
                    <a:lnTo>
                      <a:pt x="9600" y="2541"/>
                    </a:lnTo>
                    <a:lnTo>
                      <a:pt x="6600" y="2541"/>
                    </a:lnTo>
                    <a:lnTo>
                      <a:pt x="4800" y="3811"/>
                    </a:lnTo>
                    <a:lnTo>
                      <a:pt x="3900" y="4764"/>
                    </a:lnTo>
                    <a:lnTo>
                      <a:pt x="3299" y="6670"/>
                    </a:lnTo>
                    <a:lnTo>
                      <a:pt x="299" y="6670"/>
                    </a:lnTo>
                    <a:close/>
                    <a:moveTo>
                      <a:pt x="15900" y="9847"/>
                    </a:moveTo>
                    <a:lnTo>
                      <a:pt x="15900" y="9847"/>
                    </a:lnTo>
                    <a:lnTo>
                      <a:pt x="15000" y="10482"/>
                    </a:lnTo>
                    <a:lnTo>
                      <a:pt x="13500" y="10800"/>
                    </a:lnTo>
                    <a:lnTo>
                      <a:pt x="7500" y="11435"/>
                    </a:lnTo>
                    <a:lnTo>
                      <a:pt x="5100" y="12070"/>
                    </a:lnTo>
                    <a:lnTo>
                      <a:pt x="3900" y="13023"/>
                    </a:lnTo>
                    <a:lnTo>
                      <a:pt x="2700" y="13976"/>
                    </a:lnTo>
                    <a:lnTo>
                      <a:pt x="2400" y="15564"/>
                    </a:lnTo>
                    <a:lnTo>
                      <a:pt x="2700" y="17470"/>
                    </a:lnTo>
                    <a:lnTo>
                      <a:pt x="4200" y="18741"/>
                    </a:lnTo>
                    <a:lnTo>
                      <a:pt x="5700" y="19694"/>
                    </a:lnTo>
                    <a:lnTo>
                      <a:pt x="8100" y="19694"/>
                    </a:lnTo>
                    <a:lnTo>
                      <a:pt x="11100" y="19058"/>
                    </a:lnTo>
                    <a:lnTo>
                      <a:pt x="13500" y="18105"/>
                    </a:lnTo>
                    <a:lnTo>
                      <a:pt x="14400" y="17152"/>
                    </a:lnTo>
                    <a:lnTo>
                      <a:pt x="15300" y="15882"/>
                    </a:lnTo>
                    <a:lnTo>
                      <a:pt x="15900" y="14611"/>
                    </a:lnTo>
                    <a:lnTo>
                      <a:pt x="15900" y="13341"/>
                    </a:lnTo>
                    <a:lnTo>
                      <a:pt x="15900" y="984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9" name="AutoShape 16"/>
              <p:cNvSpPr>
                <a:spLocks/>
              </p:cNvSpPr>
              <p:nvPr/>
            </p:nvSpPr>
            <p:spPr bwMode="auto">
              <a:xfrm>
                <a:off x="10363200" y="9251950"/>
                <a:ext cx="71438"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059"/>
                    </a:moveTo>
                    <a:lnTo>
                      <a:pt x="18857" y="8059"/>
                    </a:lnTo>
                    <a:lnTo>
                      <a:pt x="18171" y="5480"/>
                    </a:lnTo>
                    <a:lnTo>
                      <a:pt x="16457" y="3868"/>
                    </a:lnTo>
                    <a:lnTo>
                      <a:pt x="14400" y="2579"/>
                    </a:lnTo>
                    <a:lnTo>
                      <a:pt x="11999" y="2579"/>
                    </a:lnTo>
                    <a:lnTo>
                      <a:pt x="7542" y="3223"/>
                    </a:lnTo>
                    <a:lnTo>
                      <a:pt x="6171" y="3868"/>
                    </a:lnTo>
                    <a:lnTo>
                      <a:pt x="4800" y="4835"/>
                    </a:lnTo>
                    <a:lnTo>
                      <a:pt x="3771" y="5802"/>
                    </a:lnTo>
                    <a:lnTo>
                      <a:pt x="3085" y="6770"/>
                    </a:lnTo>
                    <a:lnTo>
                      <a:pt x="2742" y="9994"/>
                    </a:lnTo>
                    <a:lnTo>
                      <a:pt x="2742" y="21600"/>
                    </a:lnTo>
                    <a:lnTo>
                      <a:pt x="0" y="21600"/>
                    </a:lnTo>
                    <a:lnTo>
                      <a:pt x="0" y="644"/>
                    </a:lnTo>
                    <a:lnTo>
                      <a:pt x="2742" y="644"/>
                    </a:lnTo>
                    <a:lnTo>
                      <a:pt x="2742" y="4835"/>
                    </a:lnTo>
                    <a:lnTo>
                      <a:pt x="4457" y="3223"/>
                    </a:lnTo>
                    <a:lnTo>
                      <a:pt x="6171" y="1611"/>
                    </a:lnTo>
                    <a:lnTo>
                      <a:pt x="8914" y="644"/>
                    </a:lnTo>
                    <a:lnTo>
                      <a:pt x="11999" y="0"/>
                    </a:lnTo>
                    <a:lnTo>
                      <a:pt x="14742" y="0"/>
                    </a:lnTo>
                    <a:lnTo>
                      <a:pt x="16457" y="644"/>
                    </a:lnTo>
                    <a:lnTo>
                      <a:pt x="18171" y="1611"/>
                    </a:lnTo>
                    <a:lnTo>
                      <a:pt x="19885" y="2256"/>
                    </a:lnTo>
                    <a:lnTo>
                      <a:pt x="20571" y="3868"/>
                    </a:lnTo>
                    <a:lnTo>
                      <a:pt x="20914" y="5480"/>
                    </a:lnTo>
                    <a:lnTo>
                      <a:pt x="21600" y="8382"/>
                    </a:lnTo>
                    <a:lnTo>
                      <a:pt x="21600" y="21600"/>
                    </a:lnTo>
                    <a:lnTo>
                      <a:pt x="18857" y="21600"/>
                    </a:lnTo>
                    <a:lnTo>
                      <a:pt x="18857" y="805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0" name="AutoShape 17"/>
              <p:cNvSpPr>
                <a:spLocks/>
              </p:cNvSpPr>
              <p:nvPr/>
            </p:nvSpPr>
            <p:spPr bwMode="auto">
              <a:xfrm>
                <a:off x="10487025" y="9224963"/>
                <a:ext cx="117475" cy="106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51" y="8272"/>
                    </a:moveTo>
                    <a:lnTo>
                      <a:pt x="16251" y="8272"/>
                    </a:lnTo>
                    <a:lnTo>
                      <a:pt x="15634" y="6434"/>
                    </a:lnTo>
                    <a:lnTo>
                      <a:pt x="14605" y="4825"/>
                    </a:lnTo>
                    <a:lnTo>
                      <a:pt x="12960" y="4136"/>
                    </a:lnTo>
                    <a:lnTo>
                      <a:pt x="10902" y="3676"/>
                    </a:lnTo>
                    <a:lnTo>
                      <a:pt x="9668" y="4136"/>
                    </a:lnTo>
                    <a:lnTo>
                      <a:pt x="8228" y="4595"/>
                    </a:lnTo>
                    <a:lnTo>
                      <a:pt x="7405" y="5285"/>
                    </a:lnTo>
                    <a:lnTo>
                      <a:pt x="6582" y="6434"/>
                    </a:lnTo>
                    <a:lnTo>
                      <a:pt x="5965" y="7123"/>
                    </a:lnTo>
                    <a:lnTo>
                      <a:pt x="5554" y="8502"/>
                    </a:lnTo>
                    <a:lnTo>
                      <a:pt x="5348" y="10800"/>
                    </a:lnTo>
                    <a:lnTo>
                      <a:pt x="5554" y="13097"/>
                    </a:lnTo>
                    <a:lnTo>
                      <a:pt x="5965" y="14246"/>
                    </a:lnTo>
                    <a:lnTo>
                      <a:pt x="6582" y="15165"/>
                    </a:lnTo>
                    <a:lnTo>
                      <a:pt x="7405" y="16085"/>
                    </a:lnTo>
                    <a:lnTo>
                      <a:pt x="8228" y="16774"/>
                    </a:lnTo>
                    <a:lnTo>
                      <a:pt x="9668" y="17463"/>
                    </a:lnTo>
                    <a:lnTo>
                      <a:pt x="10902" y="17463"/>
                    </a:lnTo>
                    <a:lnTo>
                      <a:pt x="12960" y="17004"/>
                    </a:lnTo>
                    <a:lnTo>
                      <a:pt x="14194" y="16314"/>
                    </a:lnTo>
                    <a:lnTo>
                      <a:pt x="15634" y="14936"/>
                    </a:lnTo>
                    <a:lnTo>
                      <a:pt x="16045" y="14246"/>
                    </a:lnTo>
                    <a:lnTo>
                      <a:pt x="16251" y="13097"/>
                    </a:lnTo>
                    <a:lnTo>
                      <a:pt x="21600" y="13097"/>
                    </a:lnTo>
                    <a:lnTo>
                      <a:pt x="21188" y="14936"/>
                    </a:lnTo>
                    <a:lnTo>
                      <a:pt x="20571" y="16774"/>
                    </a:lnTo>
                    <a:lnTo>
                      <a:pt x="19542" y="18153"/>
                    </a:lnTo>
                    <a:lnTo>
                      <a:pt x="18308" y="19302"/>
                    </a:lnTo>
                    <a:lnTo>
                      <a:pt x="16662" y="20451"/>
                    </a:lnTo>
                    <a:lnTo>
                      <a:pt x="15017" y="20910"/>
                    </a:lnTo>
                    <a:lnTo>
                      <a:pt x="12960" y="21140"/>
                    </a:lnTo>
                    <a:lnTo>
                      <a:pt x="10902" y="21600"/>
                    </a:lnTo>
                    <a:lnTo>
                      <a:pt x="8640" y="21140"/>
                    </a:lnTo>
                    <a:lnTo>
                      <a:pt x="6377" y="20910"/>
                    </a:lnTo>
                    <a:lnTo>
                      <a:pt x="4731" y="19991"/>
                    </a:lnTo>
                    <a:lnTo>
                      <a:pt x="3085" y="19072"/>
                    </a:lnTo>
                    <a:lnTo>
                      <a:pt x="1645" y="17463"/>
                    </a:lnTo>
                    <a:lnTo>
                      <a:pt x="1028" y="15625"/>
                    </a:lnTo>
                    <a:lnTo>
                      <a:pt x="411" y="13327"/>
                    </a:lnTo>
                    <a:lnTo>
                      <a:pt x="0" y="10800"/>
                    </a:lnTo>
                    <a:lnTo>
                      <a:pt x="411" y="7812"/>
                    </a:lnTo>
                    <a:lnTo>
                      <a:pt x="1028" y="5514"/>
                    </a:lnTo>
                    <a:lnTo>
                      <a:pt x="1645" y="3676"/>
                    </a:lnTo>
                    <a:lnTo>
                      <a:pt x="3085" y="2297"/>
                    </a:lnTo>
                    <a:lnTo>
                      <a:pt x="4731" y="1148"/>
                    </a:lnTo>
                    <a:lnTo>
                      <a:pt x="6377" y="459"/>
                    </a:lnTo>
                    <a:lnTo>
                      <a:pt x="8640" y="0"/>
                    </a:lnTo>
                    <a:lnTo>
                      <a:pt x="10902" y="0"/>
                    </a:lnTo>
                    <a:lnTo>
                      <a:pt x="14194" y="0"/>
                    </a:lnTo>
                    <a:lnTo>
                      <a:pt x="16045" y="689"/>
                    </a:lnTo>
                    <a:lnTo>
                      <a:pt x="17691" y="1608"/>
                    </a:lnTo>
                    <a:lnTo>
                      <a:pt x="18925" y="2757"/>
                    </a:lnTo>
                    <a:lnTo>
                      <a:pt x="20365" y="3676"/>
                    </a:lnTo>
                    <a:lnTo>
                      <a:pt x="21188" y="5514"/>
                    </a:lnTo>
                    <a:lnTo>
                      <a:pt x="21600" y="8272"/>
                    </a:lnTo>
                    <a:lnTo>
                      <a:pt x="16251" y="827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1" name="AutoShape 18"/>
              <p:cNvSpPr>
                <a:spLocks/>
              </p:cNvSpPr>
              <p:nvPr/>
            </p:nvSpPr>
            <p:spPr bwMode="auto">
              <a:xfrm>
                <a:off x="10612438"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24" y="0"/>
                    </a:moveTo>
                    <a:lnTo>
                      <a:pt x="10924" y="0"/>
                    </a:lnTo>
                    <a:lnTo>
                      <a:pt x="13158" y="591"/>
                    </a:lnTo>
                    <a:lnTo>
                      <a:pt x="15393" y="887"/>
                    </a:lnTo>
                    <a:lnTo>
                      <a:pt x="17379" y="1479"/>
                    </a:lnTo>
                    <a:lnTo>
                      <a:pt x="18868" y="2958"/>
                    </a:lnTo>
                    <a:lnTo>
                      <a:pt x="20110" y="4438"/>
                    </a:lnTo>
                    <a:lnTo>
                      <a:pt x="20855" y="5917"/>
                    </a:lnTo>
                    <a:lnTo>
                      <a:pt x="21600" y="8284"/>
                    </a:lnTo>
                    <a:lnTo>
                      <a:pt x="21600" y="10652"/>
                    </a:lnTo>
                    <a:lnTo>
                      <a:pt x="21600" y="13315"/>
                    </a:lnTo>
                    <a:lnTo>
                      <a:pt x="20855" y="15386"/>
                    </a:lnTo>
                    <a:lnTo>
                      <a:pt x="20110" y="17161"/>
                    </a:lnTo>
                    <a:lnTo>
                      <a:pt x="18868" y="18641"/>
                    </a:lnTo>
                    <a:lnTo>
                      <a:pt x="17379" y="20120"/>
                    </a:lnTo>
                    <a:lnTo>
                      <a:pt x="15393" y="20712"/>
                    </a:lnTo>
                    <a:lnTo>
                      <a:pt x="13158" y="21008"/>
                    </a:lnTo>
                    <a:lnTo>
                      <a:pt x="10924" y="21600"/>
                    </a:lnTo>
                    <a:lnTo>
                      <a:pt x="8441" y="21008"/>
                    </a:lnTo>
                    <a:lnTo>
                      <a:pt x="6455" y="20712"/>
                    </a:lnTo>
                    <a:lnTo>
                      <a:pt x="4468" y="20120"/>
                    </a:lnTo>
                    <a:lnTo>
                      <a:pt x="2731" y="18641"/>
                    </a:lnTo>
                    <a:lnTo>
                      <a:pt x="1737" y="17161"/>
                    </a:lnTo>
                    <a:lnTo>
                      <a:pt x="744" y="15386"/>
                    </a:lnTo>
                    <a:lnTo>
                      <a:pt x="0" y="13315"/>
                    </a:lnTo>
                    <a:lnTo>
                      <a:pt x="0" y="10652"/>
                    </a:lnTo>
                    <a:lnTo>
                      <a:pt x="0" y="8284"/>
                    </a:lnTo>
                    <a:lnTo>
                      <a:pt x="744" y="5917"/>
                    </a:lnTo>
                    <a:lnTo>
                      <a:pt x="1737" y="4438"/>
                    </a:lnTo>
                    <a:lnTo>
                      <a:pt x="2731" y="2958"/>
                    </a:lnTo>
                    <a:lnTo>
                      <a:pt x="4468" y="1479"/>
                    </a:lnTo>
                    <a:lnTo>
                      <a:pt x="6455" y="887"/>
                    </a:lnTo>
                    <a:lnTo>
                      <a:pt x="8441" y="591"/>
                    </a:lnTo>
                    <a:lnTo>
                      <a:pt x="10924" y="0"/>
                    </a:lnTo>
                    <a:close/>
                    <a:moveTo>
                      <a:pt x="10924" y="16865"/>
                    </a:moveTo>
                    <a:lnTo>
                      <a:pt x="10924" y="16865"/>
                    </a:lnTo>
                    <a:lnTo>
                      <a:pt x="13158" y="16273"/>
                    </a:lnTo>
                    <a:lnTo>
                      <a:pt x="14896" y="15386"/>
                    </a:lnTo>
                    <a:lnTo>
                      <a:pt x="15641" y="13315"/>
                    </a:lnTo>
                    <a:lnTo>
                      <a:pt x="16137" y="10652"/>
                    </a:lnTo>
                    <a:lnTo>
                      <a:pt x="15641" y="8284"/>
                    </a:lnTo>
                    <a:lnTo>
                      <a:pt x="14896" y="6213"/>
                    </a:lnTo>
                    <a:lnTo>
                      <a:pt x="13158" y="5326"/>
                    </a:lnTo>
                    <a:lnTo>
                      <a:pt x="10924" y="4734"/>
                    </a:lnTo>
                    <a:lnTo>
                      <a:pt x="8937" y="5326"/>
                    </a:lnTo>
                    <a:lnTo>
                      <a:pt x="6951" y="6213"/>
                    </a:lnTo>
                    <a:lnTo>
                      <a:pt x="5958" y="8284"/>
                    </a:lnTo>
                    <a:lnTo>
                      <a:pt x="5710" y="10652"/>
                    </a:lnTo>
                    <a:lnTo>
                      <a:pt x="5958" y="13315"/>
                    </a:lnTo>
                    <a:lnTo>
                      <a:pt x="6951" y="15386"/>
                    </a:lnTo>
                    <a:lnTo>
                      <a:pt x="8937" y="16273"/>
                    </a:lnTo>
                    <a:lnTo>
                      <a:pt x="10924" y="1686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2" name="AutoShape 19"/>
              <p:cNvSpPr>
                <a:spLocks/>
              </p:cNvSpPr>
              <p:nvPr/>
            </p:nvSpPr>
            <p:spPr bwMode="auto">
              <a:xfrm>
                <a:off x="10725150" y="9248775"/>
                <a:ext cx="87313"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631" y="9529"/>
                    </a:moveTo>
                    <a:lnTo>
                      <a:pt x="15631" y="9529"/>
                    </a:lnTo>
                    <a:lnTo>
                      <a:pt x="15347" y="7623"/>
                    </a:lnTo>
                    <a:lnTo>
                      <a:pt x="14210" y="6035"/>
                    </a:lnTo>
                    <a:lnTo>
                      <a:pt x="13357" y="5717"/>
                    </a:lnTo>
                    <a:lnTo>
                      <a:pt x="11652" y="5082"/>
                    </a:lnTo>
                    <a:lnTo>
                      <a:pt x="9378" y="5717"/>
                    </a:lnTo>
                    <a:lnTo>
                      <a:pt x="7957" y="6670"/>
                    </a:lnTo>
                    <a:lnTo>
                      <a:pt x="6536" y="8576"/>
                    </a:lnTo>
                    <a:lnTo>
                      <a:pt x="5968" y="11117"/>
                    </a:lnTo>
                    <a:lnTo>
                      <a:pt x="5968" y="21600"/>
                    </a:lnTo>
                    <a:lnTo>
                      <a:pt x="0" y="21600"/>
                    </a:lnTo>
                    <a:lnTo>
                      <a:pt x="0" y="317"/>
                    </a:lnTo>
                    <a:lnTo>
                      <a:pt x="5968" y="317"/>
                    </a:lnTo>
                    <a:lnTo>
                      <a:pt x="5968" y="3494"/>
                    </a:lnTo>
                    <a:lnTo>
                      <a:pt x="7105" y="1905"/>
                    </a:lnTo>
                    <a:lnTo>
                      <a:pt x="8810" y="952"/>
                    </a:lnTo>
                    <a:lnTo>
                      <a:pt x="11084" y="0"/>
                    </a:lnTo>
                    <a:lnTo>
                      <a:pt x="13926" y="0"/>
                    </a:lnTo>
                    <a:lnTo>
                      <a:pt x="16200" y="0"/>
                    </a:lnTo>
                    <a:lnTo>
                      <a:pt x="19042" y="1588"/>
                    </a:lnTo>
                    <a:lnTo>
                      <a:pt x="20178" y="2541"/>
                    </a:lnTo>
                    <a:lnTo>
                      <a:pt x="20747" y="3494"/>
                    </a:lnTo>
                    <a:lnTo>
                      <a:pt x="21600" y="5082"/>
                    </a:lnTo>
                    <a:lnTo>
                      <a:pt x="21600" y="7623"/>
                    </a:lnTo>
                    <a:lnTo>
                      <a:pt x="21600" y="21600"/>
                    </a:lnTo>
                    <a:lnTo>
                      <a:pt x="15631" y="21600"/>
                    </a:lnTo>
                    <a:lnTo>
                      <a:pt x="15631" y="952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3" name="AutoShape 20"/>
              <p:cNvSpPr>
                <a:spLocks/>
              </p:cNvSpPr>
              <p:nvPr/>
            </p:nvSpPr>
            <p:spPr bwMode="auto">
              <a:xfrm>
                <a:off x="10826750" y="9248775"/>
                <a:ext cx="95250"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942" y="8284"/>
                    </a:moveTo>
                    <a:lnTo>
                      <a:pt x="15942" y="8284"/>
                    </a:lnTo>
                    <a:lnTo>
                      <a:pt x="14914" y="6805"/>
                    </a:lnTo>
                    <a:lnTo>
                      <a:pt x="14142" y="5326"/>
                    </a:lnTo>
                    <a:lnTo>
                      <a:pt x="12857" y="4734"/>
                    </a:lnTo>
                    <a:lnTo>
                      <a:pt x="11314" y="4734"/>
                    </a:lnTo>
                    <a:lnTo>
                      <a:pt x="8742" y="5326"/>
                    </a:lnTo>
                    <a:lnTo>
                      <a:pt x="7200" y="6213"/>
                    </a:lnTo>
                    <a:lnTo>
                      <a:pt x="5914" y="8284"/>
                    </a:lnTo>
                    <a:lnTo>
                      <a:pt x="5914" y="10652"/>
                    </a:lnTo>
                    <a:lnTo>
                      <a:pt x="5914" y="13315"/>
                    </a:lnTo>
                    <a:lnTo>
                      <a:pt x="7200" y="15386"/>
                    </a:lnTo>
                    <a:lnTo>
                      <a:pt x="8742" y="16273"/>
                    </a:lnTo>
                    <a:lnTo>
                      <a:pt x="11314" y="16865"/>
                    </a:lnTo>
                    <a:lnTo>
                      <a:pt x="12857" y="16273"/>
                    </a:lnTo>
                    <a:lnTo>
                      <a:pt x="14142" y="15682"/>
                    </a:lnTo>
                    <a:lnTo>
                      <a:pt x="15428" y="14498"/>
                    </a:lnTo>
                    <a:lnTo>
                      <a:pt x="15942" y="13019"/>
                    </a:lnTo>
                    <a:lnTo>
                      <a:pt x="21600" y="13019"/>
                    </a:lnTo>
                    <a:lnTo>
                      <a:pt x="21342" y="15386"/>
                    </a:lnTo>
                    <a:lnTo>
                      <a:pt x="20314" y="17161"/>
                    </a:lnTo>
                    <a:lnTo>
                      <a:pt x="19028" y="18641"/>
                    </a:lnTo>
                    <a:lnTo>
                      <a:pt x="18000" y="19528"/>
                    </a:lnTo>
                    <a:lnTo>
                      <a:pt x="16200" y="20712"/>
                    </a:lnTo>
                    <a:lnTo>
                      <a:pt x="14657" y="21008"/>
                    </a:lnTo>
                    <a:lnTo>
                      <a:pt x="10800" y="21600"/>
                    </a:lnTo>
                    <a:lnTo>
                      <a:pt x="8228" y="21008"/>
                    </a:lnTo>
                    <a:lnTo>
                      <a:pt x="6171" y="20712"/>
                    </a:lnTo>
                    <a:lnTo>
                      <a:pt x="4628" y="20120"/>
                    </a:lnTo>
                    <a:lnTo>
                      <a:pt x="2828" y="18641"/>
                    </a:lnTo>
                    <a:lnTo>
                      <a:pt x="1799" y="17161"/>
                    </a:lnTo>
                    <a:lnTo>
                      <a:pt x="514" y="15386"/>
                    </a:lnTo>
                    <a:lnTo>
                      <a:pt x="0" y="13315"/>
                    </a:lnTo>
                    <a:lnTo>
                      <a:pt x="0" y="10652"/>
                    </a:lnTo>
                    <a:lnTo>
                      <a:pt x="0" y="8284"/>
                    </a:lnTo>
                    <a:lnTo>
                      <a:pt x="771" y="5917"/>
                    </a:lnTo>
                    <a:lnTo>
                      <a:pt x="1799" y="4438"/>
                    </a:lnTo>
                    <a:lnTo>
                      <a:pt x="2828" y="2958"/>
                    </a:lnTo>
                    <a:lnTo>
                      <a:pt x="4628" y="1479"/>
                    </a:lnTo>
                    <a:lnTo>
                      <a:pt x="6685" y="887"/>
                    </a:lnTo>
                    <a:lnTo>
                      <a:pt x="8742" y="591"/>
                    </a:lnTo>
                    <a:lnTo>
                      <a:pt x="11314" y="0"/>
                    </a:lnTo>
                    <a:lnTo>
                      <a:pt x="14657" y="591"/>
                    </a:lnTo>
                    <a:lnTo>
                      <a:pt x="16200" y="887"/>
                    </a:lnTo>
                    <a:lnTo>
                      <a:pt x="17485" y="2071"/>
                    </a:lnTo>
                    <a:lnTo>
                      <a:pt x="19028" y="2958"/>
                    </a:lnTo>
                    <a:lnTo>
                      <a:pt x="20057" y="4438"/>
                    </a:lnTo>
                    <a:lnTo>
                      <a:pt x="21342" y="5917"/>
                    </a:lnTo>
                    <a:lnTo>
                      <a:pt x="21600" y="8284"/>
                    </a:lnTo>
                    <a:lnTo>
                      <a:pt x="15942" y="828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4" name="AutoShape 21"/>
              <p:cNvSpPr>
                <a:spLocks/>
              </p:cNvSpPr>
              <p:nvPr/>
            </p:nvSpPr>
            <p:spPr bwMode="auto">
              <a:xfrm>
                <a:off x="10931525" y="9248775"/>
                <a:ext cx="65088"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17"/>
                    </a:moveTo>
                    <a:lnTo>
                      <a:pt x="8100" y="317"/>
                    </a:lnTo>
                    <a:lnTo>
                      <a:pt x="8100" y="4447"/>
                    </a:lnTo>
                    <a:lnTo>
                      <a:pt x="8485" y="4447"/>
                    </a:lnTo>
                    <a:lnTo>
                      <a:pt x="10414" y="2541"/>
                    </a:lnTo>
                    <a:lnTo>
                      <a:pt x="13114" y="952"/>
                    </a:lnTo>
                    <a:lnTo>
                      <a:pt x="15428" y="0"/>
                    </a:lnTo>
                    <a:lnTo>
                      <a:pt x="18514" y="0"/>
                    </a:lnTo>
                    <a:lnTo>
                      <a:pt x="21600" y="0"/>
                    </a:lnTo>
                    <a:lnTo>
                      <a:pt x="21600" y="6670"/>
                    </a:lnTo>
                    <a:lnTo>
                      <a:pt x="19285" y="6035"/>
                    </a:lnTo>
                    <a:lnTo>
                      <a:pt x="16971" y="6035"/>
                    </a:lnTo>
                    <a:lnTo>
                      <a:pt x="13114" y="6035"/>
                    </a:lnTo>
                    <a:lnTo>
                      <a:pt x="10414" y="7623"/>
                    </a:lnTo>
                    <a:lnTo>
                      <a:pt x="9257" y="9529"/>
                    </a:lnTo>
                    <a:lnTo>
                      <a:pt x="8485" y="12388"/>
                    </a:lnTo>
                    <a:lnTo>
                      <a:pt x="8485" y="21600"/>
                    </a:lnTo>
                    <a:lnTo>
                      <a:pt x="0" y="21600"/>
                    </a:lnTo>
                    <a:lnTo>
                      <a:pt x="0" y="3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5" name="AutoShape 22"/>
              <p:cNvSpPr>
                <a:spLocks/>
              </p:cNvSpPr>
              <p:nvPr/>
            </p:nvSpPr>
            <p:spPr bwMode="auto">
              <a:xfrm>
                <a:off x="11001375" y="9248775"/>
                <a:ext cx="100013"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390" y="17753"/>
                    </a:lnTo>
                    <a:lnTo>
                      <a:pt x="18409" y="18641"/>
                    </a:lnTo>
                    <a:lnTo>
                      <a:pt x="17181" y="19528"/>
                    </a:lnTo>
                    <a:lnTo>
                      <a:pt x="14236" y="21008"/>
                    </a:lnTo>
                    <a:lnTo>
                      <a:pt x="10800" y="21600"/>
                    </a:lnTo>
                    <a:lnTo>
                      <a:pt x="8345" y="21008"/>
                    </a:lnTo>
                    <a:lnTo>
                      <a:pt x="6381" y="20712"/>
                    </a:lnTo>
                    <a:lnTo>
                      <a:pt x="4418" y="20120"/>
                    </a:lnTo>
                    <a:lnTo>
                      <a:pt x="2945" y="18641"/>
                    </a:lnTo>
                    <a:lnTo>
                      <a:pt x="1718" y="17161"/>
                    </a:lnTo>
                    <a:lnTo>
                      <a:pt x="981" y="15386"/>
                    </a:lnTo>
                    <a:lnTo>
                      <a:pt x="0" y="13315"/>
                    </a:lnTo>
                    <a:lnTo>
                      <a:pt x="0" y="10652"/>
                    </a:lnTo>
                    <a:lnTo>
                      <a:pt x="0" y="8284"/>
                    </a:lnTo>
                    <a:lnTo>
                      <a:pt x="981" y="5917"/>
                    </a:lnTo>
                    <a:lnTo>
                      <a:pt x="1718" y="4438"/>
                    </a:lnTo>
                    <a:lnTo>
                      <a:pt x="2945" y="2958"/>
                    </a:lnTo>
                    <a:lnTo>
                      <a:pt x="4418" y="1479"/>
                    </a:lnTo>
                    <a:lnTo>
                      <a:pt x="6381" y="887"/>
                    </a:lnTo>
                    <a:lnTo>
                      <a:pt x="8345" y="591"/>
                    </a:lnTo>
                    <a:lnTo>
                      <a:pt x="10800" y="0"/>
                    </a:lnTo>
                    <a:lnTo>
                      <a:pt x="13254" y="591"/>
                    </a:lnTo>
                    <a:lnTo>
                      <a:pt x="15463" y="887"/>
                    </a:lnTo>
                    <a:lnTo>
                      <a:pt x="17181"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218" y="14794"/>
                    </a:lnTo>
                    <a:lnTo>
                      <a:pt x="21109" y="14794"/>
                    </a:lnTo>
                    <a:close/>
                    <a:moveTo>
                      <a:pt x="15954" y="8580"/>
                    </a:moveTo>
                    <a:lnTo>
                      <a:pt x="15954" y="8580"/>
                    </a:lnTo>
                    <a:lnTo>
                      <a:pt x="15463" y="7101"/>
                    </a:lnTo>
                    <a:lnTo>
                      <a:pt x="14727" y="5917"/>
                    </a:lnTo>
                    <a:lnTo>
                      <a:pt x="13254" y="4734"/>
                    </a:lnTo>
                    <a:lnTo>
                      <a:pt x="12027" y="4438"/>
                    </a:lnTo>
                    <a:lnTo>
                      <a:pt x="10800" y="4438"/>
                    </a:lnTo>
                    <a:lnTo>
                      <a:pt x="9081" y="4438"/>
                    </a:lnTo>
                    <a:lnTo>
                      <a:pt x="8100" y="4734"/>
                    </a:lnTo>
                    <a:lnTo>
                      <a:pt x="6381" y="6213"/>
                    </a:lnTo>
                    <a:lnTo>
                      <a:pt x="5645"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6" name="AutoShape 23"/>
              <p:cNvSpPr>
                <a:spLocks/>
              </p:cNvSpPr>
              <p:nvPr/>
            </p:nvSpPr>
            <p:spPr bwMode="auto">
              <a:xfrm>
                <a:off x="11102975" y="9229725"/>
                <a:ext cx="60325"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705" y="0"/>
                    </a:moveTo>
                    <a:lnTo>
                      <a:pt x="14264" y="0"/>
                    </a:lnTo>
                    <a:lnTo>
                      <a:pt x="14264" y="5096"/>
                    </a:lnTo>
                    <a:lnTo>
                      <a:pt x="21600" y="5096"/>
                    </a:lnTo>
                    <a:lnTo>
                      <a:pt x="21600" y="8737"/>
                    </a:lnTo>
                    <a:lnTo>
                      <a:pt x="14264" y="8737"/>
                    </a:lnTo>
                    <a:lnTo>
                      <a:pt x="14264" y="16260"/>
                    </a:lnTo>
                    <a:lnTo>
                      <a:pt x="15079" y="16988"/>
                    </a:lnTo>
                    <a:lnTo>
                      <a:pt x="15079" y="17231"/>
                    </a:lnTo>
                    <a:lnTo>
                      <a:pt x="16301" y="17716"/>
                    </a:lnTo>
                    <a:lnTo>
                      <a:pt x="17524" y="17716"/>
                    </a:lnTo>
                    <a:lnTo>
                      <a:pt x="21600" y="17716"/>
                    </a:lnTo>
                    <a:lnTo>
                      <a:pt x="21600" y="21357"/>
                    </a:lnTo>
                    <a:lnTo>
                      <a:pt x="15079" y="21600"/>
                    </a:lnTo>
                    <a:lnTo>
                      <a:pt x="9781" y="21357"/>
                    </a:lnTo>
                    <a:lnTo>
                      <a:pt x="8558" y="20871"/>
                    </a:lnTo>
                    <a:lnTo>
                      <a:pt x="7335" y="20386"/>
                    </a:lnTo>
                    <a:lnTo>
                      <a:pt x="6520" y="19658"/>
                    </a:lnTo>
                    <a:lnTo>
                      <a:pt x="5705" y="18930"/>
                    </a:lnTo>
                    <a:lnTo>
                      <a:pt x="5705" y="16988"/>
                    </a:lnTo>
                    <a:lnTo>
                      <a:pt x="5705" y="8737"/>
                    </a:lnTo>
                    <a:lnTo>
                      <a:pt x="0" y="8737"/>
                    </a:lnTo>
                    <a:lnTo>
                      <a:pt x="0" y="5096"/>
                    </a:lnTo>
                    <a:lnTo>
                      <a:pt x="5705" y="5096"/>
                    </a:lnTo>
                    <a:lnTo>
                      <a:pt x="5705"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7" name="AutoShape 24"/>
              <p:cNvSpPr>
                <a:spLocks/>
              </p:cNvSpPr>
              <p:nvPr/>
            </p:nvSpPr>
            <p:spPr bwMode="auto">
              <a:xfrm>
                <a:off x="11168063"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1" y="14794"/>
                    </a:moveTo>
                    <a:lnTo>
                      <a:pt x="21351" y="14794"/>
                    </a:lnTo>
                    <a:lnTo>
                      <a:pt x="20358" y="16273"/>
                    </a:lnTo>
                    <a:lnTo>
                      <a:pt x="19613" y="17753"/>
                    </a:lnTo>
                    <a:lnTo>
                      <a:pt x="18372" y="18641"/>
                    </a:lnTo>
                    <a:lnTo>
                      <a:pt x="17131" y="19528"/>
                    </a:lnTo>
                    <a:lnTo>
                      <a:pt x="14400" y="21008"/>
                    </a:lnTo>
                    <a:lnTo>
                      <a:pt x="10924" y="21600"/>
                    </a:lnTo>
                    <a:lnTo>
                      <a:pt x="8689" y="21008"/>
                    </a:lnTo>
                    <a:lnTo>
                      <a:pt x="6455" y="20712"/>
                    </a:lnTo>
                    <a:lnTo>
                      <a:pt x="4717" y="20120"/>
                    </a:lnTo>
                    <a:lnTo>
                      <a:pt x="3227" y="18641"/>
                    </a:lnTo>
                    <a:lnTo>
                      <a:pt x="1986" y="17161"/>
                    </a:lnTo>
                    <a:lnTo>
                      <a:pt x="744" y="15386"/>
                    </a:lnTo>
                    <a:lnTo>
                      <a:pt x="496" y="13315"/>
                    </a:lnTo>
                    <a:lnTo>
                      <a:pt x="0" y="10652"/>
                    </a:lnTo>
                    <a:lnTo>
                      <a:pt x="496" y="8284"/>
                    </a:lnTo>
                    <a:lnTo>
                      <a:pt x="744" y="5917"/>
                    </a:lnTo>
                    <a:lnTo>
                      <a:pt x="1986" y="4438"/>
                    </a:lnTo>
                    <a:lnTo>
                      <a:pt x="3227" y="2958"/>
                    </a:lnTo>
                    <a:lnTo>
                      <a:pt x="4717" y="1479"/>
                    </a:lnTo>
                    <a:lnTo>
                      <a:pt x="6455" y="887"/>
                    </a:lnTo>
                    <a:lnTo>
                      <a:pt x="8689" y="591"/>
                    </a:lnTo>
                    <a:lnTo>
                      <a:pt x="10924" y="0"/>
                    </a:lnTo>
                    <a:lnTo>
                      <a:pt x="13655" y="591"/>
                    </a:lnTo>
                    <a:lnTo>
                      <a:pt x="15641" y="887"/>
                    </a:lnTo>
                    <a:lnTo>
                      <a:pt x="17627" y="2071"/>
                    </a:lnTo>
                    <a:lnTo>
                      <a:pt x="18868" y="3254"/>
                    </a:lnTo>
                    <a:lnTo>
                      <a:pt x="20110" y="4734"/>
                    </a:lnTo>
                    <a:lnTo>
                      <a:pt x="20855" y="6805"/>
                    </a:lnTo>
                    <a:lnTo>
                      <a:pt x="21351" y="9172"/>
                    </a:lnTo>
                    <a:lnTo>
                      <a:pt x="21600" y="12131"/>
                    </a:lnTo>
                    <a:lnTo>
                      <a:pt x="21600" y="12427"/>
                    </a:lnTo>
                    <a:lnTo>
                      <a:pt x="5710" y="12427"/>
                    </a:lnTo>
                    <a:lnTo>
                      <a:pt x="5958" y="13906"/>
                    </a:lnTo>
                    <a:lnTo>
                      <a:pt x="6703" y="15682"/>
                    </a:lnTo>
                    <a:lnTo>
                      <a:pt x="8441" y="16865"/>
                    </a:lnTo>
                    <a:lnTo>
                      <a:pt x="10924" y="17161"/>
                    </a:lnTo>
                    <a:lnTo>
                      <a:pt x="12413" y="17161"/>
                    </a:lnTo>
                    <a:lnTo>
                      <a:pt x="13655" y="16865"/>
                    </a:lnTo>
                    <a:lnTo>
                      <a:pt x="14896" y="15682"/>
                    </a:lnTo>
                    <a:lnTo>
                      <a:pt x="15641" y="14794"/>
                    </a:lnTo>
                    <a:lnTo>
                      <a:pt x="21351" y="14794"/>
                    </a:lnTo>
                    <a:close/>
                    <a:moveTo>
                      <a:pt x="16137" y="8580"/>
                    </a:moveTo>
                    <a:lnTo>
                      <a:pt x="16137" y="8580"/>
                    </a:lnTo>
                    <a:lnTo>
                      <a:pt x="15641" y="7101"/>
                    </a:lnTo>
                    <a:lnTo>
                      <a:pt x="14896" y="5917"/>
                    </a:lnTo>
                    <a:lnTo>
                      <a:pt x="13158" y="4734"/>
                    </a:lnTo>
                    <a:lnTo>
                      <a:pt x="11917" y="4438"/>
                    </a:lnTo>
                    <a:lnTo>
                      <a:pt x="10924" y="4438"/>
                    </a:lnTo>
                    <a:lnTo>
                      <a:pt x="9186" y="4438"/>
                    </a:lnTo>
                    <a:lnTo>
                      <a:pt x="8441" y="4734"/>
                    </a:lnTo>
                    <a:lnTo>
                      <a:pt x="6703" y="6213"/>
                    </a:lnTo>
                    <a:lnTo>
                      <a:pt x="5958" y="7693"/>
                    </a:lnTo>
                    <a:lnTo>
                      <a:pt x="5710" y="8580"/>
                    </a:lnTo>
                    <a:lnTo>
                      <a:pt x="16137"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8" name="AutoShape 25"/>
              <p:cNvSpPr>
                <a:spLocks/>
              </p:cNvSpPr>
              <p:nvPr/>
            </p:nvSpPr>
            <p:spPr bwMode="auto">
              <a:xfrm>
                <a:off x="11333163" y="9226550"/>
                <a:ext cx="101600"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4241" y="0"/>
                    </a:lnTo>
                    <a:lnTo>
                      <a:pt x="16140" y="242"/>
                    </a:lnTo>
                    <a:lnTo>
                      <a:pt x="17802" y="728"/>
                    </a:lnTo>
                    <a:lnTo>
                      <a:pt x="19226" y="1213"/>
                    </a:lnTo>
                    <a:lnTo>
                      <a:pt x="19938" y="2426"/>
                    </a:lnTo>
                    <a:lnTo>
                      <a:pt x="20887" y="3155"/>
                    </a:lnTo>
                    <a:lnTo>
                      <a:pt x="21125" y="4368"/>
                    </a:lnTo>
                    <a:lnTo>
                      <a:pt x="21600" y="6552"/>
                    </a:lnTo>
                    <a:lnTo>
                      <a:pt x="21600" y="8251"/>
                    </a:lnTo>
                    <a:lnTo>
                      <a:pt x="21125" y="9707"/>
                    </a:lnTo>
                    <a:lnTo>
                      <a:pt x="20413" y="10921"/>
                    </a:lnTo>
                    <a:lnTo>
                      <a:pt x="19701" y="11649"/>
                    </a:lnTo>
                    <a:lnTo>
                      <a:pt x="18989" y="12862"/>
                    </a:lnTo>
                    <a:lnTo>
                      <a:pt x="17802" y="13348"/>
                    </a:lnTo>
                    <a:lnTo>
                      <a:pt x="16140" y="13591"/>
                    </a:lnTo>
                    <a:lnTo>
                      <a:pt x="14716" y="13591"/>
                    </a:lnTo>
                    <a:lnTo>
                      <a:pt x="5934" y="13591"/>
                    </a:lnTo>
                    <a:lnTo>
                      <a:pt x="5934" y="21600"/>
                    </a:lnTo>
                    <a:lnTo>
                      <a:pt x="0" y="21600"/>
                    </a:lnTo>
                    <a:lnTo>
                      <a:pt x="0" y="0"/>
                    </a:lnTo>
                    <a:close/>
                    <a:moveTo>
                      <a:pt x="5934" y="9707"/>
                    </a:moveTo>
                    <a:lnTo>
                      <a:pt x="11868" y="9707"/>
                    </a:lnTo>
                    <a:lnTo>
                      <a:pt x="13054" y="9707"/>
                    </a:lnTo>
                    <a:lnTo>
                      <a:pt x="14241" y="9465"/>
                    </a:lnTo>
                    <a:lnTo>
                      <a:pt x="15428" y="8494"/>
                    </a:lnTo>
                    <a:lnTo>
                      <a:pt x="15903" y="7038"/>
                    </a:lnTo>
                    <a:lnTo>
                      <a:pt x="15428" y="5339"/>
                    </a:lnTo>
                    <a:lnTo>
                      <a:pt x="14716" y="4368"/>
                    </a:lnTo>
                    <a:lnTo>
                      <a:pt x="13529" y="3883"/>
                    </a:lnTo>
                    <a:lnTo>
                      <a:pt x="12342" y="3883"/>
                    </a:lnTo>
                    <a:lnTo>
                      <a:pt x="5934" y="3883"/>
                    </a:lnTo>
                    <a:lnTo>
                      <a:pt x="5934" y="970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9" name="AutoShape 26"/>
              <p:cNvSpPr>
                <a:spLocks/>
              </p:cNvSpPr>
              <p:nvPr/>
            </p:nvSpPr>
            <p:spPr bwMode="auto">
              <a:xfrm>
                <a:off x="11449050" y="9224963"/>
                <a:ext cx="23813"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696"/>
                    </a:moveTo>
                    <a:lnTo>
                      <a:pt x="21600" y="5696"/>
                    </a:lnTo>
                    <a:lnTo>
                      <a:pt x="21600" y="21600"/>
                    </a:lnTo>
                    <a:lnTo>
                      <a:pt x="0" y="21600"/>
                    </a:lnTo>
                    <a:lnTo>
                      <a:pt x="0" y="5696"/>
                    </a:lnTo>
                    <a:close/>
                    <a:moveTo>
                      <a:pt x="0" y="0"/>
                    </a:moveTo>
                    <a:lnTo>
                      <a:pt x="21600" y="0"/>
                    </a:lnTo>
                    <a:lnTo>
                      <a:pt x="21600" y="3797"/>
                    </a:lnTo>
                    <a:lnTo>
                      <a:pt x="0" y="3797"/>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0" name="AutoShape 27"/>
              <p:cNvSpPr>
                <a:spLocks/>
              </p:cNvSpPr>
              <p:nvPr/>
            </p:nvSpPr>
            <p:spPr bwMode="auto">
              <a:xfrm>
                <a:off x="11491913" y="9248775"/>
                <a:ext cx="93662" cy="104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34"/>
                    </a:moveTo>
                    <a:lnTo>
                      <a:pt x="5400" y="234"/>
                    </a:lnTo>
                    <a:lnTo>
                      <a:pt x="5400" y="2113"/>
                    </a:lnTo>
                    <a:lnTo>
                      <a:pt x="7200" y="1173"/>
                    </a:lnTo>
                    <a:lnTo>
                      <a:pt x="8485" y="234"/>
                    </a:lnTo>
                    <a:lnTo>
                      <a:pt x="10028" y="0"/>
                    </a:lnTo>
                    <a:lnTo>
                      <a:pt x="11828" y="0"/>
                    </a:lnTo>
                    <a:lnTo>
                      <a:pt x="13885" y="0"/>
                    </a:lnTo>
                    <a:lnTo>
                      <a:pt x="15942" y="234"/>
                    </a:lnTo>
                    <a:lnTo>
                      <a:pt x="17485" y="1173"/>
                    </a:lnTo>
                    <a:lnTo>
                      <a:pt x="18771" y="1878"/>
                    </a:lnTo>
                    <a:lnTo>
                      <a:pt x="20057" y="3052"/>
                    </a:lnTo>
                    <a:lnTo>
                      <a:pt x="20828" y="4460"/>
                    </a:lnTo>
                    <a:lnTo>
                      <a:pt x="21600" y="6104"/>
                    </a:lnTo>
                    <a:lnTo>
                      <a:pt x="21600" y="7982"/>
                    </a:lnTo>
                    <a:lnTo>
                      <a:pt x="21600" y="9860"/>
                    </a:lnTo>
                    <a:lnTo>
                      <a:pt x="20828" y="11269"/>
                    </a:lnTo>
                    <a:lnTo>
                      <a:pt x="20057" y="12913"/>
                    </a:lnTo>
                    <a:lnTo>
                      <a:pt x="19285" y="14086"/>
                    </a:lnTo>
                    <a:lnTo>
                      <a:pt x="17485" y="15026"/>
                    </a:lnTo>
                    <a:lnTo>
                      <a:pt x="15942" y="15965"/>
                    </a:lnTo>
                    <a:lnTo>
                      <a:pt x="14142" y="16199"/>
                    </a:lnTo>
                    <a:lnTo>
                      <a:pt x="12085" y="16669"/>
                    </a:lnTo>
                    <a:lnTo>
                      <a:pt x="10028" y="16199"/>
                    </a:lnTo>
                    <a:lnTo>
                      <a:pt x="8485" y="15965"/>
                    </a:lnTo>
                    <a:lnTo>
                      <a:pt x="6685" y="15026"/>
                    </a:lnTo>
                    <a:lnTo>
                      <a:pt x="5400" y="14086"/>
                    </a:lnTo>
                    <a:lnTo>
                      <a:pt x="5400" y="21600"/>
                    </a:lnTo>
                    <a:lnTo>
                      <a:pt x="0" y="21600"/>
                    </a:lnTo>
                    <a:lnTo>
                      <a:pt x="0" y="234"/>
                    </a:lnTo>
                    <a:close/>
                    <a:moveTo>
                      <a:pt x="10800" y="12913"/>
                    </a:moveTo>
                    <a:lnTo>
                      <a:pt x="10800" y="12913"/>
                    </a:lnTo>
                    <a:lnTo>
                      <a:pt x="12600" y="12443"/>
                    </a:lnTo>
                    <a:lnTo>
                      <a:pt x="14142" y="11739"/>
                    </a:lnTo>
                    <a:lnTo>
                      <a:pt x="15428" y="10095"/>
                    </a:lnTo>
                    <a:lnTo>
                      <a:pt x="15942" y="8217"/>
                    </a:lnTo>
                    <a:lnTo>
                      <a:pt x="15428" y="6104"/>
                    </a:lnTo>
                    <a:lnTo>
                      <a:pt x="14142" y="4930"/>
                    </a:lnTo>
                    <a:lnTo>
                      <a:pt x="12600" y="3756"/>
                    </a:lnTo>
                    <a:lnTo>
                      <a:pt x="10800" y="3756"/>
                    </a:lnTo>
                    <a:lnTo>
                      <a:pt x="8742" y="3756"/>
                    </a:lnTo>
                    <a:lnTo>
                      <a:pt x="7200" y="4930"/>
                    </a:lnTo>
                    <a:lnTo>
                      <a:pt x="5914" y="6104"/>
                    </a:lnTo>
                    <a:lnTo>
                      <a:pt x="5400" y="8217"/>
                    </a:lnTo>
                    <a:lnTo>
                      <a:pt x="5914" y="10095"/>
                    </a:lnTo>
                    <a:lnTo>
                      <a:pt x="7200" y="11739"/>
                    </a:lnTo>
                    <a:lnTo>
                      <a:pt x="8742" y="12443"/>
                    </a:lnTo>
                    <a:lnTo>
                      <a:pt x="10800" y="1291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1" name="AutoShape 28"/>
              <p:cNvSpPr>
                <a:spLocks/>
              </p:cNvSpPr>
              <p:nvPr/>
            </p:nvSpPr>
            <p:spPr bwMode="auto">
              <a:xfrm>
                <a:off x="11595100" y="9248775"/>
                <a:ext cx="96838"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636" y="17753"/>
                    </a:lnTo>
                    <a:lnTo>
                      <a:pt x="18409" y="18641"/>
                    </a:lnTo>
                    <a:lnTo>
                      <a:pt x="17181" y="19528"/>
                    </a:lnTo>
                    <a:lnTo>
                      <a:pt x="14481" y="21008"/>
                    </a:lnTo>
                    <a:lnTo>
                      <a:pt x="10800" y="21600"/>
                    </a:lnTo>
                    <a:lnTo>
                      <a:pt x="8836" y="21008"/>
                    </a:lnTo>
                    <a:lnTo>
                      <a:pt x="6381" y="20712"/>
                    </a:lnTo>
                    <a:lnTo>
                      <a:pt x="4909" y="20120"/>
                    </a:lnTo>
                    <a:lnTo>
                      <a:pt x="3190" y="18641"/>
                    </a:lnTo>
                    <a:lnTo>
                      <a:pt x="1963" y="17161"/>
                    </a:lnTo>
                    <a:lnTo>
                      <a:pt x="981" y="15386"/>
                    </a:lnTo>
                    <a:lnTo>
                      <a:pt x="490" y="13315"/>
                    </a:lnTo>
                    <a:lnTo>
                      <a:pt x="0" y="10652"/>
                    </a:lnTo>
                    <a:lnTo>
                      <a:pt x="490" y="8284"/>
                    </a:lnTo>
                    <a:lnTo>
                      <a:pt x="981" y="5917"/>
                    </a:lnTo>
                    <a:lnTo>
                      <a:pt x="1963" y="4438"/>
                    </a:lnTo>
                    <a:lnTo>
                      <a:pt x="3190" y="2958"/>
                    </a:lnTo>
                    <a:lnTo>
                      <a:pt x="4909" y="1479"/>
                    </a:lnTo>
                    <a:lnTo>
                      <a:pt x="6381" y="887"/>
                    </a:lnTo>
                    <a:lnTo>
                      <a:pt x="8836" y="591"/>
                    </a:lnTo>
                    <a:lnTo>
                      <a:pt x="10800" y="0"/>
                    </a:lnTo>
                    <a:lnTo>
                      <a:pt x="13500" y="591"/>
                    </a:lnTo>
                    <a:lnTo>
                      <a:pt x="15463" y="887"/>
                    </a:lnTo>
                    <a:lnTo>
                      <a:pt x="17672"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463" y="14794"/>
                    </a:lnTo>
                    <a:lnTo>
                      <a:pt x="21109" y="14794"/>
                    </a:lnTo>
                    <a:close/>
                    <a:moveTo>
                      <a:pt x="15954" y="8580"/>
                    </a:moveTo>
                    <a:lnTo>
                      <a:pt x="15954" y="8580"/>
                    </a:lnTo>
                    <a:lnTo>
                      <a:pt x="15463" y="7101"/>
                    </a:lnTo>
                    <a:lnTo>
                      <a:pt x="14727" y="5917"/>
                    </a:lnTo>
                    <a:lnTo>
                      <a:pt x="13254" y="4734"/>
                    </a:lnTo>
                    <a:lnTo>
                      <a:pt x="12272" y="4438"/>
                    </a:lnTo>
                    <a:lnTo>
                      <a:pt x="10800" y="4438"/>
                    </a:lnTo>
                    <a:lnTo>
                      <a:pt x="9327" y="4438"/>
                    </a:lnTo>
                    <a:lnTo>
                      <a:pt x="8345" y="4734"/>
                    </a:lnTo>
                    <a:lnTo>
                      <a:pt x="6872" y="6213"/>
                    </a:lnTo>
                    <a:lnTo>
                      <a:pt x="6136"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2" name="AutoShape 29"/>
              <p:cNvSpPr>
                <a:spLocks/>
              </p:cNvSpPr>
              <p:nvPr/>
            </p:nvSpPr>
            <p:spPr bwMode="auto">
              <a:xfrm>
                <a:off x="11739563" y="9231313"/>
                <a:ext cx="103187"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00" y="15144"/>
                    </a:moveTo>
                    <a:lnTo>
                      <a:pt x="5165" y="15144"/>
                    </a:lnTo>
                    <a:lnTo>
                      <a:pt x="2113" y="21600"/>
                    </a:lnTo>
                    <a:lnTo>
                      <a:pt x="0" y="21600"/>
                    </a:lnTo>
                    <a:lnTo>
                      <a:pt x="9391" y="0"/>
                    </a:lnTo>
                    <a:lnTo>
                      <a:pt x="11973" y="0"/>
                    </a:lnTo>
                    <a:lnTo>
                      <a:pt x="21600" y="21600"/>
                    </a:lnTo>
                    <a:lnTo>
                      <a:pt x="18782" y="21600"/>
                    </a:lnTo>
                    <a:lnTo>
                      <a:pt x="16200" y="15144"/>
                    </a:lnTo>
                    <a:close/>
                    <a:moveTo>
                      <a:pt x="10565" y="1986"/>
                    </a:moveTo>
                    <a:lnTo>
                      <a:pt x="6104" y="12662"/>
                    </a:lnTo>
                    <a:lnTo>
                      <a:pt x="15495" y="12662"/>
                    </a:lnTo>
                    <a:lnTo>
                      <a:pt x="10565" y="198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3" name="AutoShape 30"/>
              <p:cNvSpPr>
                <a:spLocks/>
              </p:cNvSpPr>
              <p:nvPr/>
            </p:nvSpPr>
            <p:spPr bwMode="auto">
              <a:xfrm>
                <a:off x="11845925" y="9256713"/>
                <a:ext cx="71438"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7142" y="4382"/>
                    </a:lnTo>
                    <a:lnTo>
                      <a:pt x="15771" y="3443"/>
                    </a:lnTo>
                    <a:lnTo>
                      <a:pt x="13371" y="2504"/>
                    </a:lnTo>
                    <a:lnTo>
                      <a:pt x="10628" y="2504"/>
                    </a:lnTo>
                    <a:lnTo>
                      <a:pt x="7885" y="2504"/>
                    </a:lnTo>
                    <a:lnTo>
                      <a:pt x="6171" y="2817"/>
                    </a:lnTo>
                    <a:lnTo>
                      <a:pt x="4457" y="4069"/>
                    </a:lnTo>
                    <a:lnTo>
                      <a:pt x="4114" y="5947"/>
                    </a:lnTo>
                    <a:lnTo>
                      <a:pt x="4457" y="6886"/>
                    </a:lnTo>
                    <a:lnTo>
                      <a:pt x="5828" y="7826"/>
                    </a:lnTo>
                    <a:lnTo>
                      <a:pt x="7885" y="8452"/>
                    </a:lnTo>
                    <a:lnTo>
                      <a:pt x="12342" y="9078"/>
                    </a:lnTo>
                    <a:lnTo>
                      <a:pt x="16800" y="10017"/>
                    </a:lnTo>
                    <a:lnTo>
                      <a:pt x="19542" y="10956"/>
                    </a:lnTo>
                    <a:lnTo>
                      <a:pt x="20571" y="11582"/>
                    </a:lnTo>
                    <a:lnTo>
                      <a:pt x="21257" y="12521"/>
                    </a:lnTo>
                    <a:lnTo>
                      <a:pt x="21600" y="15026"/>
                    </a:lnTo>
                    <a:lnTo>
                      <a:pt x="21600" y="16591"/>
                    </a:lnTo>
                    <a:lnTo>
                      <a:pt x="21257" y="17530"/>
                    </a:lnTo>
                    <a:lnTo>
                      <a:pt x="20228" y="18469"/>
                    </a:lnTo>
                    <a:lnTo>
                      <a:pt x="18857" y="19721"/>
                    </a:lnTo>
                    <a:lnTo>
                      <a:pt x="15771" y="20973"/>
                    </a:lnTo>
                    <a:lnTo>
                      <a:pt x="11314" y="21600"/>
                    </a:lnTo>
                    <a:lnTo>
                      <a:pt x="6857" y="20973"/>
                    </a:lnTo>
                    <a:lnTo>
                      <a:pt x="4457" y="20660"/>
                    </a:lnTo>
                    <a:lnTo>
                      <a:pt x="2742" y="19721"/>
                    </a:lnTo>
                    <a:lnTo>
                      <a:pt x="1714" y="18469"/>
                    </a:lnTo>
                    <a:lnTo>
                      <a:pt x="685" y="17530"/>
                    </a:lnTo>
                    <a:lnTo>
                      <a:pt x="0" y="15965"/>
                    </a:lnTo>
                    <a:lnTo>
                      <a:pt x="0" y="14400"/>
                    </a:lnTo>
                    <a:lnTo>
                      <a:pt x="2742" y="14400"/>
                    </a:lnTo>
                    <a:lnTo>
                      <a:pt x="4114" y="16591"/>
                    </a:lnTo>
                    <a:lnTo>
                      <a:pt x="5142" y="18156"/>
                    </a:lnTo>
                    <a:lnTo>
                      <a:pt x="7885" y="18469"/>
                    </a:lnTo>
                    <a:lnTo>
                      <a:pt x="11314" y="19095"/>
                    </a:lnTo>
                    <a:lnTo>
                      <a:pt x="14400" y="18469"/>
                    </a:lnTo>
                    <a:lnTo>
                      <a:pt x="16800" y="18156"/>
                    </a:lnTo>
                    <a:lnTo>
                      <a:pt x="18514" y="17217"/>
                    </a:lnTo>
                    <a:lnTo>
                      <a:pt x="18514" y="15026"/>
                    </a:lnTo>
                    <a:lnTo>
                      <a:pt x="18514" y="14086"/>
                    </a:lnTo>
                    <a:lnTo>
                      <a:pt x="17142" y="13147"/>
                    </a:lnTo>
                    <a:lnTo>
                      <a:pt x="14400" y="11895"/>
                    </a:lnTo>
                    <a:lnTo>
                      <a:pt x="9942" y="11582"/>
                    </a:lnTo>
                    <a:lnTo>
                      <a:pt x="5828" y="10956"/>
                    </a:lnTo>
                    <a:lnTo>
                      <a:pt x="2742" y="10017"/>
                    </a:lnTo>
                    <a:lnTo>
                      <a:pt x="1714" y="9078"/>
                    </a:lnTo>
                    <a:lnTo>
                      <a:pt x="1371" y="8452"/>
                    </a:lnTo>
                    <a:lnTo>
                      <a:pt x="685" y="5947"/>
                    </a:lnTo>
                    <a:lnTo>
                      <a:pt x="1371" y="3443"/>
                    </a:lnTo>
                    <a:lnTo>
                      <a:pt x="2399" y="2504"/>
                    </a:lnTo>
                    <a:lnTo>
                      <a:pt x="3428" y="1878"/>
                    </a:lnTo>
                    <a:lnTo>
                      <a:pt x="6171" y="313"/>
                    </a:lnTo>
                    <a:lnTo>
                      <a:pt x="10628" y="0"/>
                    </a:lnTo>
                    <a:lnTo>
                      <a:pt x="15085" y="313"/>
                    </a:lnTo>
                    <a:lnTo>
                      <a:pt x="16800" y="939"/>
                    </a:lnTo>
                    <a:lnTo>
                      <a:pt x="18514" y="1878"/>
                    </a:lnTo>
                    <a:lnTo>
                      <a:pt x="19542" y="2504"/>
                    </a:lnTo>
                    <a:lnTo>
                      <a:pt x="20228" y="4069"/>
                    </a:lnTo>
                    <a:lnTo>
                      <a:pt x="21257"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4" name="AutoShape 31"/>
              <p:cNvSpPr>
                <a:spLocks/>
              </p:cNvSpPr>
              <p:nvPr/>
            </p:nvSpPr>
            <p:spPr bwMode="auto">
              <a:xfrm>
                <a:off x="11925300" y="9256713"/>
                <a:ext cx="69850"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6457" y="4382"/>
                    </a:lnTo>
                    <a:lnTo>
                      <a:pt x="15428" y="3443"/>
                    </a:lnTo>
                    <a:lnTo>
                      <a:pt x="13371" y="2504"/>
                    </a:lnTo>
                    <a:lnTo>
                      <a:pt x="9942" y="2504"/>
                    </a:lnTo>
                    <a:lnTo>
                      <a:pt x="7542" y="2504"/>
                    </a:lnTo>
                    <a:lnTo>
                      <a:pt x="5485" y="2817"/>
                    </a:lnTo>
                    <a:lnTo>
                      <a:pt x="4457" y="4069"/>
                    </a:lnTo>
                    <a:lnTo>
                      <a:pt x="3771" y="5947"/>
                    </a:lnTo>
                    <a:lnTo>
                      <a:pt x="3771" y="6886"/>
                    </a:lnTo>
                    <a:lnTo>
                      <a:pt x="5485" y="7826"/>
                    </a:lnTo>
                    <a:lnTo>
                      <a:pt x="7542" y="8452"/>
                    </a:lnTo>
                    <a:lnTo>
                      <a:pt x="12000" y="9078"/>
                    </a:lnTo>
                    <a:lnTo>
                      <a:pt x="16114" y="10017"/>
                    </a:lnTo>
                    <a:lnTo>
                      <a:pt x="19199" y="10956"/>
                    </a:lnTo>
                    <a:lnTo>
                      <a:pt x="20571" y="11582"/>
                    </a:lnTo>
                    <a:lnTo>
                      <a:pt x="20914" y="12521"/>
                    </a:lnTo>
                    <a:lnTo>
                      <a:pt x="21600" y="15026"/>
                    </a:lnTo>
                    <a:lnTo>
                      <a:pt x="21600" y="16591"/>
                    </a:lnTo>
                    <a:lnTo>
                      <a:pt x="20914" y="17530"/>
                    </a:lnTo>
                    <a:lnTo>
                      <a:pt x="19885" y="18469"/>
                    </a:lnTo>
                    <a:lnTo>
                      <a:pt x="18857" y="19721"/>
                    </a:lnTo>
                    <a:lnTo>
                      <a:pt x="15428" y="20973"/>
                    </a:lnTo>
                    <a:lnTo>
                      <a:pt x="10971" y="21600"/>
                    </a:lnTo>
                    <a:lnTo>
                      <a:pt x="6171" y="20973"/>
                    </a:lnTo>
                    <a:lnTo>
                      <a:pt x="4457" y="20660"/>
                    </a:lnTo>
                    <a:lnTo>
                      <a:pt x="2742" y="19721"/>
                    </a:lnTo>
                    <a:lnTo>
                      <a:pt x="1714" y="18469"/>
                    </a:lnTo>
                    <a:lnTo>
                      <a:pt x="342" y="17530"/>
                    </a:lnTo>
                    <a:lnTo>
                      <a:pt x="0" y="15965"/>
                    </a:lnTo>
                    <a:lnTo>
                      <a:pt x="0" y="14400"/>
                    </a:lnTo>
                    <a:lnTo>
                      <a:pt x="2742" y="14400"/>
                    </a:lnTo>
                    <a:lnTo>
                      <a:pt x="3428" y="16591"/>
                    </a:lnTo>
                    <a:lnTo>
                      <a:pt x="4799" y="18156"/>
                    </a:lnTo>
                    <a:lnTo>
                      <a:pt x="7200" y="18469"/>
                    </a:lnTo>
                    <a:lnTo>
                      <a:pt x="10971" y="19095"/>
                    </a:lnTo>
                    <a:lnTo>
                      <a:pt x="13714" y="18469"/>
                    </a:lnTo>
                    <a:lnTo>
                      <a:pt x="16457" y="18156"/>
                    </a:lnTo>
                    <a:lnTo>
                      <a:pt x="17828" y="17217"/>
                    </a:lnTo>
                    <a:lnTo>
                      <a:pt x="18171" y="15026"/>
                    </a:lnTo>
                    <a:lnTo>
                      <a:pt x="18171" y="14086"/>
                    </a:lnTo>
                    <a:lnTo>
                      <a:pt x="16457" y="13147"/>
                    </a:lnTo>
                    <a:lnTo>
                      <a:pt x="14399" y="11895"/>
                    </a:lnTo>
                    <a:lnTo>
                      <a:pt x="9942" y="11582"/>
                    </a:lnTo>
                    <a:lnTo>
                      <a:pt x="5485" y="10956"/>
                    </a:lnTo>
                    <a:lnTo>
                      <a:pt x="2742" y="10017"/>
                    </a:lnTo>
                    <a:lnTo>
                      <a:pt x="1714" y="9078"/>
                    </a:lnTo>
                    <a:lnTo>
                      <a:pt x="1028" y="8452"/>
                    </a:lnTo>
                    <a:lnTo>
                      <a:pt x="342" y="5947"/>
                    </a:lnTo>
                    <a:lnTo>
                      <a:pt x="1028" y="3443"/>
                    </a:lnTo>
                    <a:lnTo>
                      <a:pt x="1714" y="2504"/>
                    </a:lnTo>
                    <a:lnTo>
                      <a:pt x="2742" y="1878"/>
                    </a:lnTo>
                    <a:lnTo>
                      <a:pt x="6171" y="313"/>
                    </a:lnTo>
                    <a:lnTo>
                      <a:pt x="9942" y="0"/>
                    </a:lnTo>
                    <a:lnTo>
                      <a:pt x="14742" y="313"/>
                    </a:lnTo>
                    <a:lnTo>
                      <a:pt x="16457" y="939"/>
                    </a:lnTo>
                    <a:lnTo>
                      <a:pt x="17828" y="1878"/>
                    </a:lnTo>
                    <a:lnTo>
                      <a:pt x="18857" y="2504"/>
                    </a:lnTo>
                    <a:lnTo>
                      <a:pt x="19885" y="4069"/>
                    </a:lnTo>
                    <a:lnTo>
                      <a:pt x="20571"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5" name="AutoShape 32"/>
              <p:cNvSpPr>
                <a:spLocks/>
              </p:cNvSpPr>
              <p:nvPr/>
            </p:nvSpPr>
            <p:spPr bwMode="auto">
              <a:xfrm>
                <a:off x="120030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2" y="0"/>
                    </a:moveTo>
                    <a:lnTo>
                      <a:pt x="10652" y="0"/>
                    </a:lnTo>
                    <a:lnTo>
                      <a:pt x="13315" y="313"/>
                    </a:lnTo>
                    <a:lnTo>
                      <a:pt x="15386" y="939"/>
                    </a:lnTo>
                    <a:lnTo>
                      <a:pt x="17161" y="1878"/>
                    </a:lnTo>
                    <a:lnTo>
                      <a:pt x="18641" y="3443"/>
                    </a:lnTo>
                    <a:lnTo>
                      <a:pt x="20120" y="5008"/>
                    </a:lnTo>
                    <a:lnTo>
                      <a:pt x="21008" y="6573"/>
                    </a:lnTo>
                    <a:lnTo>
                      <a:pt x="21600" y="8452"/>
                    </a:lnTo>
                    <a:lnTo>
                      <a:pt x="21600" y="10643"/>
                    </a:lnTo>
                    <a:lnTo>
                      <a:pt x="21600" y="13147"/>
                    </a:lnTo>
                    <a:lnTo>
                      <a:pt x="21008" y="14400"/>
                    </a:lnTo>
                    <a:lnTo>
                      <a:pt x="20120" y="16591"/>
                    </a:lnTo>
                    <a:lnTo>
                      <a:pt x="18641" y="18156"/>
                    </a:lnTo>
                    <a:lnTo>
                      <a:pt x="17161" y="19721"/>
                    </a:lnTo>
                    <a:lnTo>
                      <a:pt x="15386" y="20660"/>
                    </a:lnTo>
                    <a:lnTo>
                      <a:pt x="13315" y="20973"/>
                    </a:lnTo>
                    <a:lnTo>
                      <a:pt x="10652" y="21600"/>
                    </a:lnTo>
                    <a:lnTo>
                      <a:pt x="7989" y="20973"/>
                    </a:lnTo>
                    <a:lnTo>
                      <a:pt x="5621" y="20660"/>
                    </a:lnTo>
                    <a:lnTo>
                      <a:pt x="3846" y="19721"/>
                    </a:lnTo>
                    <a:lnTo>
                      <a:pt x="2367" y="18156"/>
                    </a:lnTo>
                    <a:lnTo>
                      <a:pt x="1479" y="16591"/>
                    </a:lnTo>
                    <a:lnTo>
                      <a:pt x="591" y="14400"/>
                    </a:lnTo>
                    <a:lnTo>
                      <a:pt x="0" y="13147"/>
                    </a:lnTo>
                    <a:lnTo>
                      <a:pt x="0" y="10643"/>
                    </a:lnTo>
                    <a:lnTo>
                      <a:pt x="0" y="8452"/>
                    </a:lnTo>
                    <a:lnTo>
                      <a:pt x="591" y="6573"/>
                    </a:lnTo>
                    <a:lnTo>
                      <a:pt x="1479" y="5008"/>
                    </a:lnTo>
                    <a:lnTo>
                      <a:pt x="2367" y="3443"/>
                    </a:lnTo>
                    <a:lnTo>
                      <a:pt x="3846" y="1878"/>
                    </a:lnTo>
                    <a:lnTo>
                      <a:pt x="5621" y="939"/>
                    </a:lnTo>
                    <a:lnTo>
                      <a:pt x="7989" y="313"/>
                    </a:lnTo>
                    <a:lnTo>
                      <a:pt x="10652" y="0"/>
                    </a:lnTo>
                    <a:close/>
                    <a:moveTo>
                      <a:pt x="10652" y="19095"/>
                    </a:moveTo>
                    <a:lnTo>
                      <a:pt x="10652" y="19095"/>
                    </a:lnTo>
                    <a:lnTo>
                      <a:pt x="12427" y="19095"/>
                    </a:lnTo>
                    <a:lnTo>
                      <a:pt x="13906" y="18469"/>
                    </a:lnTo>
                    <a:lnTo>
                      <a:pt x="15386" y="17530"/>
                    </a:lnTo>
                    <a:lnTo>
                      <a:pt x="16865" y="16591"/>
                    </a:lnTo>
                    <a:lnTo>
                      <a:pt x="17753" y="15652"/>
                    </a:lnTo>
                    <a:lnTo>
                      <a:pt x="18049" y="14086"/>
                    </a:lnTo>
                    <a:lnTo>
                      <a:pt x="18641" y="12521"/>
                    </a:lnTo>
                    <a:lnTo>
                      <a:pt x="18641" y="10643"/>
                    </a:lnTo>
                    <a:lnTo>
                      <a:pt x="18641" y="9078"/>
                    </a:lnTo>
                    <a:lnTo>
                      <a:pt x="18049" y="7513"/>
                    </a:lnTo>
                    <a:lnTo>
                      <a:pt x="17753" y="5947"/>
                    </a:lnTo>
                    <a:lnTo>
                      <a:pt x="16865" y="5008"/>
                    </a:lnTo>
                    <a:lnTo>
                      <a:pt x="15386" y="4069"/>
                    </a:lnTo>
                    <a:lnTo>
                      <a:pt x="13906" y="2817"/>
                    </a:lnTo>
                    <a:lnTo>
                      <a:pt x="12427" y="2504"/>
                    </a:lnTo>
                    <a:lnTo>
                      <a:pt x="10652" y="2504"/>
                    </a:lnTo>
                    <a:lnTo>
                      <a:pt x="8580" y="2504"/>
                    </a:lnTo>
                    <a:lnTo>
                      <a:pt x="7101" y="2817"/>
                    </a:lnTo>
                    <a:lnTo>
                      <a:pt x="5621" y="4069"/>
                    </a:lnTo>
                    <a:lnTo>
                      <a:pt x="4734" y="5008"/>
                    </a:lnTo>
                    <a:lnTo>
                      <a:pt x="3846" y="5947"/>
                    </a:lnTo>
                    <a:lnTo>
                      <a:pt x="2958" y="7513"/>
                    </a:lnTo>
                    <a:lnTo>
                      <a:pt x="2958" y="9078"/>
                    </a:lnTo>
                    <a:lnTo>
                      <a:pt x="2367" y="10643"/>
                    </a:lnTo>
                    <a:lnTo>
                      <a:pt x="2958" y="12521"/>
                    </a:lnTo>
                    <a:lnTo>
                      <a:pt x="2958" y="14086"/>
                    </a:lnTo>
                    <a:lnTo>
                      <a:pt x="3846" y="15652"/>
                    </a:lnTo>
                    <a:lnTo>
                      <a:pt x="4734" y="16591"/>
                    </a:lnTo>
                    <a:lnTo>
                      <a:pt x="5621" y="17530"/>
                    </a:lnTo>
                    <a:lnTo>
                      <a:pt x="7101" y="18469"/>
                    </a:lnTo>
                    <a:lnTo>
                      <a:pt x="8580" y="19095"/>
                    </a:lnTo>
                    <a:lnTo>
                      <a:pt x="10652"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6" name="AutoShape 33"/>
              <p:cNvSpPr>
                <a:spLocks/>
              </p:cNvSpPr>
              <p:nvPr/>
            </p:nvSpPr>
            <p:spPr bwMode="auto">
              <a:xfrm>
                <a:off x="12096750" y="9256713"/>
                <a:ext cx="79375"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460"/>
                    </a:moveTo>
                    <a:lnTo>
                      <a:pt x="21600" y="13460"/>
                    </a:lnTo>
                    <a:lnTo>
                      <a:pt x="20660" y="15965"/>
                    </a:lnTo>
                    <a:lnTo>
                      <a:pt x="19095" y="18469"/>
                    </a:lnTo>
                    <a:lnTo>
                      <a:pt x="17530" y="19721"/>
                    </a:lnTo>
                    <a:lnTo>
                      <a:pt x="15965" y="20660"/>
                    </a:lnTo>
                    <a:lnTo>
                      <a:pt x="14086" y="20973"/>
                    </a:lnTo>
                    <a:lnTo>
                      <a:pt x="11582" y="21600"/>
                    </a:lnTo>
                    <a:lnTo>
                      <a:pt x="9078" y="20973"/>
                    </a:lnTo>
                    <a:lnTo>
                      <a:pt x="6573" y="20660"/>
                    </a:lnTo>
                    <a:lnTo>
                      <a:pt x="4382" y="19721"/>
                    </a:lnTo>
                    <a:lnTo>
                      <a:pt x="2817" y="18469"/>
                    </a:lnTo>
                    <a:lnTo>
                      <a:pt x="1878" y="17217"/>
                    </a:lnTo>
                    <a:lnTo>
                      <a:pt x="939" y="15026"/>
                    </a:lnTo>
                    <a:lnTo>
                      <a:pt x="313" y="13147"/>
                    </a:lnTo>
                    <a:lnTo>
                      <a:pt x="0" y="10643"/>
                    </a:lnTo>
                    <a:lnTo>
                      <a:pt x="313" y="8452"/>
                    </a:lnTo>
                    <a:lnTo>
                      <a:pt x="939" y="6573"/>
                    </a:lnTo>
                    <a:lnTo>
                      <a:pt x="1565" y="4382"/>
                    </a:lnTo>
                    <a:lnTo>
                      <a:pt x="2817" y="2817"/>
                    </a:lnTo>
                    <a:lnTo>
                      <a:pt x="4382" y="1878"/>
                    </a:lnTo>
                    <a:lnTo>
                      <a:pt x="6573" y="939"/>
                    </a:lnTo>
                    <a:lnTo>
                      <a:pt x="8452" y="313"/>
                    </a:lnTo>
                    <a:lnTo>
                      <a:pt x="11582" y="0"/>
                    </a:lnTo>
                    <a:lnTo>
                      <a:pt x="13460" y="313"/>
                    </a:lnTo>
                    <a:lnTo>
                      <a:pt x="15652" y="939"/>
                    </a:lnTo>
                    <a:lnTo>
                      <a:pt x="17530" y="1252"/>
                    </a:lnTo>
                    <a:lnTo>
                      <a:pt x="18782" y="2504"/>
                    </a:lnTo>
                    <a:lnTo>
                      <a:pt x="20660" y="5008"/>
                    </a:lnTo>
                    <a:lnTo>
                      <a:pt x="21600" y="7513"/>
                    </a:lnTo>
                    <a:lnTo>
                      <a:pt x="18782" y="7513"/>
                    </a:lnTo>
                    <a:lnTo>
                      <a:pt x="17530" y="5008"/>
                    </a:lnTo>
                    <a:lnTo>
                      <a:pt x="15965" y="3443"/>
                    </a:lnTo>
                    <a:lnTo>
                      <a:pt x="14086" y="2817"/>
                    </a:lnTo>
                    <a:lnTo>
                      <a:pt x="11582" y="2504"/>
                    </a:lnTo>
                    <a:lnTo>
                      <a:pt x="9391" y="2504"/>
                    </a:lnTo>
                    <a:lnTo>
                      <a:pt x="7513" y="2817"/>
                    </a:lnTo>
                    <a:lnTo>
                      <a:pt x="5947" y="4069"/>
                    </a:lnTo>
                    <a:lnTo>
                      <a:pt x="5008" y="5008"/>
                    </a:lnTo>
                    <a:lnTo>
                      <a:pt x="4069" y="5947"/>
                    </a:lnTo>
                    <a:lnTo>
                      <a:pt x="3443" y="7513"/>
                    </a:lnTo>
                    <a:lnTo>
                      <a:pt x="2817" y="10643"/>
                    </a:lnTo>
                    <a:lnTo>
                      <a:pt x="2817" y="12521"/>
                    </a:lnTo>
                    <a:lnTo>
                      <a:pt x="3443" y="14086"/>
                    </a:lnTo>
                    <a:lnTo>
                      <a:pt x="4069" y="15652"/>
                    </a:lnTo>
                    <a:lnTo>
                      <a:pt x="5008" y="16591"/>
                    </a:lnTo>
                    <a:lnTo>
                      <a:pt x="6573" y="17530"/>
                    </a:lnTo>
                    <a:lnTo>
                      <a:pt x="8139" y="18469"/>
                    </a:lnTo>
                    <a:lnTo>
                      <a:pt x="9391" y="19095"/>
                    </a:lnTo>
                    <a:lnTo>
                      <a:pt x="11582" y="19095"/>
                    </a:lnTo>
                    <a:lnTo>
                      <a:pt x="14086" y="18469"/>
                    </a:lnTo>
                    <a:lnTo>
                      <a:pt x="16591" y="17530"/>
                    </a:lnTo>
                    <a:lnTo>
                      <a:pt x="18156" y="15652"/>
                    </a:lnTo>
                    <a:lnTo>
                      <a:pt x="18782" y="13460"/>
                    </a:lnTo>
                    <a:lnTo>
                      <a:pt x="21600" y="1346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7" name="AutoShape 34"/>
              <p:cNvSpPr>
                <a:spLocks/>
              </p:cNvSpPr>
              <p:nvPr/>
            </p:nvSpPr>
            <p:spPr bwMode="auto">
              <a:xfrm>
                <a:off x="12184063" y="9231313"/>
                <a:ext cx="11112"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8" name="AutoShape 35"/>
              <p:cNvSpPr>
                <a:spLocks/>
              </p:cNvSpPr>
              <p:nvPr/>
            </p:nvSpPr>
            <p:spPr bwMode="auto">
              <a:xfrm>
                <a:off x="122062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52" y="6886"/>
                    </a:moveTo>
                    <a:lnTo>
                      <a:pt x="1152" y="6886"/>
                    </a:lnTo>
                    <a:lnTo>
                      <a:pt x="1439" y="4069"/>
                    </a:lnTo>
                    <a:lnTo>
                      <a:pt x="2303" y="2817"/>
                    </a:lnTo>
                    <a:lnTo>
                      <a:pt x="3456" y="1878"/>
                    </a:lnTo>
                    <a:lnTo>
                      <a:pt x="4320" y="939"/>
                    </a:lnTo>
                    <a:lnTo>
                      <a:pt x="5759" y="313"/>
                    </a:lnTo>
                    <a:lnTo>
                      <a:pt x="9792" y="0"/>
                    </a:lnTo>
                    <a:lnTo>
                      <a:pt x="14112" y="313"/>
                    </a:lnTo>
                    <a:lnTo>
                      <a:pt x="16416" y="1252"/>
                    </a:lnTo>
                    <a:lnTo>
                      <a:pt x="17280" y="2504"/>
                    </a:lnTo>
                    <a:lnTo>
                      <a:pt x="17856" y="3443"/>
                    </a:lnTo>
                    <a:lnTo>
                      <a:pt x="18144" y="5947"/>
                    </a:lnTo>
                    <a:lnTo>
                      <a:pt x="18144" y="16591"/>
                    </a:lnTo>
                    <a:lnTo>
                      <a:pt x="18720" y="18156"/>
                    </a:lnTo>
                    <a:lnTo>
                      <a:pt x="19296" y="18469"/>
                    </a:lnTo>
                    <a:lnTo>
                      <a:pt x="20160" y="18469"/>
                    </a:lnTo>
                    <a:lnTo>
                      <a:pt x="21600" y="18469"/>
                    </a:lnTo>
                    <a:lnTo>
                      <a:pt x="21600" y="20660"/>
                    </a:lnTo>
                    <a:lnTo>
                      <a:pt x="19296" y="20973"/>
                    </a:lnTo>
                    <a:lnTo>
                      <a:pt x="17280" y="20660"/>
                    </a:lnTo>
                    <a:lnTo>
                      <a:pt x="16704" y="19721"/>
                    </a:lnTo>
                    <a:lnTo>
                      <a:pt x="16416" y="18469"/>
                    </a:lnTo>
                    <a:lnTo>
                      <a:pt x="16416" y="17530"/>
                    </a:lnTo>
                    <a:lnTo>
                      <a:pt x="15840" y="17530"/>
                    </a:lnTo>
                    <a:lnTo>
                      <a:pt x="15552" y="18469"/>
                    </a:lnTo>
                    <a:lnTo>
                      <a:pt x="13536" y="20034"/>
                    </a:lnTo>
                    <a:lnTo>
                      <a:pt x="11232" y="20973"/>
                    </a:lnTo>
                    <a:lnTo>
                      <a:pt x="7487" y="21600"/>
                    </a:lnTo>
                    <a:lnTo>
                      <a:pt x="4608" y="20973"/>
                    </a:lnTo>
                    <a:lnTo>
                      <a:pt x="2303" y="20034"/>
                    </a:lnTo>
                    <a:lnTo>
                      <a:pt x="1439" y="19095"/>
                    </a:lnTo>
                    <a:lnTo>
                      <a:pt x="1152" y="18156"/>
                    </a:lnTo>
                    <a:lnTo>
                      <a:pt x="575" y="17217"/>
                    </a:lnTo>
                    <a:lnTo>
                      <a:pt x="0" y="15652"/>
                    </a:lnTo>
                    <a:lnTo>
                      <a:pt x="575" y="13460"/>
                    </a:lnTo>
                    <a:lnTo>
                      <a:pt x="1152" y="11895"/>
                    </a:lnTo>
                    <a:lnTo>
                      <a:pt x="2016" y="10956"/>
                    </a:lnTo>
                    <a:lnTo>
                      <a:pt x="3456" y="10017"/>
                    </a:lnTo>
                    <a:lnTo>
                      <a:pt x="6048" y="9391"/>
                    </a:lnTo>
                    <a:lnTo>
                      <a:pt x="9504" y="9078"/>
                    </a:lnTo>
                    <a:lnTo>
                      <a:pt x="13248" y="9078"/>
                    </a:lnTo>
                    <a:lnTo>
                      <a:pt x="14976" y="8452"/>
                    </a:lnTo>
                    <a:lnTo>
                      <a:pt x="15840" y="7513"/>
                    </a:lnTo>
                    <a:lnTo>
                      <a:pt x="15840" y="6573"/>
                    </a:lnTo>
                    <a:lnTo>
                      <a:pt x="15552" y="4382"/>
                    </a:lnTo>
                    <a:lnTo>
                      <a:pt x="14399" y="3443"/>
                    </a:lnTo>
                    <a:lnTo>
                      <a:pt x="12672" y="2504"/>
                    </a:lnTo>
                    <a:lnTo>
                      <a:pt x="9792" y="2504"/>
                    </a:lnTo>
                    <a:lnTo>
                      <a:pt x="7200" y="2504"/>
                    </a:lnTo>
                    <a:lnTo>
                      <a:pt x="5184" y="3443"/>
                    </a:lnTo>
                    <a:lnTo>
                      <a:pt x="3744" y="5008"/>
                    </a:lnTo>
                    <a:lnTo>
                      <a:pt x="3456" y="6886"/>
                    </a:lnTo>
                    <a:lnTo>
                      <a:pt x="1152" y="6886"/>
                    </a:lnTo>
                    <a:close/>
                    <a:moveTo>
                      <a:pt x="15840" y="10017"/>
                    </a:moveTo>
                    <a:lnTo>
                      <a:pt x="15840" y="10017"/>
                    </a:lnTo>
                    <a:lnTo>
                      <a:pt x="14976" y="10643"/>
                    </a:lnTo>
                    <a:lnTo>
                      <a:pt x="13536" y="10956"/>
                    </a:lnTo>
                    <a:lnTo>
                      <a:pt x="7487" y="11582"/>
                    </a:lnTo>
                    <a:lnTo>
                      <a:pt x="5759" y="11895"/>
                    </a:lnTo>
                    <a:lnTo>
                      <a:pt x="4320" y="12521"/>
                    </a:lnTo>
                    <a:lnTo>
                      <a:pt x="3456" y="13460"/>
                    </a:lnTo>
                    <a:lnTo>
                      <a:pt x="2880" y="15026"/>
                    </a:lnTo>
                    <a:lnTo>
                      <a:pt x="3456" y="17217"/>
                    </a:lnTo>
                    <a:lnTo>
                      <a:pt x="4320" y="18469"/>
                    </a:lnTo>
                    <a:lnTo>
                      <a:pt x="6048" y="19095"/>
                    </a:lnTo>
                    <a:lnTo>
                      <a:pt x="8064" y="19095"/>
                    </a:lnTo>
                    <a:lnTo>
                      <a:pt x="10656" y="19095"/>
                    </a:lnTo>
                    <a:lnTo>
                      <a:pt x="13536" y="17530"/>
                    </a:lnTo>
                    <a:lnTo>
                      <a:pt x="14399" y="16591"/>
                    </a:lnTo>
                    <a:lnTo>
                      <a:pt x="15552" y="15652"/>
                    </a:lnTo>
                    <a:lnTo>
                      <a:pt x="15840" y="14400"/>
                    </a:lnTo>
                    <a:lnTo>
                      <a:pt x="15840" y="13147"/>
                    </a:lnTo>
                    <a:lnTo>
                      <a:pt x="15840" y="100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9" name="AutoShape 36"/>
              <p:cNvSpPr>
                <a:spLocks/>
              </p:cNvSpPr>
              <p:nvPr/>
            </p:nvSpPr>
            <p:spPr bwMode="auto">
              <a:xfrm>
                <a:off x="12288838" y="9236075"/>
                <a:ext cx="47625" cy="96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714" y="0"/>
                    </a:moveTo>
                    <a:lnTo>
                      <a:pt x="12857" y="0"/>
                    </a:lnTo>
                    <a:lnTo>
                      <a:pt x="12857" y="4828"/>
                    </a:lnTo>
                    <a:lnTo>
                      <a:pt x="21600" y="4828"/>
                    </a:lnTo>
                    <a:lnTo>
                      <a:pt x="21600" y="6861"/>
                    </a:lnTo>
                    <a:lnTo>
                      <a:pt x="12857" y="6861"/>
                    </a:lnTo>
                    <a:lnTo>
                      <a:pt x="12857" y="17534"/>
                    </a:lnTo>
                    <a:lnTo>
                      <a:pt x="12857" y="18550"/>
                    </a:lnTo>
                    <a:lnTo>
                      <a:pt x="13371" y="19312"/>
                    </a:lnTo>
                    <a:lnTo>
                      <a:pt x="14914" y="19567"/>
                    </a:lnTo>
                    <a:lnTo>
                      <a:pt x="16971" y="19567"/>
                    </a:lnTo>
                    <a:lnTo>
                      <a:pt x="21600" y="19567"/>
                    </a:lnTo>
                    <a:lnTo>
                      <a:pt x="21600" y="21600"/>
                    </a:lnTo>
                    <a:lnTo>
                      <a:pt x="16971" y="21600"/>
                    </a:lnTo>
                    <a:lnTo>
                      <a:pt x="11828" y="21345"/>
                    </a:lnTo>
                    <a:lnTo>
                      <a:pt x="9257" y="20583"/>
                    </a:lnTo>
                    <a:lnTo>
                      <a:pt x="8742" y="19312"/>
                    </a:lnTo>
                    <a:lnTo>
                      <a:pt x="7714" y="17534"/>
                    </a:lnTo>
                    <a:lnTo>
                      <a:pt x="7714" y="6861"/>
                    </a:lnTo>
                    <a:lnTo>
                      <a:pt x="0" y="6861"/>
                    </a:lnTo>
                    <a:lnTo>
                      <a:pt x="0" y="4828"/>
                    </a:lnTo>
                    <a:lnTo>
                      <a:pt x="7714" y="4828"/>
                    </a:lnTo>
                    <a:lnTo>
                      <a:pt x="7714"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0" name="AutoShape 37"/>
              <p:cNvSpPr>
                <a:spLocks/>
              </p:cNvSpPr>
              <p:nvPr/>
            </p:nvSpPr>
            <p:spPr bwMode="auto">
              <a:xfrm>
                <a:off x="12347575" y="9231313"/>
                <a:ext cx="7938"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1" name="AutoShape 38"/>
              <p:cNvSpPr>
                <a:spLocks/>
              </p:cNvSpPr>
              <p:nvPr/>
            </p:nvSpPr>
            <p:spPr bwMode="auto">
              <a:xfrm>
                <a:off x="12369800" y="9256713"/>
                <a:ext cx="80963"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47" y="0"/>
                    </a:moveTo>
                    <a:lnTo>
                      <a:pt x="10947" y="0"/>
                    </a:lnTo>
                    <a:lnTo>
                      <a:pt x="13315" y="313"/>
                    </a:lnTo>
                    <a:lnTo>
                      <a:pt x="15682" y="939"/>
                    </a:lnTo>
                    <a:lnTo>
                      <a:pt x="17753" y="1878"/>
                    </a:lnTo>
                    <a:lnTo>
                      <a:pt x="19232" y="3443"/>
                    </a:lnTo>
                    <a:lnTo>
                      <a:pt x="20120" y="5008"/>
                    </a:lnTo>
                    <a:lnTo>
                      <a:pt x="21008" y="6573"/>
                    </a:lnTo>
                    <a:lnTo>
                      <a:pt x="21600" y="8452"/>
                    </a:lnTo>
                    <a:lnTo>
                      <a:pt x="21600" y="10643"/>
                    </a:lnTo>
                    <a:lnTo>
                      <a:pt x="21600" y="13147"/>
                    </a:lnTo>
                    <a:lnTo>
                      <a:pt x="21008" y="14400"/>
                    </a:lnTo>
                    <a:lnTo>
                      <a:pt x="20120" y="16591"/>
                    </a:lnTo>
                    <a:lnTo>
                      <a:pt x="19232" y="18156"/>
                    </a:lnTo>
                    <a:lnTo>
                      <a:pt x="17753" y="19721"/>
                    </a:lnTo>
                    <a:lnTo>
                      <a:pt x="15682" y="20660"/>
                    </a:lnTo>
                    <a:lnTo>
                      <a:pt x="13315" y="20973"/>
                    </a:lnTo>
                    <a:lnTo>
                      <a:pt x="10947" y="21600"/>
                    </a:lnTo>
                    <a:lnTo>
                      <a:pt x="8284" y="20973"/>
                    </a:lnTo>
                    <a:lnTo>
                      <a:pt x="6213" y="20660"/>
                    </a:lnTo>
                    <a:lnTo>
                      <a:pt x="4438" y="19721"/>
                    </a:lnTo>
                    <a:lnTo>
                      <a:pt x="2958" y="18156"/>
                    </a:lnTo>
                    <a:lnTo>
                      <a:pt x="1479" y="16591"/>
                    </a:lnTo>
                    <a:lnTo>
                      <a:pt x="591" y="14400"/>
                    </a:lnTo>
                    <a:lnTo>
                      <a:pt x="0" y="13147"/>
                    </a:lnTo>
                    <a:lnTo>
                      <a:pt x="0" y="10643"/>
                    </a:lnTo>
                    <a:lnTo>
                      <a:pt x="0" y="8452"/>
                    </a:lnTo>
                    <a:lnTo>
                      <a:pt x="591" y="6573"/>
                    </a:lnTo>
                    <a:lnTo>
                      <a:pt x="1479" y="5008"/>
                    </a:lnTo>
                    <a:lnTo>
                      <a:pt x="2958" y="3443"/>
                    </a:lnTo>
                    <a:lnTo>
                      <a:pt x="4438" y="1878"/>
                    </a:lnTo>
                    <a:lnTo>
                      <a:pt x="6213" y="939"/>
                    </a:lnTo>
                    <a:lnTo>
                      <a:pt x="8284" y="313"/>
                    </a:lnTo>
                    <a:lnTo>
                      <a:pt x="10947" y="0"/>
                    </a:lnTo>
                    <a:close/>
                    <a:moveTo>
                      <a:pt x="10947" y="19095"/>
                    </a:moveTo>
                    <a:lnTo>
                      <a:pt x="10947" y="19095"/>
                    </a:lnTo>
                    <a:lnTo>
                      <a:pt x="12427" y="19095"/>
                    </a:lnTo>
                    <a:lnTo>
                      <a:pt x="14498" y="18469"/>
                    </a:lnTo>
                    <a:lnTo>
                      <a:pt x="15682" y="17530"/>
                    </a:lnTo>
                    <a:lnTo>
                      <a:pt x="16865" y="16591"/>
                    </a:lnTo>
                    <a:lnTo>
                      <a:pt x="17753" y="15652"/>
                    </a:lnTo>
                    <a:lnTo>
                      <a:pt x="18345" y="14086"/>
                    </a:lnTo>
                    <a:lnTo>
                      <a:pt x="18641" y="12521"/>
                    </a:lnTo>
                    <a:lnTo>
                      <a:pt x="19232" y="10643"/>
                    </a:lnTo>
                    <a:lnTo>
                      <a:pt x="18641" y="9078"/>
                    </a:lnTo>
                    <a:lnTo>
                      <a:pt x="18345" y="7513"/>
                    </a:lnTo>
                    <a:lnTo>
                      <a:pt x="17753" y="5947"/>
                    </a:lnTo>
                    <a:lnTo>
                      <a:pt x="16865" y="5008"/>
                    </a:lnTo>
                    <a:lnTo>
                      <a:pt x="15682" y="4069"/>
                    </a:lnTo>
                    <a:lnTo>
                      <a:pt x="14498" y="2817"/>
                    </a:lnTo>
                    <a:lnTo>
                      <a:pt x="12427" y="2504"/>
                    </a:lnTo>
                    <a:lnTo>
                      <a:pt x="10947" y="2504"/>
                    </a:lnTo>
                    <a:lnTo>
                      <a:pt x="9172" y="2504"/>
                    </a:lnTo>
                    <a:lnTo>
                      <a:pt x="7101" y="2817"/>
                    </a:lnTo>
                    <a:lnTo>
                      <a:pt x="6213" y="4069"/>
                    </a:lnTo>
                    <a:lnTo>
                      <a:pt x="4734" y="5008"/>
                    </a:lnTo>
                    <a:lnTo>
                      <a:pt x="3846" y="5947"/>
                    </a:lnTo>
                    <a:lnTo>
                      <a:pt x="3254" y="7513"/>
                    </a:lnTo>
                    <a:lnTo>
                      <a:pt x="2958" y="9078"/>
                    </a:lnTo>
                    <a:lnTo>
                      <a:pt x="2958" y="10643"/>
                    </a:lnTo>
                    <a:lnTo>
                      <a:pt x="2958" y="12521"/>
                    </a:lnTo>
                    <a:lnTo>
                      <a:pt x="3254" y="14086"/>
                    </a:lnTo>
                    <a:lnTo>
                      <a:pt x="3846" y="15652"/>
                    </a:lnTo>
                    <a:lnTo>
                      <a:pt x="4734" y="16591"/>
                    </a:lnTo>
                    <a:lnTo>
                      <a:pt x="6213" y="17530"/>
                    </a:lnTo>
                    <a:lnTo>
                      <a:pt x="7101" y="18469"/>
                    </a:lnTo>
                    <a:lnTo>
                      <a:pt x="9172" y="19095"/>
                    </a:lnTo>
                    <a:lnTo>
                      <a:pt x="10947"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2" name="AutoShape 39"/>
              <p:cNvSpPr>
                <a:spLocks/>
              </p:cNvSpPr>
              <p:nvPr/>
            </p:nvSpPr>
            <p:spPr bwMode="auto">
              <a:xfrm>
                <a:off x="12466638" y="9256713"/>
                <a:ext cx="69850" cy="74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181"/>
                    </a:moveTo>
                    <a:lnTo>
                      <a:pt x="18857" y="8181"/>
                    </a:lnTo>
                    <a:lnTo>
                      <a:pt x="18171" y="5563"/>
                    </a:lnTo>
                    <a:lnTo>
                      <a:pt x="16457" y="3600"/>
                    </a:lnTo>
                    <a:lnTo>
                      <a:pt x="14742" y="2945"/>
                    </a:lnTo>
                    <a:lnTo>
                      <a:pt x="12000" y="2618"/>
                    </a:lnTo>
                    <a:lnTo>
                      <a:pt x="7542" y="2945"/>
                    </a:lnTo>
                    <a:lnTo>
                      <a:pt x="6514" y="3600"/>
                    </a:lnTo>
                    <a:lnTo>
                      <a:pt x="4799" y="4581"/>
                    </a:lnTo>
                    <a:lnTo>
                      <a:pt x="4457" y="5563"/>
                    </a:lnTo>
                    <a:lnTo>
                      <a:pt x="3085" y="7200"/>
                    </a:lnTo>
                    <a:lnTo>
                      <a:pt x="2742" y="10472"/>
                    </a:lnTo>
                    <a:lnTo>
                      <a:pt x="2742" y="21600"/>
                    </a:lnTo>
                    <a:lnTo>
                      <a:pt x="0" y="21600"/>
                    </a:lnTo>
                    <a:lnTo>
                      <a:pt x="0" y="327"/>
                    </a:lnTo>
                    <a:lnTo>
                      <a:pt x="2742" y="327"/>
                    </a:lnTo>
                    <a:lnTo>
                      <a:pt x="2742" y="4581"/>
                    </a:lnTo>
                    <a:lnTo>
                      <a:pt x="3085" y="4581"/>
                    </a:lnTo>
                    <a:lnTo>
                      <a:pt x="4457" y="2945"/>
                    </a:lnTo>
                    <a:lnTo>
                      <a:pt x="6171" y="1309"/>
                    </a:lnTo>
                    <a:lnTo>
                      <a:pt x="8914" y="327"/>
                    </a:lnTo>
                    <a:lnTo>
                      <a:pt x="12000" y="0"/>
                    </a:lnTo>
                    <a:lnTo>
                      <a:pt x="14742" y="327"/>
                    </a:lnTo>
                    <a:lnTo>
                      <a:pt x="16457" y="327"/>
                    </a:lnTo>
                    <a:lnTo>
                      <a:pt x="18171" y="1309"/>
                    </a:lnTo>
                    <a:lnTo>
                      <a:pt x="19885" y="2618"/>
                    </a:lnTo>
                    <a:lnTo>
                      <a:pt x="20571" y="3600"/>
                    </a:lnTo>
                    <a:lnTo>
                      <a:pt x="20914" y="5236"/>
                    </a:lnTo>
                    <a:lnTo>
                      <a:pt x="21600" y="8836"/>
                    </a:lnTo>
                    <a:lnTo>
                      <a:pt x="21600" y="21600"/>
                    </a:lnTo>
                    <a:lnTo>
                      <a:pt x="18857" y="21600"/>
                    </a:lnTo>
                    <a:lnTo>
                      <a:pt x="18857" y="818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grpSp>
        <p:sp>
          <p:nvSpPr>
            <p:cNvPr id="87" name="AutoShape 41"/>
            <p:cNvSpPr>
              <a:spLocks/>
            </p:cNvSpPr>
            <p:nvPr/>
          </p:nvSpPr>
          <p:spPr bwMode="auto">
            <a:xfrm>
              <a:off x="4498285" y="6525034"/>
              <a:ext cx="1447725" cy="2383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913863" hangingPunct="0"/>
              <a:r>
                <a:rPr lang="en-US" sz="1000" dirty="0">
                  <a:solidFill>
                    <a:srgbClr val="FFFFFF"/>
                  </a:solidFill>
                  <a:sym typeface="Arial" pitchFamily="34" charset="0"/>
                </a:rPr>
                <a:t>www.concrete-pipe.org</a:t>
              </a:r>
              <a:endParaRPr lang="en-US" sz="3000" dirty="0">
                <a:solidFill>
                  <a:srgbClr val="FFFFFF"/>
                </a:solidFill>
                <a:latin typeface="Helvetica Light" charset="0"/>
                <a:cs typeface="+mn-cs"/>
                <a:sym typeface="Helvetica Light" charset="0"/>
              </a:endParaRPr>
            </a:p>
          </p:txBody>
        </p:sp>
      </p:grpSp>
      <p:sp>
        <p:nvSpPr>
          <p:cNvPr id="124" name="Slide Number Placeholder 46"/>
          <p:cNvSpPr txBox="1">
            <a:spLocks/>
          </p:cNvSpPr>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effectLst>
                  <a:outerShdw blurRad="38100" dist="38100" dir="2700000" algn="tl">
                    <a:srgbClr val="000000"/>
                  </a:outerShdw>
                </a:effectLst>
                <a:latin typeface="Arial" charset="0"/>
                <a:ea typeface="+mn-ea"/>
                <a:cs typeface="+mn-cs"/>
              </a:defRPr>
            </a:lvl1pPr>
            <a:lvl2pPr marL="457130" algn="l" rtl="0" eaLnBrk="0" fontAlgn="base" hangingPunct="0">
              <a:spcBef>
                <a:spcPct val="0"/>
              </a:spcBef>
              <a:spcAft>
                <a:spcPct val="0"/>
              </a:spcAft>
              <a:defRPr kern="1200">
                <a:solidFill>
                  <a:schemeClr val="tx1"/>
                </a:solidFill>
                <a:latin typeface="Arial" charset="0"/>
                <a:ea typeface="+mn-ea"/>
                <a:cs typeface="+mn-cs"/>
              </a:defRPr>
            </a:lvl2pPr>
            <a:lvl3pPr marL="914259" algn="l" rtl="0" eaLnBrk="0" fontAlgn="base" hangingPunct="0">
              <a:spcBef>
                <a:spcPct val="0"/>
              </a:spcBef>
              <a:spcAft>
                <a:spcPct val="0"/>
              </a:spcAft>
              <a:defRPr kern="1200">
                <a:solidFill>
                  <a:schemeClr val="tx1"/>
                </a:solidFill>
                <a:latin typeface="Arial" charset="0"/>
                <a:ea typeface="+mn-ea"/>
                <a:cs typeface="+mn-cs"/>
              </a:defRPr>
            </a:lvl3pPr>
            <a:lvl4pPr marL="1371390" algn="l" rtl="0" eaLnBrk="0" fontAlgn="base" hangingPunct="0">
              <a:spcBef>
                <a:spcPct val="0"/>
              </a:spcBef>
              <a:spcAft>
                <a:spcPct val="0"/>
              </a:spcAft>
              <a:defRPr kern="1200">
                <a:solidFill>
                  <a:schemeClr val="tx1"/>
                </a:solidFill>
                <a:latin typeface="Arial" charset="0"/>
                <a:ea typeface="+mn-ea"/>
                <a:cs typeface="+mn-cs"/>
              </a:defRPr>
            </a:lvl4pPr>
            <a:lvl5pPr marL="1828519" algn="l" rtl="0" eaLnBrk="0" fontAlgn="base" hangingPunct="0">
              <a:spcBef>
                <a:spcPct val="0"/>
              </a:spcBef>
              <a:spcAft>
                <a:spcPct val="0"/>
              </a:spcAft>
              <a:defRPr kern="1200">
                <a:solidFill>
                  <a:schemeClr val="tx1"/>
                </a:solidFill>
                <a:latin typeface="Arial" charset="0"/>
                <a:ea typeface="+mn-ea"/>
                <a:cs typeface="+mn-cs"/>
              </a:defRPr>
            </a:lvl5pPr>
            <a:lvl6pPr marL="2285649" algn="l" defTabSz="914259" rtl="0" eaLnBrk="1" latinLnBrk="0" hangingPunct="1">
              <a:defRPr kern="1200">
                <a:solidFill>
                  <a:schemeClr val="tx1"/>
                </a:solidFill>
                <a:latin typeface="Arial" charset="0"/>
                <a:ea typeface="+mn-ea"/>
                <a:cs typeface="+mn-cs"/>
              </a:defRPr>
            </a:lvl6pPr>
            <a:lvl7pPr marL="2742780" algn="l" defTabSz="914259" rtl="0" eaLnBrk="1" latinLnBrk="0" hangingPunct="1">
              <a:defRPr kern="1200">
                <a:solidFill>
                  <a:schemeClr val="tx1"/>
                </a:solidFill>
                <a:latin typeface="Arial" charset="0"/>
                <a:ea typeface="+mn-ea"/>
                <a:cs typeface="+mn-cs"/>
              </a:defRPr>
            </a:lvl7pPr>
            <a:lvl8pPr marL="3199908" algn="l" defTabSz="914259" rtl="0" eaLnBrk="1" latinLnBrk="0" hangingPunct="1">
              <a:defRPr kern="1200">
                <a:solidFill>
                  <a:schemeClr val="tx1"/>
                </a:solidFill>
                <a:latin typeface="Arial" charset="0"/>
                <a:ea typeface="+mn-ea"/>
                <a:cs typeface="+mn-cs"/>
              </a:defRPr>
            </a:lvl8pPr>
            <a:lvl9pPr marL="3657039" algn="l" defTabSz="914259" rtl="0" eaLnBrk="1" latinLnBrk="0" hangingPunct="1">
              <a:defRPr kern="1200">
                <a:solidFill>
                  <a:schemeClr val="tx1"/>
                </a:solidFill>
                <a:latin typeface="Arial" charset="0"/>
                <a:ea typeface="+mn-ea"/>
                <a:cs typeface="+mn-cs"/>
              </a:defRPr>
            </a:lvl9pPr>
          </a:lstStyle>
          <a:p>
            <a:pPr>
              <a:defRPr/>
            </a:pPr>
            <a:fld id="{1B73624D-C9D5-42DA-AF29-6A886602944E}" type="slidenum">
              <a:rPr lang="en-US" smtClean="0">
                <a:solidFill>
                  <a:srgbClr val="FFFFFF"/>
                </a:solidFill>
              </a:rPr>
              <a:pPr>
                <a:defRPr/>
              </a:pPr>
              <a:t>7</a:t>
            </a:fld>
            <a:endParaRPr lang="en-US" dirty="0">
              <a:solidFill>
                <a:srgbClr val="FFFFFF"/>
              </a:solidFill>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878" y="4442110"/>
            <a:ext cx="1675253" cy="2183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5567" y="4533655"/>
            <a:ext cx="4200525" cy="1409700"/>
          </a:xfrm>
          <a:prstGeom prst="rect">
            <a:avLst/>
          </a:prstGeom>
          <a:noFill/>
          <a:ln w="76200">
            <a:solidFill>
              <a:schemeClr val="accent4">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9783" y="4423060"/>
            <a:ext cx="1676495" cy="2183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49988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2000"/>
                                  </p:stCondLst>
                                  <p:childTnLst>
                                    <p:animClr clrSpc="rgb" dir="cw">
                                      <p:cBhvr override="childStyle">
                                        <p:cTn id="6" dur="500" fill="hold"/>
                                        <p:tgtEl>
                                          <p:spTgt spid="84">
                                            <p:txEl>
                                              <p:pRg st="2" end="2"/>
                                            </p:txEl>
                                          </p:spTgt>
                                        </p:tgtEl>
                                        <p:attrNameLst>
                                          <p:attrName>style.color</p:attrName>
                                        </p:attrNameLst>
                                      </p:cBhvr>
                                      <p:to>
                                        <a:schemeClr val="accent2"/>
                                      </p:to>
                                    </p:animClr>
                                    <p:animClr clrSpc="rgb" dir="cw">
                                      <p:cBhvr>
                                        <p:cTn id="7" dur="500" fill="hold"/>
                                        <p:tgtEl>
                                          <p:spTgt spid="84">
                                            <p:txEl>
                                              <p:pRg st="2" end="2"/>
                                            </p:txEl>
                                          </p:spTgt>
                                        </p:tgtEl>
                                        <p:attrNameLst>
                                          <p:attrName>fillcolor</p:attrName>
                                        </p:attrNameLst>
                                      </p:cBhvr>
                                      <p:to>
                                        <a:schemeClr val="accent2"/>
                                      </p:to>
                                    </p:animClr>
                                    <p:set>
                                      <p:cBhvr>
                                        <p:cTn id="8" dur="500" fill="hold"/>
                                        <p:tgtEl>
                                          <p:spTgt spid="84">
                                            <p:txEl>
                                              <p:pRg st="2" end="2"/>
                                            </p:txEl>
                                          </p:spTgt>
                                        </p:tgtEl>
                                        <p:attrNameLst>
                                          <p:attrName>fill.type</p:attrName>
                                        </p:attrNameLst>
                                      </p:cBhvr>
                                      <p:to>
                                        <p:strVal val="solid"/>
                                      </p:to>
                                    </p:set>
                                    <p:set>
                                      <p:cBhvr>
                                        <p:cTn id="9" dur="500" fill="hold"/>
                                        <p:tgtEl>
                                          <p:spTgt spid="84">
                                            <p:txEl>
                                              <p:pRg st="2" end="2"/>
                                            </p:txEl>
                                          </p:spTgt>
                                        </p:tgtEl>
                                        <p:attrNameLst>
                                          <p:attrName>fill.on</p:attrName>
                                        </p:attrNameLst>
                                      </p:cBhvr>
                                      <p:to>
                                        <p:strVal val="true"/>
                                      </p:to>
                                    </p:set>
                                  </p:childTnLst>
                                </p:cTn>
                              </p:par>
                            </p:childTnLst>
                          </p:cTn>
                        </p:par>
                        <p:par>
                          <p:cTn id="10" fill="hold">
                            <p:stCondLst>
                              <p:cond delay="2500"/>
                            </p:stCondLst>
                            <p:childTnLst>
                              <p:par>
                                <p:cTn id="11" presetID="19" presetClass="emph" presetSubtype="0" fill="hold" nodeType="afterEffect">
                                  <p:stCondLst>
                                    <p:cond delay="3000"/>
                                  </p:stCondLst>
                                  <p:childTnLst>
                                    <p:animClr clrSpc="rgb" dir="cw">
                                      <p:cBhvr override="childStyle">
                                        <p:cTn id="12" dur="500" fill="hold"/>
                                        <p:tgtEl>
                                          <p:spTgt spid="84">
                                            <p:txEl>
                                              <p:pRg st="6" end="6"/>
                                            </p:txEl>
                                          </p:spTgt>
                                        </p:tgtEl>
                                        <p:attrNameLst>
                                          <p:attrName>style.color</p:attrName>
                                        </p:attrNameLst>
                                      </p:cBhvr>
                                      <p:to>
                                        <a:schemeClr val="accent2"/>
                                      </p:to>
                                    </p:animClr>
                                    <p:animClr clrSpc="rgb" dir="cw">
                                      <p:cBhvr>
                                        <p:cTn id="13" dur="500" fill="hold"/>
                                        <p:tgtEl>
                                          <p:spTgt spid="84">
                                            <p:txEl>
                                              <p:pRg st="6" end="6"/>
                                            </p:txEl>
                                          </p:spTgt>
                                        </p:tgtEl>
                                        <p:attrNameLst>
                                          <p:attrName>fillcolor</p:attrName>
                                        </p:attrNameLst>
                                      </p:cBhvr>
                                      <p:to>
                                        <a:schemeClr val="accent2"/>
                                      </p:to>
                                    </p:animClr>
                                    <p:set>
                                      <p:cBhvr>
                                        <p:cTn id="14" dur="500" fill="hold"/>
                                        <p:tgtEl>
                                          <p:spTgt spid="84">
                                            <p:txEl>
                                              <p:pRg st="6" end="6"/>
                                            </p:txEl>
                                          </p:spTgt>
                                        </p:tgtEl>
                                        <p:attrNameLst>
                                          <p:attrName>fill.type</p:attrName>
                                        </p:attrNameLst>
                                      </p:cBhvr>
                                      <p:to>
                                        <p:strVal val="solid"/>
                                      </p:to>
                                    </p:set>
                                    <p:set>
                                      <p:cBhvr>
                                        <p:cTn id="15" dur="500" fill="hold"/>
                                        <p:tgtEl>
                                          <p:spTgt spid="84">
                                            <p:txEl>
                                              <p:pRg st="6" end="6"/>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
          <p:cNvSpPr>
            <a:spLocks noGrp="1" noChangeArrowheads="1"/>
          </p:cNvSpPr>
          <p:nvPr>
            <p:ph type="title"/>
          </p:nvPr>
        </p:nvSpPr>
        <p:spPr>
          <a:ln/>
        </p:spPr>
        <p:txBody>
          <a:bodyPr rIns="81279"/>
          <a:lstStyle/>
          <a:p>
            <a:endParaRPr lang="en-US"/>
          </a:p>
        </p:txBody>
      </p:sp>
      <p:pic>
        <p:nvPicPr>
          <p:cNvPr id="15360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107442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53603" name="AutoShape 3"/>
          <p:cNvSpPr>
            <a:spLocks/>
          </p:cNvSpPr>
          <p:nvPr/>
        </p:nvSpPr>
        <p:spPr bwMode="auto">
          <a:xfrm>
            <a:off x="965200" y="2247900"/>
            <a:ext cx="7327900" cy="2260600"/>
          </a:xfrm>
          <a:prstGeom prst="roundRect">
            <a:avLst>
              <a:gd name="adj" fmla="val 8421"/>
            </a:avLst>
          </a:prstGeom>
          <a:solidFill>
            <a:srgbClr val="FF0000">
              <a:alpha val="32941"/>
            </a:srgbClr>
          </a:solidFill>
          <a:ln w="12700" cap="flat">
            <a:solidFill>
              <a:schemeClr val="tx1">
                <a:alpha val="32999"/>
              </a:schemeClr>
            </a:solidFill>
            <a:prstDash val="solid"/>
            <a:round/>
            <a:headEnd type="none" w="med" len="med"/>
            <a:tailEnd type="none" w="med" len="med"/>
          </a:ln>
        </p:spPr>
        <p:txBody>
          <a:bodyPr lIns="0" tIns="0" rIns="0" bIns="0"/>
          <a:lstStyle/>
          <a:p>
            <a:endParaRPr lang="en-US"/>
          </a:p>
        </p:txBody>
      </p:sp>
    </p:spTree>
    <p:extLst>
      <p:ext uri="{BB962C8B-B14F-4D97-AF65-F5344CB8AC3E}">
        <p14:creationId xmlns:p14="http://schemas.microsoft.com/office/powerpoint/2010/main" val="1865406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12700"/>
            <a:ext cx="3276600" cy="6870700"/>
            <a:chOff x="2611438" y="-1482727"/>
            <a:chExt cx="3890344" cy="9782972"/>
          </a:xfrm>
        </p:grpSpPr>
        <p:sp>
          <p:nvSpPr>
            <p:cNvPr id="39944" name="AutoShape 2"/>
            <p:cNvSpPr>
              <a:spLocks/>
            </p:cNvSpPr>
            <p:nvPr/>
          </p:nvSpPr>
          <p:spPr bwMode="auto">
            <a:xfrm>
              <a:off x="2611438" y="5806774"/>
              <a:ext cx="2350408" cy="249347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08F49"/>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p>
          </p:txBody>
        </p:sp>
        <p:pic>
          <p:nvPicPr>
            <p:cNvPr id="39945" name="Picture 47" descr="imag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1439" y="-1482727"/>
              <a:ext cx="2600325" cy="7454899"/>
            </a:xfrm>
            <a:prstGeom prst="rect">
              <a:avLst/>
            </a:prstGeom>
            <a:noFill/>
            <a:ln w="12700">
              <a:solidFill>
                <a:srgbClr val="000000"/>
              </a:solidFill>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useBgFill="1">
          <p:nvSpPr>
            <p:cNvPr id="39946" name="AutoShape 4"/>
            <p:cNvSpPr>
              <a:spLocks/>
            </p:cNvSpPr>
            <p:nvPr/>
          </p:nvSpPr>
          <p:spPr bwMode="auto">
            <a:xfrm>
              <a:off x="4307857" y="-1482727"/>
              <a:ext cx="2193925" cy="9782971"/>
            </a:xfrm>
            <a:custGeom>
              <a:avLst/>
              <a:gdLst>
                <a:gd name="T0" fmla="*/ 2147483647 w 21513"/>
                <a:gd name="T1" fmla="*/ 2147483647 h 21596"/>
                <a:gd name="T2" fmla="*/ 2147483647 w 21513"/>
                <a:gd name="T3" fmla="*/ 2147483647 h 21596"/>
                <a:gd name="T4" fmla="*/ 2147483647 w 21513"/>
                <a:gd name="T5" fmla="*/ 2147483647 h 21596"/>
                <a:gd name="T6" fmla="*/ 2147483647 w 21513"/>
                <a:gd name="T7" fmla="*/ 2147483647 h 215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13" h="21596">
                  <a:moveTo>
                    <a:pt x="66" y="21596"/>
                  </a:moveTo>
                  <a:lnTo>
                    <a:pt x="13610" y="21596"/>
                  </a:lnTo>
                  <a:cubicBezTo>
                    <a:pt x="17173" y="19753"/>
                    <a:pt x="21600" y="14144"/>
                    <a:pt x="21511" y="10548"/>
                  </a:cubicBezTo>
                  <a:cubicBezTo>
                    <a:pt x="20272" y="4590"/>
                    <a:pt x="16664" y="1738"/>
                    <a:pt x="13079" y="5"/>
                  </a:cubicBezTo>
                  <a:cubicBezTo>
                    <a:pt x="12791" y="-4"/>
                    <a:pt x="66" y="0"/>
                    <a:pt x="0" y="5"/>
                  </a:cubicBezTo>
                  <a:cubicBezTo>
                    <a:pt x="1394" y="1833"/>
                    <a:pt x="5842" y="5814"/>
                    <a:pt x="6263" y="10738"/>
                  </a:cubicBezTo>
                  <a:cubicBezTo>
                    <a:pt x="5643" y="16416"/>
                    <a:pt x="66" y="21596"/>
                    <a:pt x="66" y="21596"/>
                  </a:cubicBezTo>
                  <a:close/>
                </a:path>
              </a:pathLst>
            </a:custGeom>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grpSp>
      <p:sp>
        <p:nvSpPr>
          <p:cNvPr id="39940" name="AutoShape 41"/>
          <p:cNvSpPr>
            <a:spLocks/>
          </p:cNvSpPr>
          <p:nvPr/>
        </p:nvSpPr>
        <p:spPr bwMode="auto">
          <a:xfrm>
            <a:off x="1828800" y="6454775"/>
            <a:ext cx="2895600" cy="4032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defTabSz="912813" hangingPunct="0"/>
            <a:r>
              <a:rPr lang="en-US" sz="1000">
                <a:solidFill>
                  <a:srgbClr val="FFFFFF"/>
                </a:solidFill>
                <a:sym typeface="Arial" pitchFamily="34" charset="0"/>
              </a:rPr>
              <a:t>www.concrete-pipe.org</a:t>
            </a:r>
            <a:endParaRPr lang="en-US" sz="3000">
              <a:solidFill>
                <a:srgbClr val="FFFFFF"/>
              </a:solidFill>
              <a:latin typeface="Helvetica Light"/>
              <a:sym typeface="Helvetica Light"/>
            </a:endParaRPr>
          </a:p>
        </p:txBody>
      </p:sp>
      <p:sp>
        <p:nvSpPr>
          <p:cNvPr id="39942" name="Slide Number Placeholder 1"/>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5D1DDC6E-76C6-496F-B5C0-69A85925A84E}" type="slidenum">
              <a:rPr lang="en-US">
                <a:solidFill>
                  <a:srgbClr val="FFFFFF"/>
                </a:solidFill>
              </a:rPr>
              <a:pPr/>
              <a:t>71</a:t>
            </a:fld>
            <a:endParaRPr lang="en-US">
              <a:solidFill>
                <a:srgbClr val="FFFFFF"/>
              </a:solidFill>
            </a:endParaRPr>
          </a:p>
        </p:txBody>
      </p:sp>
      <p:sp>
        <p:nvSpPr>
          <p:cNvPr id="39943" name="Title 1"/>
          <p:cNvSpPr>
            <a:spLocks noGrp="1"/>
          </p:cNvSpPr>
          <p:nvPr>
            <p:ph type="title"/>
          </p:nvPr>
        </p:nvSpPr>
        <p:spPr>
          <a:xfrm>
            <a:off x="1916113" y="0"/>
            <a:ext cx="7227887" cy="1131888"/>
          </a:xfrm>
        </p:spPr>
        <p:txBody>
          <a:bodyPr/>
          <a:lstStyle/>
          <a:p>
            <a:r>
              <a:rPr lang="en-US" dirty="0" smtClean="0"/>
              <a:t>What to Look For:</a:t>
            </a:r>
            <a:br>
              <a:rPr lang="en-US" dirty="0" smtClean="0"/>
            </a:br>
            <a:r>
              <a:rPr lang="en-US" dirty="0" smtClean="0"/>
              <a:t>Standard Installation (Type 1)</a:t>
            </a:r>
          </a:p>
        </p:txBody>
      </p:sp>
      <p:sp>
        <p:nvSpPr>
          <p:cNvPr id="11" name="Rectangle 33"/>
          <p:cNvSpPr>
            <a:spLocks noChangeArrowheads="1"/>
          </p:cNvSpPr>
          <p:nvPr/>
        </p:nvSpPr>
        <p:spPr bwMode="auto">
          <a:xfrm>
            <a:off x="2190097" y="1295400"/>
            <a:ext cx="6801503"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dirty="0" smtClean="0">
                <a:solidFill>
                  <a:srgbClr val="000000"/>
                </a:solidFill>
              </a:rPr>
              <a:t>Type 1 Installations require very well compacted select granular soil to be placed in the haunches and bedding zone.  </a:t>
            </a:r>
          </a:p>
          <a:p>
            <a:pPr algn="just"/>
            <a:endParaRPr lang="en-US" dirty="0">
              <a:solidFill>
                <a:srgbClr val="000000"/>
              </a:solidFill>
            </a:endParaRPr>
          </a:p>
          <a:p>
            <a:pPr algn="just"/>
            <a:r>
              <a:rPr lang="en-US" dirty="0" smtClean="0">
                <a:solidFill>
                  <a:srgbClr val="000000"/>
                </a:solidFill>
              </a:rPr>
              <a:t>This installation creates a high quality structural soil envelope which the pipe design can take advantage of, and allow for less structural support requirements from the pipe.</a:t>
            </a:r>
          </a:p>
          <a:p>
            <a:pPr algn="just"/>
            <a:endParaRPr lang="en-US" dirty="0">
              <a:solidFill>
                <a:srgbClr val="000000"/>
              </a:solidFill>
            </a:endParaRPr>
          </a:p>
          <a:p>
            <a:pPr algn="just"/>
            <a:r>
              <a:rPr lang="en-US" dirty="0" smtClean="0">
                <a:solidFill>
                  <a:srgbClr val="000000"/>
                </a:solidFill>
              </a:rPr>
              <a:t>A word of Caution:  This type of installation is very difficult to achieve in field conditions and must be carefully performed and closely overlooked.</a:t>
            </a:r>
            <a:endParaRPr lang="en-US" dirty="0">
              <a:solidFill>
                <a:srgbClr val="000000"/>
              </a:solidFill>
            </a:endParaRP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9796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bwMode="auto">
          <a:xfrm>
            <a:off x="19091" y="609600"/>
            <a:ext cx="440580" cy="5257800"/>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53466478"/>
      </p:ext>
    </p:extLst>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1"/>
          <p:cNvSpPr>
            <a:spLocks noGrp="1" noChangeArrowheads="1"/>
          </p:cNvSpPr>
          <p:nvPr>
            <p:ph type="title"/>
          </p:nvPr>
        </p:nvSpPr>
        <p:spPr>
          <a:ln/>
        </p:spPr>
        <p:txBody>
          <a:bodyPr rIns="81279"/>
          <a:lstStyle/>
          <a:p>
            <a:endParaRPr lang="en-US"/>
          </a:p>
        </p:txBody>
      </p:sp>
      <p:sp>
        <p:nvSpPr>
          <p:cNvPr id="154626" name="Rectangle 2"/>
          <p:cNvSpPr>
            <a:spLocks noGrp="1" noChangeArrowheads="1"/>
          </p:cNvSpPr>
          <p:nvPr>
            <p:ph type="body" idx="1"/>
          </p:nvPr>
        </p:nvSpPr>
        <p:spPr>
          <a:ln/>
        </p:spPr>
        <p:txBody>
          <a:bodyPr rIns="81279"/>
          <a:lstStyle/>
          <a:p>
            <a:endParaRPr lang="en-US"/>
          </a:p>
        </p:txBody>
      </p:sp>
      <p:pic>
        <p:nvPicPr>
          <p:cNvPr id="15462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706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781469189"/>
      </p:ext>
    </p:extLst>
  </p:cSld>
  <p:clrMapOvr>
    <a:masterClrMapping/>
  </p:clrMapOvr>
  <p:transition spd="med">
    <p:dissolv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1"/>
          <p:cNvSpPr>
            <a:spLocks noGrp="1" noChangeArrowheads="1"/>
          </p:cNvSpPr>
          <p:nvPr>
            <p:ph type="title"/>
          </p:nvPr>
        </p:nvSpPr>
        <p:spPr>
          <a:ln/>
        </p:spPr>
        <p:txBody>
          <a:bodyPr rIns="81279"/>
          <a:lstStyle/>
          <a:p>
            <a:endParaRPr lang="en-US"/>
          </a:p>
        </p:txBody>
      </p:sp>
      <p:pic>
        <p:nvPicPr>
          <p:cNvPr id="15565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107442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55651" name="AutoShape 3"/>
          <p:cNvSpPr>
            <a:spLocks/>
          </p:cNvSpPr>
          <p:nvPr/>
        </p:nvSpPr>
        <p:spPr bwMode="auto">
          <a:xfrm>
            <a:off x="965200" y="2247900"/>
            <a:ext cx="7327900" cy="889000"/>
          </a:xfrm>
          <a:prstGeom prst="roundRect">
            <a:avLst>
              <a:gd name="adj" fmla="val 21421"/>
            </a:avLst>
          </a:prstGeom>
          <a:solidFill>
            <a:srgbClr val="FF0000">
              <a:alpha val="32941"/>
            </a:srgbClr>
          </a:solidFill>
          <a:ln w="12700" cap="flat">
            <a:solidFill>
              <a:schemeClr val="tx1">
                <a:alpha val="32999"/>
              </a:schemeClr>
            </a:solidFill>
            <a:prstDash val="solid"/>
            <a:round/>
            <a:headEnd type="none" w="med" len="med"/>
            <a:tailEnd type="none" w="med" len="med"/>
          </a:ln>
        </p:spPr>
        <p:txBody>
          <a:bodyPr lIns="0" tIns="0" rIns="0" bIns="0"/>
          <a:lstStyle/>
          <a:p>
            <a:endParaRPr lang="en-US"/>
          </a:p>
        </p:txBody>
      </p:sp>
    </p:spTree>
    <p:extLst>
      <p:ext uri="{BB962C8B-B14F-4D97-AF65-F5344CB8AC3E}">
        <p14:creationId xmlns:p14="http://schemas.microsoft.com/office/powerpoint/2010/main" val="2071061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AutoShape 5"/>
          <p:cNvSpPr>
            <a:spLocks/>
          </p:cNvSpPr>
          <p:nvPr/>
        </p:nvSpPr>
        <p:spPr bwMode="auto">
          <a:xfrm>
            <a:off x="1203275" y="-2232"/>
            <a:ext cx="1553766" cy="6868046"/>
          </a:xfrm>
          <a:custGeom>
            <a:avLst/>
            <a:gdLst>
              <a:gd name="T0" fmla="*/ 10735 w 21471"/>
              <a:gd name="T1" fmla="+- 0 10802 5"/>
              <a:gd name="T2" fmla="*/ 10802 h 21595"/>
              <a:gd name="T3" fmla="*/ 10735 w 21471"/>
              <a:gd name="T4" fmla="+- 0 10802 5"/>
              <a:gd name="T5" fmla="*/ 10802 h 21595"/>
              <a:gd name="T6" fmla="*/ 10735 w 21471"/>
              <a:gd name="T7" fmla="+- 0 10802 5"/>
              <a:gd name="T8" fmla="*/ 10802 h 21595"/>
              <a:gd name="T9" fmla="*/ 10735 w 21471"/>
              <a:gd name="T10" fmla="+- 0 10802 5"/>
              <a:gd name="T11" fmla="*/ 10802 h 21595"/>
            </a:gdLst>
            <a:ahLst/>
            <a:cxnLst>
              <a:cxn ang="0">
                <a:pos x="T0" y="T2"/>
              </a:cxn>
              <a:cxn ang="0">
                <a:pos x="T3" y="T5"/>
              </a:cxn>
              <a:cxn ang="0">
                <a:pos x="T6" y="T8"/>
              </a:cxn>
              <a:cxn ang="0">
                <a:pos x="T9" y="T11"/>
              </a:cxn>
            </a:cxnLst>
            <a:rect l="0" t="0" r="r" b="b"/>
            <a:pathLst>
              <a:path w="21471" h="21595">
                <a:moveTo>
                  <a:pt x="350" y="21595"/>
                </a:moveTo>
                <a:lnTo>
                  <a:pt x="13683" y="21595"/>
                </a:lnTo>
                <a:cubicBezTo>
                  <a:pt x="17192" y="19758"/>
                  <a:pt x="21600" y="14183"/>
                  <a:pt x="21468" y="10585"/>
                </a:cubicBezTo>
                <a:cubicBezTo>
                  <a:pt x="20240" y="4646"/>
                  <a:pt x="16446" y="1736"/>
                  <a:pt x="12916" y="9"/>
                </a:cubicBezTo>
                <a:cubicBezTo>
                  <a:pt x="12960" y="-5"/>
                  <a:pt x="0" y="9"/>
                  <a:pt x="0" y="-1"/>
                </a:cubicBezTo>
                <a:cubicBezTo>
                  <a:pt x="1381" y="1821"/>
                  <a:pt x="6030" y="5869"/>
                  <a:pt x="6447" y="10775"/>
                </a:cubicBezTo>
                <a:cubicBezTo>
                  <a:pt x="5833" y="16434"/>
                  <a:pt x="350" y="21595"/>
                  <a:pt x="350" y="21595"/>
                </a:cubicBezTo>
                <a:close/>
              </a:path>
            </a:pathLst>
          </a:custGeom>
          <a:solidFill>
            <a:schemeClr val="tx1"/>
          </a:solidFill>
          <a:ln w="12700" cap="flat" cmpd="sng">
            <a:noFill/>
            <a:prstDash val="solid"/>
            <a:miter lim="0"/>
            <a:headEnd/>
            <a:tailEnd/>
          </a:ln>
          <a:effectLst/>
          <a:extLst/>
        </p:spPr>
        <p:txBody>
          <a:bodyPr lIns="0" tIns="0" rIns="0" bIns="0"/>
          <a:lstStyle/>
          <a:p>
            <a:pPr algn="ctr" defTabSz="913863" hangingPunct="0">
              <a:spcBef>
                <a:spcPts val="1687"/>
              </a:spcBef>
            </a:pPr>
            <a:endParaRPr lang="en-US" sz="3900" b="1">
              <a:solidFill>
                <a:srgbClr val="F08F49"/>
              </a:solidFill>
              <a:sym typeface="Arial" pitchFamily="34" charset="0"/>
            </a:endParaRPr>
          </a:p>
        </p:txBody>
      </p:sp>
      <p:grpSp>
        <p:nvGrpSpPr>
          <p:cNvPr id="85" name="Group 84"/>
          <p:cNvGrpSpPr/>
          <p:nvPr/>
        </p:nvGrpSpPr>
        <p:grpSpPr>
          <a:xfrm>
            <a:off x="3875629" y="5992985"/>
            <a:ext cx="2656967" cy="849016"/>
            <a:chOff x="3896232" y="5914329"/>
            <a:chExt cx="2656967" cy="849016"/>
          </a:xfrm>
        </p:grpSpPr>
        <p:grpSp>
          <p:nvGrpSpPr>
            <p:cNvPr id="86" name="Group 85"/>
            <p:cNvGrpSpPr/>
            <p:nvPr/>
          </p:nvGrpSpPr>
          <p:grpSpPr>
            <a:xfrm>
              <a:off x="3896232" y="5914329"/>
              <a:ext cx="2656967" cy="579025"/>
              <a:chOff x="9772650" y="8759825"/>
              <a:chExt cx="2763838" cy="593725"/>
            </a:xfrm>
          </p:grpSpPr>
          <p:sp>
            <p:nvSpPr>
              <p:cNvPr id="88" name="AutoShape 5"/>
              <p:cNvSpPr>
                <a:spLocks/>
              </p:cNvSpPr>
              <p:nvPr/>
            </p:nvSpPr>
            <p:spPr bwMode="auto">
              <a:xfrm>
                <a:off x="11218863" y="8820150"/>
                <a:ext cx="82550" cy="79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99" y="0"/>
                    </a:moveTo>
                    <a:lnTo>
                      <a:pt x="899" y="0"/>
                    </a:lnTo>
                    <a:lnTo>
                      <a:pt x="2400" y="626"/>
                    </a:lnTo>
                    <a:lnTo>
                      <a:pt x="5100" y="2191"/>
                    </a:lnTo>
                    <a:lnTo>
                      <a:pt x="9600" y="5008"/>
                    </a:lnTo>
                    <a:lnTo>
                      <a:pt x="11999" y="7200"/>
                    </a:lnTo>
                    <a:lnTo>
                      <a:pt x="13799" y="9704"/>
                    </a:lnTo>
                    <a:lnTo>
                      <a:pt x="17700" y="14086"/>
                    </a:lnTo>
                    <a:lnTo>
                      <a:pt x="20099" y="18156"/>
                    </a:lnTo>
                    <a:lnTo>
                      <a:pt x="21600" y="21600"/>
                    </a:lnTo>
                    <a:lnTo>
                      <a:pt x="4800" y="21600"/>
                    </a:lnTo>
                    <a:lnTo>
                      <a:pt x="0" y="17217"/>
                    </a:lnTo>
                    <a:lnTo>
                      <a:pt x="13799" y="17217"/>
                    </a:lnTo>
                    <a:lnTo>
                      <a:pt x="12600" y="14086"/>
                    </a:lnTo>
                    <a:lnTo>
                      <a:pt x="8999" y="8765"/>
                    </a:lnTo>
                    <a:lnTo>
                      <a:pt x="6299" y="5008"/>
                    </a:lnTo>
                    <a:lnTo>
                      <a:pt x="3599" y="2191"/>
                    </a:lnTo>
                    <a:lnTo>
                      <a:pt x="899"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89" name="AutoShape 6"/>
              <p:cNvSpPr>
                <a:spLocks/>
              </p:cNvSpPr>
              <p:nvPr/>
            </p:nvSpPr>
            <p:spPr bwMode="auto">
              <a:xfrm>
                <a:off x="11064875" y="9032875"/>
                <a:ext cx="236538"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0" y="0"/>
                    </a:moveTo>
                    <a:lnTo>
                      <a:pt x="21600" y="526"/>
                    </a:lnTo>
                    <a:lnTo>
                      <a:pt x="21085" y="2107"/>
                    </a:lnTo>
                    <a:lnTo>
                      <a:pt x="20777" y="4741"/>
                    </a:lnTo>
                    <a:lnTo>
                      <a:pt x="19954" y="7375"/>
                    </a:lnTo>
                    <a:lnTo>
                      <a:pt x="18925" y="10273"/>
                    </a:lnTo>
                    <a:lnTo>
                      <a:pt x="17794" y="13170"/>
                    </a:lnTo>
                    <a:lnTo>
                      <a:pt x="16148" y="16331"/>
                    </a:lnTo>
                    <a:lnTo>
                      <a:pt x="14194" y="18702"/>
                    </a:lnTo>
                    <a:lnTo>
                      <a:pt x="12651" y="20019"/>
                    </a:lnTo>
                    <a:lnTo>
                      <a:pt x="11314" y="20809"/>
                    </a:lnTo>
                    <a:lnTo>
                      <a:pt x="9874" y="21600"/>
                    </a:lnTo>
                    <a:lnTo>
                      <a:pt x="8537" y="21600"/>
                    </a:lnTo>
                    <a:lnTo>
                      <a:pt x="7302" y="21600"/>
                    </a:lnTo>
                    <a:lnTo>
                      <a:pt x="6171" y="21336"/>
                    </a:lnTo>
                    <a:lnTo>
                      <a:pt x="4011" y="20019"/>
                    </a:lnTo>
                    <a:lnTo>
                      <a:pt x="2365" y="18439"/>
                    </a:lnTo>
                    <a:lnTo>
                      <a:pt x="1028" y="16595"/>
                    </a:lnTo>
                    <a:lnTo>
                      <a:pt x="0" y="14487"/>
                    </a:lnTo>
                    <a:lnTo>
                      <a:pt x="1028" y="15804"/>
                    </a:lnTo>
                    <a:lnTo>
                      <a:pt x="2159" y="16595"/>
                    </a:lnTo>
                    <a:lnTo>
                      <a:pt x="3805" y="17121"/>
                    </a:lnTo>
                    <a:lnTo>
                      <a:pt x="5657" y="17385"/>
                    </a:lnTo>
                    <a:lnTo>
                      <a:pt x="7714" y="17385"/>
                    </a:lnTo>
                    <a:lnTo>
                      <a:pt x="9668" y="16331"/>
                    </a:lnTo>
                    <a:lnTo>
                      <a:pt x="10800" y="15278"/>
                    </a:lnTo>
                    <a:lnTo>
                      <a:pt x="11828" y="13960"/>
                    </a:lnTo>
                    <a:lnTo>
                      <a:pt x="13474" y="11590"/>
                    </a:lnTo>
                    <a:lnTo>
                      <a:pt x="14811" y="8956"/>
                    </a:lnTo>
                    <a:lnTo>
                      <a:pt x="15942" y="6848"/>
                    </a:lnTo>
                    <a:lnTo>
                      <a:pt x="16765" y="4741"/>
                    </a:lnTo>
                    <a:lnTo>
                      <a:pt x="17588" y="1317"/>
                    </a:lnTo>
                    <a:lnTo>
                      <a:pt x="1800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0" name="AutoShape 7"/>
              <p:cNvSpPr>
                <a:spLocks/>
              </p:cNvSpPr>
              <p:nvPr/>
            </p:nvSpPr>
            <p:spPr bwMode="auto">
              <a:xfrm>
                <a:off x="11163300" y="8759825"/>
                <a:ext cx="219075" cy="403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19" y="18780"/>
                    </a:moveTo>
                    <a:lnTo>
                      <a:pt x="14919" y="18780"/>
                    </a:lnTo>
                    <a:lnTo>
                      <a:pt x="13694" y="19380"/>
                    </a:lnTo>
                    <a:lnTo>
                      <a:pt x="12247" y="19860"/>
                    </a:lnTo>
                    <a:lnTo>
                      <a:pt x="11022" y="20340"/>
                    </a:lnTo>
                    <a:lnTo>
                      <a:pt x="9686" y="20639"/>
                    </a:lnTo>
                    <a:lnTo>
                      <a:pt x="7237" y="21120"/>
                    </a:lnTo>
                    <a:lnTo>
                      <a:pt x="4898" y="21420"/>
                    </a:lnTo>
                    <a:lnTo>
                      <a:pt x="2894" y="21600"/>
                    </a:lnTo>
                    <a:lnTo>
                      <a:pt x="1447" y="21600"/>
                    </a:lnTo>
                    <a:lnTo>
                      <a:pt x="0" y="21600"/>
                    </a:lnTo>
                    <a:lnTo>
                      <a:pt x="1447" y="21479"/>
                    </a:lnTo>
                    <a:lnTo>
                      <a:pt x="3117" y="21300"/>
                    </a:lnTo>
                    <a:lnTo>
                      <a:pt x="5010" y="20999"/>
                    </a:lnTo>
                    <a:lnTo>
                      <a:pt x="7237" y="20520"/>
                    </a:lnTo>
                    <a:lnTo>
                      <a:pt x="9686" y="19739"/>
                    </a:lnTo>
                    <a:lnTo>
                      <a:pt x="10800" y="19260"/>
                    </a:lnTo>
                    <a:lnTo>
                      <a:pt x="12024" y="18780"/>
                    </a:lnTo>
                    <a:lnTo>
                      <a:pt x="13360" y="18120"/>
                    </a:lnTo>
                    <a:lnTo>
                      <a:pt x="14362" y="17459"/>
                    </a:lnTo>
                    <a:lnTo>
                      <a:pt x="15253" y="16740"/>
                    </a:lnTo>
                    <a:lnTo>
                      <a:pt x="16032" y="16080"/>
                    </a:lnTo>
                    <a:lnTo>
                      <a:pt x="16701" y="15299"/>
                    </a:lnTo>
                    <a:lnTo>
                      <a:pt x="17257" y="14460"/>
                    </a:lnTo>
                    <a:lnTo>
                      <a:pt x="17814" y="13560"/>
                    </a:lnTo>
                    <a:lnTo>
                      <a:pt x="18148" y="12720"/>
                    </a:lnTo>
                    <a:lnTo>
                      <a:pt x="18371" y="11700"/>
                    </a:lnTo>
                    <a:lnTo>
                      <a:pt x="18593" y="10739"/>
                    </a:lnTo>
                    <a:lnTo>
                      <a:pt x="18371" y="9779"/>
                    </a:lnTo>
                    <a:lnTo>
                      <a:pt x="18148" y="8820"/>
                    </a:lnTo>
                    <a:lnTo>
                      <a:pt x="17814" y="7979"/>
                    </a:lnTo>
                    <a:lnTo>
                      <a:pt x="17480" y="7200"/>
                    </a:lnTo>
                    <a:lnTo>
                      <a:pt x="16701" y="6480"/>
                    </a:lnTo>
                    <a:lnTo>
                      <a:pt x="16255" y="5820"/>
                    </a:lnTo>
                    <a:lnTo>
                      <a:pt x="14808" y="4560"/>
                    </a:lnTo>
                    <a:lnTo>
                      <a:pt x="13694" y="3780"/>
                    </a:lnTo>
                    <a:lnTo>
                      <a:pt x="12470" y="3119"/>
                    </a:lnTo>
                    <a:lnTo>
                      <a:pt x="11356" y="2520"/>
                    </a:lnTo>
                    <a:lnTo>
                      <a:pt x="10131" y="2040"/>
                    </a:lnTo>
                    <a:lnTo>
                      <a:pt x="8795" y="1560"/>
                    </a:lnTo>
                    <a:lnTo>
                      <a:pt x="7571" y="1200"/>
                    </a:lnTo>
                    <a:lnTo>
                      <a:pt x="5232" y="720"/>
                    </a:lnTo>
                    <a:lnTo>
                      <a:pt x="3228" y="300"/>
                    </a:lnTo>
                    <a:lnTo>
                      <a:pt x="1670" y="120"/>
                    </a:lnTo>
                    <a:lnTo>
                      <a:pt x="0" y="0"/>
                    </a:lnTo>
                    <a:lnTo>
                      <a:pt x="1670" y="0"/>
                    </a:lnTo>
                    <a:lnTo>
                      <a:pt x="3228" y="0"/>
                    </a:lnTo>
                    <a:lnTo>
                      <a:pt x="5567" y="180"/>
                    </a:lnTo>
                    <a:lnTo>
                      <a:pt x="7905" y="600"/>
                    </a:lnTo>
                    <a:lnTo>
                      <a:pt x="9352" y="900"/>
                    </a:lnTo>
                    <a:lnTo>
                      <a:pt x="10577" y="1200"/>
                    </a:lnTo>
                    <a:lnTo>
                      <a:pt x="12024" y="1560"/>
                    </a:lnTo>
                    <a:lnTo>
                      <a:pt x="13472" y="2160"/>
                    </a:lnTo>
                    <a:lnTo>
                      <a:pt x="14808" y="2700"/>
                    </a:lnTo>
                    <a:lnTo>
                      <a:pt x="16032" y="3419"/>
                    </a:lnTo>
                    <a:lnTo>
                      <a:pt x="17814" y="4560"/>
                    </a:lnTo>
                    <a:lnTo>
                      <a:pt x="18705" y="5340"/>
                    </a:lnTo>
                    <a:lnTo>
                      <a:pt x="19595" y="6180"/>
                    </a:lnTo>
                    <a:lnTo>
                      <a:pt x="20375" y="7200"/>
                    </a:lnTo>
                    <a:lnTo>
                      <a:pt x="21043" y="8220"/>
                    </a:lnTo>
                    <a:lnTo>
                      <a:pt x="21377" y="9480"/>
                    </a:lnTo>
                    <a:lnTo>
                      <a:pt x="21600" y="10739"/>
                    </a:lnTo>
                    <a:lnTo>
                      <a:pt x="21377" y="12120"/>
                    </a:lnTo>
                    <a:lnTo>
                      <a:pt x="21043" y="13380"/>
                    </a:lnTo>
                    <a:lnTo>
                      <a:pt x="20375" y="14519"/>
                    </a:lnTo>
                    <a:lnTo>
                      <a:pt x="19484" y="15600"/>
                    </a:lnTo>
                    <a:lnTo>
                      <a:pt x="18593" y="16440"/>
                    </a:lnTo>
                    <a:lnTo>
                      <a:pt x="17480" y="17340"/>
                    </a:lnTo>
                    <a:lnTo>
                      <a:pt x="16255" y="18120"/>
                    </a:lnTo>
                    <a:lnTo>
                      <a:pt x="14919" y="187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1" name="AutoShape 8"/>
              <p:cNvSpPr>
                <a:spLocks/>
              </p:cNvSpPr>
              <p:nvPr/>
            </p:nvSpPr>
            <p:spPr bwMode="auto">
              <a:xfrm>
                <a:off x="11023600" y="8840788"/>
                <a:ext cx="163513" cy="204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492"/>
                    </a:moveTo>
                    <a:lnTo>
                      <a:pt x="21600" y="2492"/>
                    </a:lnTo>
                    <a:lnTo>
                      <a:pt x="20693" y="1898"/>
                    </a:lnTo>
                    <a:lnTo>
                      <a:pt x="19787" y="1305"/>
                    </a:lnTo>
                    <a:lnTo>
                      <a:pt x="18276" y="712"/>
                    </a:lnTo>
                    <a:lnTo>
                      <a:pt x="16313" y="118"/>
                    </a:lnTo>
                    <a:lnTo>
                      <a:pt x="14047" y="0"/>
                    </a:lnTo>
                    <a:lnTo>
                      <a:pt x="11630" y="118"/>
                    </a:lnTo>
                    <a:lnTo>
                      <a:pt x="10422" y="356"/>
                    </a:lnTo>
                    <a:lnTo>
                      <a:pt x="8911" y="712"/>
                    </a:lnTo>
                    <a:lnTo>
                      <a:pt x="7703" y="1186"/>
                    </a:lnTo>
                    <a:lnTo>
                      <a:pt x="6495" y="1661"/>
                    </a:lnTo>
                    <a:lnTo>
                      <a:pt x="4531" y="2848"/>
                    </a:lnTo>
                    <a:lnTo>
                      <a:pt x="2869" y="4391"/>
                    </a:lnTo>
                    <a:lnTo>
                      <a:pt x="1359" y="6052"/>
                    </a:lnTo>
                    <a:lnTo>
                      <a:pt x="755" y="8070"/>
                    </a:lnTo>
                    <a:lnTo>
                      <a:pt x="151" y="9969"/>
                    </a:lnTo>
                    <a:lnTo>
                      <a:pt x="0" y="11868"/>
                    </a:lnTo>
                    <a:lnTo>
                      <a:pt x="453" y="13529"/>
                    </a:lnTo>
                    <a:lnTo>
                      <a:pt x="1208" y="15665"/>
                    </a:lnTo>
                    <a:lnTo>
                      <a:pt x="2567" y="17446"/>
                    </a:lnTo>
                    <a:lnTo>
                      <a:pt x="3927" y="18989"/>
                    </a:lnTo>
                    <a:lnTo>
                      <a:pt x="5588" y="19938"/>
                    </a:lnTo>
                    <a:lnTo>
                      <a:pt x="6797" y="20650"/>
                    </a:lnTo>
                    <a:lnTo>
                      <a:pt x="8005" y="21243"/>
                    </a:lnTo>
                    <a:lnTo>
                      <a:pt x="9213" y="21600"/>
                    </a:lnTo>
                    <a:lnTo>
                      <a:pt x="8307" y="20887"/>
                    </a:lnTo>
                    <a:lnTo>
                      <a:pt x="7250" y="20057"/>
                    </a:lnTo>
                    <a:lnTo>
                      <a:pt x="6344" y="18989"/>
                    </a:lnTo>
                    <a:lnTo>
                      <a:pt x="5286" y="17446"/>
                    </a:lnTo>
                    <a:lnTo>
                      <a:pt x="4380" y="15665"/>
                    </a:lnTo>
                    <a:lnTo>
                      <a:pt x="4078" y="14004"/>
                    </a:lnTo>
                    <a:lnTo>
                      <a:pt x="4078" y="13054"/>
                    </a:lnTo>
                    <a:lnTo>
                      <a:pt x="4078" y="11868"/>
                    </a:lnTo>
                    <a:lnTo>
                      <a:pt x="4531" y="10087"/>
                    </a:lnTo>
                    <a:lnTo>
                      <a:pt x="5286" y="8426"/>
                    </a:lnTo>
                    <a:lnTo>
                      <a:pt x="6344" y="7120"/>
                    </a:lnTo>
                    <a:lnTo>
                      <a:pt x="7250" y="5934"/>
                    </a:lnTo>
                    <a:lnTo>
                      <a:pt x="8307" y="5103"/>
                    </a:lnTo>
                    <a:lnTo>
                      <a:pt x="9213" y="4391"/>
                    </a:lnTo>
                    <a:lnTo>
                      <a:pt x="10875" y="3441"/>
                    </a:lnTo>
                    <a:lnTo>
                      <a:pt x="13141" y="2492"/>
                    </a:lnTo>
                    <a:lnTo>
                      <a:pt x="15104" y="2136"/>
                    </a:lnTo>
                    <a:lnTo>
                      <a:pt x="16766" y="1898"/>
                    </a:lnTo>
                    <a:lnTo>
                      <a:pt x="18427" y="1898"/>
                    </a:lnTo>
                    <a:lnTo>
                      <a:pt x="20995" y="2136"/>
                    </a:lnTo>
                    <a:lnTo>
                      <a:pt x="21600" y="249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2" name="AutoShape 9"/>
              <p:cNvSpPr>
                <a:spLocks/>
              </p:cNvSpPr>
              <p:nvPr/>
            </p:nvSpPr>
            <p:spPr bwMode="auto">
              <a:xfrm>
                <a:off x="9772650" y="9226550"/>
                <a:ext cx="104775"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434" y="14804"/>
                    </a:moveTo>
                    <a:lnTo>
                      <a:pt x="5400" y="14804"/>
                    </a:lnTo>
                    <a:lnTo>
                      <a:pt x="2817" y="21600"/>
                    </a:lnTo>
                    <a:lnTo>
                      <a:pt x="0" y="21600"/>
                    </a:lnTo>
                    <a:lnTo>
                      <a:pt x="9626" y="0"/>
                    </a:lnTo>
                    <a:lnTo>
                      <a:pt x="12208" y="0"/>
                    </a:lnTo>
                    <a:lnTo>
                      <a:pt x="21600" y="21600"/>
                    </a:lnTo>
                    <a:lnTo>
                      <a:pt x="19017" y="21600"/>
                    </a:lnTo>
                    <a:lnTo>
                      <a:pt x="16434" y="14804"/>
                    </a:lnTo>
                    <a:close/>
                    <a:moveTo>
                      <a:pt x="11034" y="2426"/>
                    </a:moveTo>
                    <a:lnTo>
                      <a:pt x="6104" y="12862"/>
                    </a:lnTo>
                    <a:lnTo>
                      <a:pt x="15495" y="12862"/>
                    </a:lnTo>
                    <a:lnTo>
                      <a:pt x="11034" y="242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3" name="AutoShape 10"/>
              <p:cNvSpPr>
                <a:spLocks/>
              </p:cNvSpPr>
              <p:nvPr/>
            </p:nvSpPr>
            <p:spPr bwMode="auto">
              <a:xfrm>
                <a:off x="9883775" y="9251950"/>
                <a:ext cx="123825"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8382"/>
                    </a:moveTo>
                    <a:lnTo>
                      <a:pt x="19636" y="8382"/>
                    </a:lnTo>
                    <a:lnTo>
                      <a:pt x="19243" y="5802"/>
                    </a:lnTo>
                    <a:lnTo>
                      <a:pt x="18654" y="3868"/>
                    </a:lnTo>
                    <a:lnTo>
                      <a:pt x="17476" y="2579"/>
                    </a:lnTo>
                    <a:lnTo>
                      <a:pt x="15905" y="2579"/>
                    </a:lnTo>
                    <a:lnTo>
                      <a:pt x="13941" y="2579"/>
                    </a:lnTo>
                    <a:lnTo>
                      <a:pt x="12567" y="4191"/>
                    </a:lnTo>
                    <a:lnTo>
                      <a:pt x="11781" y="6447"/>
                    </a:lnTo>
                    <a:lnTo>
                      <a:pt x="11781" y="9026"/>
                    </a:lnTo>
                    <a:lnTo>
                      <a:pt x="11781" y="21600"/>
                    </a:lnTo>
                    <a:lnTo>
                      <a:pt x="9818" y="21600"/>
                    </a:lnTo>
                    <a:lnTo>
                      <a:pt x="9818" y="7414"/>
                    </a:lnTo>
                    <a:lnTo>
                      <a:pt x="9425" y="5480"/>
                    </a:lnTo>
                    <a:lnTo>
                      <a:pt x="8836" y="3868"/>
                    </a:lnTo>
                    <a:lnTo>
                      <a:pt x="7854" y="2579"/>
                    </a:lnTo>
                    <a:lnTo>
                      <a:pt x="6283" y="2579"/>
                    </a:lnTo>
                    <a:lnTo>
                      <a:pt x="4320" y="2579"/>
                    </a:lnTo>
                    <a:lnTo>
                      <a:pt x="2749" y="4191"/>
                    </a:lnTo>
                    <a:lnTo>
                      <a:pt x="2552" y="5480"/>
                    </a:lnTo>
                    <a:lnTo>
                      <a:pt x="1767" y="6447"/>
                    </a:lnTo>
                    <a:lnTo>
                      <a:pt x="1570" y="9349"/>
                    </a:lnTo>
                    <a:lnTo>
                      <a:pt x="1570" y="21600"/>
                    </a:lnTo>
                    <a:lnTo>
                      <a:pt x="0" y="21600"/>
                    </a:lnTo>
                    <a:lnTo>
                      <a:pt x="0" y="644"/>
                    </a:lnTo>
                    <a:lnTo>
                      <a:pt x="1570" y="644"/>
                    </a:lnTo>
                    <a:lnTo>
                      <a:pt x="1570" y="4191"/>
                    </a:lnTo>
                    <a:lnTo>
                      <a:pt x="1767" y="4191"/>
                    </a:lnTo>
                    <a:lnTo>
                      <a:pt x="2552" y="2579"/>
                    </a:lnTo>
                    <a:lnTo>
                      <a:pt x="3534" y="1611"/>
                    </a:lnTo>
                    <a:lnTo>
                      <a:pt x="4712" y="644"/>
                    </a:lnTo>
                    <a:lnTo>
                      <a:pt x="6676" y="0"/>
                    </a:lnTo>
                    <a:lnTo>
                      <a:pt x="8443" y="644"/>
                    </a:lnTo>
                    <a:lnTo>
                      <a:pt x="9818" y="1611"/>
                    </a:lnTo>
                    <a:lnTo>
                      <a:pt x="10800" y="3223"/>
                    </a:lnTo>
                    <a:lnTo>
                      <a:pt x="11389" y="4835"/>
                    </a:lnTo>
                    <a:lnTo>
                      <a:pt x="11978" y="3223"/>
                    </a:lnTo>
                    <a:lnTo>
                      <a:pt x="12960" y="1611"/>
                    </a:lnTo>
                    <a:lnTo>
                      <a:pt x="14530" y="644"/>
                    </a:lnTo>
                    <a:lnTo>
                      <a:pt x="16101" y="0"/>
                    </a:lnTo>
                    <a:lnTo>
                      <a:pt x="18654" y="644"/>
                    </a:lnTo>
                    <a:lnTo>
                      <a:pt x="19243" y="1289"/>
                    </a:lnTo>
                    <a:lnTo>
                      <a:pt x="20225" y="2256"/>
                    </a:lnTo>
                    <a:lnTo>
                      <a:pt x="20618" y="3223"/>
                    </a:lnTo>
                    <a:lnTo>
                      <a:pt x="21207" y="4191"/>
                    </a:lnTo>
                    <a:lnTo>
                      <a:pt x="21600" y="7414"/>
                    </a:lnTo>
                    <a:lnTo>
                      <a:pt x="21600" y="21600"/>
                    </a:lnTo>
                    <a:lnTo>
                      <a:pt x="19636" y="21600"/>
                    </a:lnTo>
                    <a:lnTo>
                      <a:pt x="19636" y="838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4" name="AutoShape 11"/>
              <p:cNvSpPr>
                <a:spLocks/>
              </p:cNvSpPr>
              <p:nvPr/>
            </p:nvSpPr>
            <p:spPr bwMode="auto">
              <a:xfrm>
                <a:off x="10018713" y="9251950"/>
                <a:ext cx="8255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1" y="14611"/>
                    </a:moveTo>
                    <a:lnTo>
                      <a:pt x="20991" y="14611"/>
                    </a:lnTo>
                    <a:lnTo>
                      <a:pt x="20078" y="17152"/>
                    </a:lnTo>
                    <a:lnTo>
                      <a:pt x="18253" y="19694"/>
                    </a:lnTo>
                    <a:lnTo>
                      <a:pt x="16732" y="20647"/>
                    </a:lnTo>
                    <a:lnTo>
                      <a:pt x="14602" y="21282"/>
                    </a:lnTo>
                    <a:lnTo>
                      <a:pt x="12777" y="21600"/>
                    </a:lnTo>
                    <a:lnTo>
                      <a:pt x="10952" y="21600"/>
                    </a:lnTo>
                    <a:lnTo>
                      <a:pt x="7909" y="21600"/>
                    </a:lnTo>
                    <a:lnTo>
                      <a:pt x="5780" y="20647"/>
                    </a:lnTo>
                    <a:lnTo>
                      <a:pt x="3954" y="19694"/>
                    </a:lnTo>
                    <a:lnTo>
                      <a:pt x="2433" y="18105"/>
                    </a:lnTo>
                    <a:lnTo>
                      <a:pt x="1521" y="16517"/>
                    </a:lnTo>
                    <a:lnTo>
                      <a:pt x="608" y="14611"/>
                    </a:lnTo>
                    <a:lnTo>
                      <a:pt x="0" y="10800"/>
                    </a:lnTo>
                    <a:lnTo>
                      <a:pt x="0" y="8894"/>
                    </a:lnTo>
                    <a:lnTo>
                      <a:pt x="608" y="6670"/>
                    </a:lnTo>
                    <a:lnTo>
                      <a:pt x="1521" y="4764"/>
                    </a:lnTo>
                    <a:lnTo>
                      <a:pt x="2433" y="3176"/>
                    </a:lnTo>
                    <a:lnTo>
                      <a:pt x="3954" y="2223"/>
                    </a:lnTo>
                    <a:lnTo>
                      <a:pt x="5780" y="1270"/>
                    </a:lnTo>
                    <a:lnTo>
                      <a:pt x="8214" y="0"/>
                    </a:lnTo>
                    <a:lnTo>
                      <a:pt x="10952" y="0"/>
                    </a:lnTo>
                    <a:lnTo>
                      <a:pt x="14602" y="635"/>
                    </a:lnTo>
                    <a:lnTo>
                      <a:pt x="16123" y="1270"/>
                    </a:lnTo>
                    <a:lnTo>
                      <a:pt x="18253" y="2223"/>
                    </a:lnTo>
                    <a:lnTo>
                      <a:pt x="19774" y="3811"/>
                    </a:lnTo>
                    <a:lnTo>
                      <a:pt x="20687" y="5717"/>
                    </a:lnTo>
                    <a:lnTo>
                      <a:pt x="21600" y="8258"/>
                    </a:lnTo>
                    <a:lnTo>
                      <a:pt x="21600" y="11435"/>
                    </a:lnTo>
                    <a:lnTo>
                      <a:pt x="3042" y="11435"/>
                    </a:lnTo>
                    <a:lnTo>
                      <a:pt x="3346" y="14611"/>
                    </a:lnTo>
                    <a:lnTo>
                      <a:pt x="4867" y="17152"/>
                    </a:lnTo>
                    <a:lnTo>
                      <a:pt x="5780" y="18105"/>
                    </a:lnTo>
                    <a:lnTo>
                      <a:pt x="7301" y="18741"/>
                    </a:lnTo>
                    <a:lnTo>
                      <a:pt x="8822" y="19058"/>
                    </a:lnTo>
                    <a:lnTo>
                      <a:pt x="10952" y="19058"/>
                    </a:lnTo>
                    <a:lnTo>
                      <a:pt x="13690" y="19058"/>
                    </a:lnTo>
                    <a:lnTo>
                      <a:pt x="16123" y="18105"/>
                    </a:lnTo>
                    <a:lnTo>
                      <a:pt x="17645" y="16517"/>
                    </a:lnTo>
                    <a:lnTo>
                      <a:pt x="18557" y="14611"/>
                    </a:lnTo>
                    <a:lnTo>
                      <a:pt x="20991" y="14611"/>
                    </a:lnTo>
                    <a:close/>
                    <a:moveTo>
                      <a:pt x="19166" y="9211"/>
                    </a:moveTo>
                    <a:lnTo>
                      <a:pt x="19166" y="9211"/>
                    </a:lnTo>
                    <a:lnTo>
                      <a:pt x="18557" y="7941"/>
                    </a:lnTo>
                    <a:lnTo>
                      <a:pt x="17645" y="6352"/>
                    </a:lnTo>
                    <a:lnTo>
                      <a:pt x="17340" y="4764"/>
                    </a:lnTo>
                    <a:lnTo>
                      <a:pt x="16123" y="4129"/>
                    </a:lnTo>
                    <a:lnTo>
                      <a:pt x="13690" y="2541"/>
                    </a:lnTo>
                    <a:lnTo>
                      <a:pt x="10952" y="2541"/>
                    </a:lnTo>
                    <a:lnTo>
                      <a:pt x="8214" y="2541"/>
                    </a:lnTo>
                    <a:lnTo>
                      <a:pt x="5780" y="4129"/>
                    </a:lnTo>
                    <a:lnTo>
                      <a:pt x="4867" y="5399"/>
                    </a:lnTo>
                    <a:lnTo>
                      <a:pt x="3954" y="6352"/>
                    </a:lnTo>
                    <a:lnTo>
                      <a:pt x="3346" y="7941"/>
                    </a:lnTo>
                    <a:lnTo>
                      <a:pt x="3042" y="9211"/>
                    </a:lnTo>
                    <a:lnTo>
                      <a:pt x="19166" y="921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5" name="AutoShape 12"/>
              <p:cNvSpPr>
                <a:spLocks/>
              </p:cNvSpPr>
              <p:nvPr/>
            </p:nvSpPr>
            <p:spPr bwMode="auto">
              <a:xfrm>
                <a:off x="10113963" y="9251950"/>
                <a:ext cx="46037"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4"/>
                    </a:moveTo>
                    <a:lnTo>
                      <a:pt x="5268" y="644"/>
                    </a:lnTo>
                    <a:lnTo>
                      <a:pt x="5268" y="5480"/>
                    </a:lnTo>
                    <a:lnTo>
                      <a:pt x="6848" y="3868"/>
                    </a:lnTo>
                    <a:lnTo>
                      <a:pt x="9482" y="1611"/>
                    </a:lnTo>
                    <a:lnTo>
                      <a:pt x="13170" y="644"/>
                    </a:lnTo>
                    <a:lnTo>
                      <a:pt x="17912" y="0"/>
                    </a:lnTo>
                    <a:lnTo>
                      <a:pt x="21600" y="0"/>
                    </a:lnTo>
                    <a:lnTo>
                      <a:pt x="21600" y="3223"/>
                    </a:lnTo>
                    <a:lnTo>
                      <a:pt x="17385" y="2579"/>
                    </a:lnTo>
                    <a:lnTo>
                      <a:pt x="13170" y="3223"/>
                    </a:lnTo>
                    <a:lnTo>
                      <a:pt x="8956" y="4835"/>
                    </a:lnTo>
                    <a:lnTo>
                      <a:pt x="7902" y="5802"/>
                    </a:lnTo>
                    <a:lnTo>
                      <a:pt x="6321" y="6770"/>
                    </a:lnTo>
                    <a:lnTo>
                      <a:pt x="5268" y="9026"/>
                    </a:lnTo>
                    <a:lnTo>
                      <a:pt x="5268" y="10961"/>
                    </a:lnTo>
                    <a:lnTo>
                      <a:pt x="5268" y="21600"/>
                    </a:lnTo>
                    <a:lnTo>
                      <a:pt x="0" y="21600"/>
                    </a:lnTo>
                    <a:lnTo>
                      <a:pt x="0" y="64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6" name="AutoShape 13"/>
              <p:cNvSpPr>
                <a:spLocks/>
              </p:cNvSpPr>
              <p:nvPr/>
            </p:nvSpPr>
            <p:spPr bwMode="auto">
              <a:xfrm>
                <a:off x="10166350" y="9226550"/>
                <a:ext cx="7938"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155"/>
                    </a:lnTo>
                    <a:lnTo>
                      <a:pt x="0" y="3155"/>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7" name="AutoShape 14"/>
              <p:cNvSpPr>
                <a:spLocks/>
              </p:cNvSpPr>
              <p:nvPr/>
            </p:nvSpPr>
            <p:spPr bwMode="auto">
              <a:xfrm>
                <a:off x="10188575" y="9251950"/>
                <a:ext cx="7620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976"/>
                    </a:moveTo>
                    <a:lnTo>
                      <a:pt x="21600" y="13976"/>
                    </a:lnTo>
                    <a:lnTo>
                      <a:pt x="21277" y="15882"/>
                    </a:lnTo>
                    <a:lnTo>
                      <a:pt x="19020" y="18741"/>
                    </a:lnTo>
                    <a:lnTo>
                      <a:pt x="18053" y="20011"/>
                    </a:lnTo>
                    <a:lnTo>
                      <a:pt x="16119" y="21282"/>
                    </a:lnTo>
                    <a:lnTo>
                      <a:pt x="13862" y="21600"/>
                    </a:lnTo>
                    <a:lnTo>
                      <a:pt x="11283" y="21600"/>
                    </a:lnTo>
                    <a:lnTo>
                      <a:pt x="8704" y="21600"/>
                    </a:lnTo>
                    <a:lnTo>
                      <a:pt x="6770" y="21282"/>
                    </a:lnTo>
                    <a:lnTo>
                      <a:pt x="4513" y="20011"/>
                    </a:lnTo>
                    <a:lnTo>
                      <a:pt x="2901" y="18741"/>
                    </a:lnTo>
                    <a:lnTo>
                      <a:pt x="1289" y="17152"/>
                    </a:lnTo>
                    <a:lnTo>
                      <a:pt x="322" y="15564"/>
                    </a:lnTo>
                    <a:lnTo>
                      <a:pt x="0" y="13341"/>
                    </a:lnTo>
                    <a:lnTo>
                      <a:pt x="0" y="10800"/>
                    </a:lnTo>
                    <a:lnTo>
                      <a:pt x="0" y="8894"/>
                    </a:lnTo>
                    <a:lnTo>
                      <a:pt x="322" y="6670"/>
                    </a:lnTo>
                    <a:lnTo>
                      <a:pt x="1289" y="4764"/>
                    </a:lnTo>
                    <a:lnTo>
                      <a:pt x="2579" y="3176"/>
                    </a:lnTo>
                    <a:lnTo>
                      <a:pt x="4191" y="1588"/>
                    </a:lnTo>
                    <a:lnTo>
                      <a:pt x="6125" y="635"/>
                    </a:lnTo>
                    <a:lnTo>
                      <a:pt x="8704" y="0"/>
                    </a:lnTo>
                    <a:lnTo>
                      <a:pt x="11283" y="0"/>
                    </a:lnTo>
                    <a:lnTo>
                      <a:pt x="13862" y="0"/>
                    </a:lnTo>
                    <a:lnTo>
                      <a:pt x="16119" y="635"/>
                    </a:lnTo>
                    <a:lnTo>
                      <a:pt x="17731" y="1588"/>
                    </a:lnTo>
                    <a:lnTo>
                      <a:pt x="19020" y="2541"/>
                    </a:lnTo>
                    <a:lnTo>
                      <a:pt x="21277" y="4764"/>
                    </a:lnTo>
                    <a:lnTo>
                      <a:pt x="21600" y="7305"/>
                    </a:lnTo>
                    <a:lnTo>
                      <a:pt x="18698" y="7305"/>
                    </a:lnTo>
                    <a:lnTo>
                      <a:pt x="17731" y="5399"/>
                    </a:lnTo>
                    <a:lnTo>
                      <a:pt x="16119" y="3811"/>
                    </a:lnTo>
                    <a:lnTo>
                      <a:pt x="13862" y="2541"/>
                    </a:lnTo>
                    <a:lnTo>
                      <a:pt x="11283" y="2541"/>
                    </a:lnTo>
                    <a:lnTo>
                      <a:pt x="9349" y="2541"/>
                    </a:lnTo>
                    <a:lnTo>
                      <a:pt x="7737" y="3176"/>
                    </a:lnTo>
                    <a:lnTo>
                      <a:pt x="6125" y="3811"/>
                    </a:lnTo>
                    <a:lnTo>
                      <a:pt x="5158" y="4764"/>
                    </a:lnTo>
                    <a:lnTo>
                      <a:pt x="4191" y="6352"/>
                    </a:lnTo>
                    <a:lnTo>
                      <a:pt x="2901" y="7941"/>
                    </a:lnTo>
                    <a:lnTo>
                      <a:pt x="2579" y="10800"/>
                    </a:lnTo>
                    <a:lnTo>
                      <a:pt x="2901" y="13023"/>
                    </a:lnTo>
                    <a:lnTo>
                      <a:pt x="3546" y="14611"/>
                    </a:lnTo>
                    <a:lnTo>
                      <a:pt x="4191" y="15882"/>
                    </a:lnTo>
                    <a:lnTo>
                      <a:pt x="5158" y="17152"/>
                    </a:lnTo>
                    <a:lnTo>
                      <a:pt x="6125" y="18105"/>
                    </a:lnTo>
                    <a:lnTo>
                      <a:pt x="7737" y="18741"/>
                    </a:lnTo>
                    <a:lnTo>
                      <a:pt x="9349" y="19058"/>
                    </a:lnTo>
                    <a:lnTo>
                      <a:pt x="11283" y="19058"/>
                    </a:lnTo>
                    <a:lnTo>
                      <a:pt x="14507" y="19058"/>
                    </a:lnTo>
                    <a:lnTo>
                      <a:pt x="16441" y="17470"/>
                    </a:lnTo>
                    <a:lnTo>
                      <a:pt x="18053" y="15882"/>
                    </a:lnTo>
                    <a:lnTo>
                      <a:pt x="19020" y="13976"/>
                    </a:lnTo>
                    <a:lnTo>
                      <a:pt x="21600" y="1397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8" name="AutoShape 15"/>
              <p:cNvSpPr>
                <a:spLocks/>
              </p:cNvSpPr>
              <p:nvPr/>
            </p:nvSpPr>
            <p:spPr bwMode="auto">
              <a:xfrm>
                <a:off x="10274300" y="9251950"/>
                <a:ext cx="80963"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9" y="6670"/>
                    </a:moveTo>
                    <a:lnTo>
                      <a:pt x="299" y="6670"/>
                    </a:lnTo>
                    <a:lnTo>
                      <a:pt x="1199" y="4129"/>
                    </a:lnTo>
                    <a:lnTo>
                      <a:pt x="1799" y="2541"/>
                    </a:lnTo>
                    <a:lnTo>
                      <a:pt x="2700" y="1588"/>
                    </a:lnTo>
                    <a:lnTo>
                      <a:pt x="4200" y="1270"/>
                    </a:lnTo>
                    <a:lnTo>
                      <a:pt x="5700" y="635"/>
                    </a:lnTo>
                    <a:lnTo>
                      <a:pt x="9600" y="0"/>
                    </a:lnTo>
                    <a:lnTo>
                      <a:pt x="13800" y="635"/>
                    </a:lnTo>
                    <a:lnTo>
                      <a:pt x="16800" y="1588"/>
                    </a:lnTo>
                    <a:lnTo>
                      <a:pt x="17400" y="2541"/>
                    </a:lnTo>
                    <a:lnTo>
                      <a:pt x="18300" y="3811"/>
                    </a:lnTo>
                    <a:lnTo>
                      <a:pt x="18900" y="6352"/>
                    </a:lnTo>
                    <a:lnTo>
                      <a:pt x="18900" y="17152"/>
                    </a:lnTo>
                    <a:lnTo>
                      <a:pt x="18900" y="18741"/>
                    </a:lnTo>
                    <a:lnTo>
                      <a:pt x="19200" y="19058"/>
                    </a:lnTo>
                    <a:lnTo>
                      <a:pt x="20100" y="19058"/>
                    </a:lnTo>
                    <a:lnTo>
                      <a:pt x="21600" y="19058"/>
                    </a:lnTo>
                    <a:lnTo>
                      <a:pt x="21600" y="21282"/>
                    </a:lnTo>
                    <a:lnTo>
                      <a:pt x="19200" y="21282"/>
                    </a:lnTo>
                    <a:lnTo>
                      <a:pt x="17700" y="21282"/>
                    </a:lnTo>
                    <a:lnTo>
                      <a:pt x="16800" y="20011"/>
                    </a:lnTo>
                    <a:lnTo>
                      <a:pt x="16500" y="19058"/>
                    </a:lnTo>
                    <a:lnTo>
                      <a:pt x="16500" y="17470"/>
                    </a:lnTo>
                    <a:lnTo>
                      <a:pt x="15300" y="19058"/>
                    </a:lnTo>
                    <a:lnTo>
                      <a:pt x="13800" y="20011"/>
                    </a:lnTo>
                    <a:lnTo>
                      <a:pt x="11100" y="21282"/>
                    </a:lnTo>
                    <a:lnTo>
                      <a:pt x="7200" y="21600"/>
                    </a:lnTo>
                    <a:lnTo>
                      <a:pt x="4800" y="21600"/>
                    </a:lnTo>
                    <a:lnTo>
                      <a:pt x="2400" y="20647"/>
                    </a:lnTo>
                    <a:lnTo>
                      <a:pt x="1199" y="19694"/>
                    </a:lnTo>
                    <a:lnTo>
                      <a:pt x="299" y="18741"/>
                    </a:lnTo>
                    <a:lnTo>
                      <a:pt x="0" y="17152"/>
                    </a:lnTo>
                    <a:lnTo>
                      <a:pt x="0" y="15564"/>
                    </a:lnTo>
                    <a:lnTo>
                      <a:pt x="0" y="13976"/>
                    </a:lnTo>
                    <a:lnTo>
                      <a:pt x="899" y="12388"/>
                    </a:lnTo>
                    <a:lnTo>
                      <a:pt x="1799" y="11435"/>
                    </a:lnTo>
                    <a:lnTo>
                      <a:pt x="2700" y="10482"/>
                    </a:lnTo>
                    <a:lnTo>
                      <a:pt x="6300" y="9211"/>
                    </a:lnTo>
                    <a:lnTo>
                      <a:pt x="9600" y="9211"/>
                    </a:lnTo>
                    <a:lnTo>
                      <a:pt x="12900" y="8894"/>
                    </a:lnTo>
                    <a:lnTo>
                      <a:pt x="15000" y="8258"/>
                    </a:lnTo>
                    <a:lnTo>
                      <a:pt x="15900" y="7941"/>
                    </a:lnTo>
                    <a:lnTo>
                      <a:pt x="15900" y="6352"/>
                    </a:lnTo>
                    <a:lnTo>
                      <a:pt x="15900" y="4764"/>
                    </a:lnTo>
                    <a:lnTo>
                      <a:pt x="14400" y="3176"/>
                    </a:lnTo>
                    <a:lnTo>
                      <a:pt x="12600" y="2541"/>
                    </a:lnTo>
                    <a:lnTo>
                      <a:pt x="9600" y="2541"/>
                    </a:lnTo>
                    <a:lnTo>
                      <a:pt x="6600" y="2541"/>
                    </a:lnTo>
                    <a:lnTo>
                      <a:pt x="4800" y="3811"/>
                    </a:lnTo>
                    <a:lnTo>
                      <a:pt x="3900" y="4764"/>
                    </a:lnTo>
                    <a:lnTo>
                      <a:pt x="3299" y="6670"/>
                    </a:lnTo>
                    <a:lnTo>
                      <a:pt x="299" y="6670"/>
                    </a:lnTo>
                    <a:close/>
                    <a:moveTo>
                      <a:pt x="15900" y="9847"/>
                    </a:moveTo>
                    <a:lnTo>
                      <a:pt x="15900" y="9847"/>
                    </a:lnTo>
                    <a:lnTo>
                      <a:pt x="15000" y="10482"/>
                    </a:lnTo>
                    <a:lnTo>
                      <a:pt x="13500" y="10800"/>
                    </a:lnTo>
                    <a:lnTo>
                      <a:pt x="7500" y="11435"/>
                    </a:lnTo>
                    <a:lnTo>
                      <a:pt x="5100" y="12070"/>
                    </a:lnTo>
                    <a:lnTo>
                      <a:pt x="3900" y="13023"/>
                    </a:lnTo>
                    <a:lnTo>
                      <a:pt x="2700" y="13976"/>
                    </a:lnTo>
                    <a:lnTo>
                      <a:pt x="2400" y="15564"/>
                    </a:lnTo>
                    <a:lnTo>
                      <a:pt x="2700" y="17470"/>
                    </a:lnTo>
                    <a:lnTo>
                      <a:pt x="4200" y="18741"/>
                    </a:lnTo>
                    <a:lnTo>
                      <a:pt x="5700" y="19694"/>
                    </a:lnTo>
                    <a:lnTo>
                      <a:pt x="8100" y="19694"/>
                    </a:lnTo>
                    <a:lnTo>
                      <a:pt x="11100" y="19058"/>
                    </a:lnTo>
                    <a:lnTo>
                      <a:pt x="13500" y="18105"/>
                    </a:lnTo>
                    <a:lnTo>
                      <a:pt x="14400" y="17152"/>
                    </a:lnTo>
                    <a:lnTo>
                      <a:pt x="15300" y="15882"/>
                    </a:lnTo>
                    <a:lnTo>
                      <a:pt x="15900" y="14611"/>
                    </a:lnTo>
                    <a:lnTo>
                      <a:pt x="15900" y="13341"/>
                    </a:lnTo>
                    <a:lnTo>
                      <a:pt x="15900" y="984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9" name="AutoShape 16"/>
              <p:cNvSpPr>
                <a:spLocks/>
              </p:cNvSpPr>
              <p:nvPr/>
            </p:nvSpPr>
            <p:spPr bwMode="auto">
              <a:xfrm>
                <a:off x="10363200" y="9251950"/>
                <a:ext cx="71438"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059"/>
                    </a:moveTo>
                    <a:lnTo>
                      <a:pt x="18857" y="8059"/>
                    </a:lnTo>
                    <a:lnTo>
                      <a:pt x="18171" y="5480"/>
                    </a:lnTo>
                    <a:lnTo>
                      <a:pt x="16457" y="3868"/>
                    </a:lnTo>
                    <a:lnTo>
                      <a:pt x="14400" y="2579"/>
                    </a:lnTo>
                    <a:lnTo>
                      <a:pt x="11999" y="2579"/>
                    </a:lnTo>
                    <a:lnTo>
                      <a:pt x="7542" y="3223"/>
                    </a:lnTo>
                    <a:lnTo>
                      <a:pt x="6171" y="3868"/>
                    </a:lnTo>
                    <a:lnTo>
                      <a:pt x="4800" y="4835"/>
                    </a:lnTo>
                    <a:lnTo>
                      <a:pt x="3771" y="5802"/>
                    </a:lnTo>
                    <a:lnTo>
                      <a:pt x="3085" y="6770"/>
                    </a:lnTo>
                    <a:lnTo>
                      <a:pt x="2742" y="9994"/>
                    </a:lnTo>
                    <a:lnTo>
                      <a:pt x="2742" y="21600"/>
                    </a:lnTo>
                    <a:lnTo>
                      <a:pt x="0" y="21600"/>
                    </a:lnTo>
                    <a:lnTo>
                      <a:pt x="0" y="644"/>
                    </a:lnTo>
                    <a:lnTo>
                      <a:pt x="2742" y="644"/>
                    </a:lnTo>
                    <a:lnTo>
                      <a:pt x="2742" y="4835"/>
                    </a:lnTo>
                    <a:lnTo>
                      <a:pt x="4457" y="3223"/>
                    </a:lnTo>
                    <a:lnTo>
                      <a:pt x="6171" y="1611"/>
                    </a:lnTo>
                    <a:lnTo>
                      <a:pt x="8914" y="644"/>
                    </a:lnTo>
                    <a:lnTo>
                      <a:pt x="11999" y="0"/>
                    </a:lnTo>
                    <a:lnTo>
                      <a:pt x="14742" y="0"/>
                    </a:lnTo>
                    <a:lnTo>
                      <a:pt x="16457" y="644"/>
                    </a:lnTo>
                    <a:lnTo>
                      <a:pt x="18171" y="1611"/>
                    </a:lnTo>
                    <a:lnTo>
                      <a:pt x="19885" y="2256"/>
                    </a:lnTo>
                    <a:lnTo>
                      <a:pt x="20571" y="3868"/>
                    </a:lnTo>
                    <a:lnTo>
                      <a:pt x="20914" y="5480"/>
                    </a:lnTo>
                    <a:lnTo>
                      <a:pt x="21600" y="8382"/>
                    </a:lnTo>
                    <a:lnTo>
                      <a:pt x="21600" y="21600"/>
                    </a:lnTo>
                    <a:lnTo>
                      <a:pt x="18857" y="21600"/>
                    </a:lnTo>
                    <a:lnTo>
                      <a:pt x="18857" y="805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0" name="AutoShape 17"/>
              <p:cNvSpPr>
                <a:spLocks/>
              </p:cNvSpPr>
              <p:nvPr/>
            </p:nvSpPr>
            <p:spPr bwMode="auto">
              <a:xfrm>
                <a:off x="10487025" y="9224963"/>
                <a:ext cx="117475" cy="106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51" y="8272"/>
                    </a:moveTo>
                    <a:lnTo>
                      <a:pt x="16251" y="8272"/>
                    </a:lnTo>
                    <a:lnTo>
                      <a:pt x="15634" y="6434"/>
                    </a:lnTo>
                    <a:lnTo>
                      <a:pt x="14605" y="4825"/>
                    </a:lnTo>
                    <a:lnTo>
                      <a:pt x="12960" y="4136"/>
                    </a:lnTo>
                    <a:lnTo>
                      <a:pt x="10902" y="3676"/>
                    </a:lnTo>
                    <a:lnTo>
                      <a:pt x="9668" y="4136"/>
                    </a:lnTo>
                    <a:lnTo>
                      <a:pt x="8228" y="4595"/>
                    </a:lnTo>
                    <a:lnTo>
                      <a:pt x="7405" y="5285"/>
                    </a:lnTo>
                    <a:lnTo>
                      <a:pt x="6582" y="6434"/>
                    </a:lnTo>
                    <a:lnTo>
                      <a:pt x="5965" y="7123"/>
                    </a:lnTo>
                    <a:lnTo>
                      <a:pt x="5554" y="8502"/>
                    </a:lnTo>
                    <a:lnTo>
                      <a:pt x="5348" y="10800"/>
                    </a:lnTo>
                    <a:lnTo>
                      <a:pt x="5554" y="13097"/>
                    </a:lnTo>
                    <a:lnTo>
                      <a:pt x="5965" y="14246"/>
                    </a:lnTo>
                    <a:lnTo>
                      <a:pt x="6582" y="15165"/>
                    </a:lnTo>
                    <a:lnTo>
                      <a:pt x="7405" y="16085"/>
                    </a:lnTo>
                    <a:lnTo>
                      <a:pt x="8228" y="16774"/>
                    </a:lnTo>
                    <a:lnTo>
                      <a:pt x="9668" y="17463"/>
                    </a:lnTo>
                    <a:lnTo>
                      <a:pt x="10902" y="17463"/>
                    </a:lnTo>
                    <a:lnTo>
                      <a:pt x="12960" y="17004"/>
                    </a:lnTo>
                    <a:lnTo>
                      <a:pt x="14194" y="16314"/>
                    </a:lnTo>
                    <a:lnTo>
                      <a:pt x="15634" y="14936"/>
                    </a:lnTo>
                    <a:lnTo>
                      <a:pt x="16045" y="14246"/>
                    </a:lnTo>
                    <a:lnTo>
                      <a:pt x="16251" y="13097"/>
                    </a:lnTo>
                    <a:lnTo>
                      <a:pt x="21600" y="13097"/>
                    </a:lnTo>
                    <a:lnTo>
                      <a:pt x="21188" y="14936"/>
                    </a:lnTo>
                    <a:lnTo>
                      <a:pt x="20571" y="16774"/>
                    </a:lnTo>
                    <a:lnTo>
                      <a:pt x="19542" y="18153"/>
                    </a:lnTo>
                    <a:lnTo>
                      <a:pt x="18308" y="19302"/>
                    </a:lnTo>
                    <a:lnTo>
                      <a:pt x="16662" y="20451"/>
                    </a:lnTo>
                    <a:lnTo>
                      <a:pt x="15017" y="20910"/>
                    </a:lnTo>
                    <a:lnTo>
                      <a:pt x="12960" y="21140"/>
                    </a:lnTo>
                    <a:lnTo>
                      <a:pt x="10902" y="21600"/>
                    </a:lnTo>
                    <a:lnTo>
                      <a:pt x="8640" y="21140"/>
                    </a:lnTo>
                    <a:lnTo>
                      <a:pt x="6377" y="20910"/>
                    </a:lnTo>
                    <a:lnTo>
                      <a:pt x="4731" y="19991"/>
                    </a:lnTo>
                    <a:lnTo>
                      <a:pt x="3085" y="19072"/>
                    </a:lnTo>
                    <a:lnTo>
                      <a:pt x="1645" y="17463"/>
                    </a:lnTo>
                    <a:lnTo>
                      <a:pt x="1028" y="15625"/>
                    </a:lnTo>
                    <a:lnTo>
                      <a:pt x="411" y="13327"/>
                    </a:lnTo>
                    <a:lnTo>
                      <a:pt x="0" y="10800"/>
                    </a:lnTo>
                    <a:lnTo>
                      <a:pt x="411" y="7812"/>
                    </a:lnTo>
                    <a:lnTo>
                      <a:pt x="1028" y="5514"/>
                    </a:lnTo>
                    <a:lnTo>
                      <a:pt x="1645" y="3676"/>
                    </a:lnTo>
                    <a:lnTo>
                      <a:pt x="3085" y="2297"/>
                    </a:lnTo>
                    <a:lnTo>
                      <a:pt x="4731" y="1148"/>
                    </a:lnTo>
                    <a:lnTo>
                      <a:pt x="6377" y="459"/>
                    </a:lnTo>
                    <a:lnTo>
                      <a:pt x="8640" y="0"/>
                    </a:lnTo>
                    <a:lnTo>
                      <a:pt x="10902" y="0"/>
                    </a:lnTo>
                    <a:lnTo>
                      <a:pt x="14194" y="0"/>
                    </a:lnTo>
                    <a:lnTo>
                      <a:pt x="16045" y="689"/>
                    </a:lnTo>
                    <a:lnTo>
                      <a:pt x="17691" y="1608"/>
                    </a:lnTo>
                    <a:lnTo>
                      <a:pt x="18925" y="2757"/>
                    </a:lnTo>
                    <a:lnTo>
                      <a:pt x="20365" y="3676"/>
                    </a:lnTo>
                    <a:lnTo>
                      <a:pt x="21188" y="5514"/>
                    </a:lnTo>
                    <a:lnTo>
                      <a:pt x="21600" y="8272"/>
                    </a:lnTo>
                    <a:lnTo>
                      <a:pt x="16251" y="827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1" name="AutoShape 18"/>
              <p:cNvSpPr>
                <a:spLocks/>
              </p:cNvSpPr>
              <p:nvPr/>
            </p:nvSpPr>
            <p:spPr bwMode="auto">
              <a:xfrm>
                <a:off x="10612438"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24" y="0"/>
                    </a:moveTo>
                    <a:lnTo>
                      <a:pt x="10924" y="0"/>
                    </a:lnTo>
                    <a:lnTo>
                      <a:pt x="13158" y="591"/>
                    </a:lnTo>
                    <a:lnTo>
                      <a:pt x="15393" y="887"/>
                    </a:lnTo>
                    <a:lnTo>
                      <a:pt x="17379" y="1479"/>
                    </a:lnTo>
                    <a:lnTo>
                      <a:pt x="18868" y="2958"/>
                    </a:lnTo>
                    <a:lnTo>
                      <a:pt x="20110" y="4438"/>
                    </a:lnTo>
                    <a:lnTo>
                      <a:pt x="20855" y="5917"/>
                    </a:lnTo>
                    <a:lnTo>
                      <a:pt x="21600" y="8284"/>
                    </a:lnTo>
                    <a:lnTo>
                      <a:pt x="21600" y="10652"/>
                    </a:lnTo>
                    <a:lnTo>
                      <a:pt x="21600" y="13315"/>
                    </a:lnTo>
                    <a:lnTo>
                      <a:pt x="20855" y="15386"/>
                    </a:lnTo>
                    <a:lnTo>
                      <a:pt x="20110" y="17161"/>
                    </a:lnTo>
                    <a:lnTo>
                      <a:pt x="18868" y="18641"/>
                    </a:lnTo>
                    <a:lnTo>
                      <a:pt x="17379" y="20120"/>
                    </a:lnTo>
                    <a:lnTo>
                      <a:pt x="15393" y="20712"/>
                    </a:lnTo>
                    <a:lnTo>
                      <a:pt x="13158" y="21008"/>
                    </a:lnTo>
                    <a:lnTo>
                      <a:pt x="10924" y="21600"/>
                    </a:lnTo>
                    <a:lnTo>
                      <a:pt x="8441" y="21008"/>
                    </a:lnTo>
                    <a:lnTo>
                      <a:pt x="6455" y="20712"/>
                    </a:lnTo>
                    <a:lnTo>
                      <a:pt x="4468" y="20120"/>
                    </a:lnTo>
                    <a:lnTo>
                      <a:pt x="2731" y="18641"/>
                    </a:lnTo>
                    <a:lnTo>
                      <a:pt x="1737" y="17161"/>
                    </a:lnTo>
                    <a:lnTo>
                      <a:pt x="744" y="15386"/>
                    </a:lnTo>
                    <a:lnTo>
                      <a:pt x="0" y="13315"/>
                    </a:lnTo>
                    <a:lnTo>
                      <a:pt x="0" y="10652"/>
                    </a:lnTo>
                    <a:lnTo>
                      <a:pt x="0" y="8284"/>
                    </a:lnTo>
                    <a:lnTo>
                      <a:pt x="744" y="5917"/>
                    </a:lnTo>
                    <a:lnTo>
                      <a:pt x="1737" y="4438"/>
                    </a:lnTo>
                    <a:lnTo>
                      <a:pt x="2731" y="2958"/>
                    </a:lnTo>
                    <a:lnTo>
                      <a:pt x="4468" y="1479"/>
                    </a:lnTo>
                    <a:lnTo>
                      <a:pt x="6455" y="887"/>
                    </a:lnTo>
                    <a:lnTo>
                      <a:pt x="8441" y="591"/>
                    </a:lnTo>
                    <a:lnTo>
                      <a:pt x="10924" y="0"/>
                    </a:lnTo>
                    <a:close/>
                    <a:moveTo>
                      <a:pt x="10924" y="16865"/>
                    </a:moveTo>
                    <a:lnTo>
                      <a:pt x="10924" y="16865"/>
                    </a:lnTo>
                    <a:lnTo>
                      <a:pt x="13158" y="16273"/>
                    </a:lnTo>
                    <a:lnTo>
                      <a:pt x="14896" y="15386"/>
                    </a:lnTo>
                    <a:lnTo>
                      <a:pt x="15641" y="13315"/>
                    </a:lnTo>
                    <a:lnTo>
                      <a:pt x="16137" y="10652"/>
                    </a:lnTo>
                    <a:lnTo>
                      <a:pt x="15641" y="8284"/>
                    </a:lnTo>
                    <a:lnTo>
                      <a:pt x="14896" y="6213"/>
                    </a:lnTo>
                    <a:lnTo>
                      <a:pt x="13158" y="5326"/>
                    </a:lnTo>
                    <a:lnTo>
                      <a:pt x="10924" y="4734"/>
                    </a:lnTo>
                    <a:lnTo>
                      <a:pt x="8937" y="5326"/>
                    </a:lnTo>
                    <a:lnTo>
                      <a:pt x="6951" y="6213"/>
                    </a:lnTo>
                    <a:lnTo>
                      <a:pt x="5958" y="8284"/>
                    </a:lnTo>
                    <a:lnTo>
                      <a:pt x="5710" y="10652"/>
                    </a:lnTo>
                    <a:lnTo>
                      <a:pt x="5958" y="13315"/>
                    </a:lnTo>
                    <a:lnTo>
                      <a:pt x="6951" y="15386"/>
                    </a:lnTo>
                    <a:lnTo>
                      <a:pt x="8937" y="16273"/>
                    </a:lnTo>
                    <a:lnTo>
                      <a:pt x="10924" y="1686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2" name="AutoShape 19"/>
              <p:cNvSpPr>
                <a:spLocks/>
              </p:cNvSpPr>
              <p:nvPr/>
            </p:nvSpPr>
            <p:spPr bwMode="auto">
              <a:xfrm>
                <a:off x="10725150" y="9248775"/>
                <a:ext cx="87313"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631" y="9529"/>
                    </a:moveTo>
                    <a:lnTo>
                      <a:pt x="15631" y="9529"/>
                    </a:lnTo>
                    <a:lnTo>
                      <a:pt x="15347" y="7623"/>
                    </a:lnTo>
                    <a:lnTo>
                      <a:pt x="14210" y="6035"/>
                    </a:lnTo>
                    <a:lnTo>
                      <a:pt x="13357" y="5717"/>
                    </a:lnTo>
                    <a:lnTo>
                      <a:pt x="11652" y="5082"/>
                    </a:lnTo>
                    <a:lnTo>
                      <a:pt x="9378" y="5717"/>
                    </a:lnTo>
                    <a:lnTo>
                      <a:pt x="7957" y="6670"/>
                    </a:lnTo>
                    <a:lnTo>
                      <a:pt x="6536" y="8576"/>
                    </a:lnTo>
                    <a:lnTo>
                      <a:pt x="5968" y="11117"/>
                    </a:lnTo>
                    <a:lnTo>
                      <a:pt x="5968" y="21600"/>
                    </a:lnTo>
                    <a:lnTo>
                      <a:pt x="0" y="21600"/>
                    </a:lnTo>
                    <a:lnTo>
                      <a:pt x="0" y="317"/>
                    </a:lnTo>
                    <a:lnTo>
                      <a:pt x="5968" y="317"/>
                    </a:lnTo>
                    <a:lnTo>
                      <a:pt x="5968" y="3494"/>
                    </a:lnTo>
                    <a:lnTo>
                      <a:pt x="7105" y="1905"/>
                    </a:lnTo>
                    <a:lnTo>
                      <a:pt x="8810" y="952"/>
                    </a:lnTo>
                    <a:lnTo>
                      <a:pt x="11084" y="0"/>
                    </a:lnTo>
                    <a:lnTo>
                      <a:pt x="13926" y="0"/>
                    </a:lnTo>
                    <a:lnTo>
                      <a:pt x="16200" y="0"/>
                    </a:lnTo>
                    <a:lnTo>
                      <a:pt x="19042" y="1588"/>
                    </a:lnTo>
                    <a:lnTo>
                      <a:pt x="20178" y="2541"/>
                    </a:lnTo>
                    <a:lnTo>
                      <a:pt x="20747" y="3494"/>
                    </a:lnTo>
                    <a:lnTo>
                      <a:pt x="21600" y="5082"/>
                    </a:lnTo>
                    <a:lnTo>
                      <a:pt x="21600" y="7623"/>
                    </a:lnTo>
                    <a:lnTo>
                      <a:pt x="21600" y="21600"/>
                    </a:lnTo>
                    <a:lnTo>
                      <a:pt x="15631" y="21600"/>
                    </a:lnTo>
                    <a:lnTo>
                      <a:pt x="15631" y="952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3" name="AutoShape 20"/>
              <p:cNvSpPr>
                <a:spLocks/>
              </p:cNvSpPr>
              <p:nvPr/>
            </p:nvSpPr>
            <p:spPr bwMode="auto">
              <a:xfrm>
                <a:off x="10826750" y="9248775"/>
                <a:ext cx="95250"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942" y="8284"/>
                    </a:moveTo>
                    <a:lnTo>
                      <a:pt x="15942" y="8284"/>
                    </a:lnTo>
                    <a:lnTo>
                      <a:pt x="14914" y="6805"/>
                    </a:lnTo>
                    <a:lnTo>
                      <a:pt x="14142" y="5326"/>
                    </a:lnTo>
                    <a:lnTo>
                      <a:pt x="12857" y="4734"/>
                    </a:lnTo>
                    <a:lnTo>
                      <a:pt x="11314" y="4734"/>
                    </a:lnTo>
                    <a:lnTo>
                      <a:pt x="8742" y="5326"/>
                    </a:lnTo>
                    <a:lnTo>
                      <a:pt x="7200" y="6213"/>
                    </a:lnTo>
                    <a:lnTo>
                      <a:pt x="5914" y="8284"/>
                    </a:lnTo>
                    <a:lnTo>
                      <a:pt x="5914" y="10652"/>
                    </a:lnTo>
                    <a:lnTo>
                      <a:pt x="5914" y="13315"/>
                    </a:lnTo>
                    <a:lnTo>
                      <a:pt x="7200" y="15386"/>
                    </a:lnTo>
                    <a:lnTo>
                      <a:pt x="8742" y="16273"/>
                    </a:lnTo>
                    <a:lnTo>
                      <a:pt x="11314" y="16865"/>
                    </a:lnTo>
                    <a:lnTo>
                      <a:pt x="12857" y="16273"/>
                    </a:lnTo>
                    <a:lnTo>
                      <a:pt x="14142" y="15682"/>
                    </a:lnTo>
                    <a:lnTo>
                      <a:pt x="15428" y="14498"/>
                    </a:lnTo>
                    <a:lnTo>
                      <a:pt x="15942" y="13019"/>
                    </a:lnTo>
                    <a:lnTo>
                      <a:pt x="21600" y="13019"/>
                    </a:lnTo>
                    <a:lnTo>
                      <a:pt x="21342" y="15386"/>
                    </a:lnTo>
                    <a:lnTo>
                      <a:pt x="20314" y="17161"/>
                    </a:lnTo>
                    <a:lnTo>
                      <a:pt x="19028" y="18641"/>
                    </a:lnTo>
                    <a:lnTo>
                      <a:pt x="18000" y="19528"/>
                    </a:lnTo>
                    <a:lnTo>
                      <a:pt x="16200" y="20712"/>
                    </a:lnTo>
                    <a:lnTo>
                      <a:pt x="14657" y="21008"/>
                    </a:lnTo>
                    <a:lnTo>
                      <a:pt x="10800" y="21600"/>
                    </a:lnTo>
                    <a:lnTo>
                      <a:pt x="8228" y="21008"/>
                    </a:lnTo>
                    <a:lnTo>
                      <a:pt x="6171" y="20712"/>
                    </a:lnTo>
                    <a:lnTo>
                      <a:pt x="4628" y="20120"/>
                    </a:lnTo>
                    <a:lnTo>
                      <a:pt x="2828" y="18641"/>
                    </a:lnTo>
                    <a:lnTo>
                      <a:pt x="1799" y="17161"/>
                    </a:lnTo>
                    <a:lnTo>
                      <a:pt x="514" y="15386"/>
                    </a:lnTo>
                    <a:lnTo>
                      <a:pt x="0" y="13315"/>
                    </a:lnTo>
                    <a:lnTo>
                      <a:pt x="0" y="10652"/>
                    </a:lnTo>
                    <a:lnTo>
                      <a:pt x="0" y="8284"/>
                    </a:lnTo>
                    <a:lnTo>
                      <a:pt x="771" y="5917"/>
                    </a:lnTo>
                    <a:lnTo>
                      <a:pt x="1799" y="4438"/>
                    </a:lnTo>
                    <a:lnTo>
                      <a:pt x="2828" y="2958"/>
                    </a:lnTo>
                    <a:lnTo>
                      <a:pt x="4628" y="1479"/>
                    </a:lnTo>
                    <a:lnTo>
                      <a:pt x="6685" y="887"/>
                    </a:lnTo>
                    <a:lnTo>
                      <a:pt x="8742" y="591"/>
                    </a:lnTo>
                    <a:lnTo>
                      <a:pt x="11314" y="0"/>
                    </a:lnTo>
                    <a:lnTo>
                      <a:pt x="14657" y="591"/>
                    </a:lnTo>
                    <a:lnTo>
                      <a:pt x="16200" y="887"/>
                    </a:lnTo>
                    <a:lnTo>
                      <a:pt x="17485" y="2071"/>
                    </a:lnTo>
                    <a:lnTo>
                      <a:pt x="19028" y="2958"/>
                    </a:lnTo>
                    <a:lnTo>
                      <a:pt x="20057" y="4438"/>
                    </a:lnTo>
                    <a:lnTo>
                      <a:pt x="21342" y="5917"/>
                    </a:lnTo>
                    <a:lnTo>
                      <a:pt x="21600" y="8284"/>
                    </a:lnTo>
                    <a:lnTo>
                      <a:pt x="15942" y="828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4" name="AutoShape 21"/>
              <p:cNvSpPr>
                <a:spLocks/>
              </p:cNvSpPr>
              <p:nvPr/>
            </p:nvSpPr>
            <p:spPr bwMode="auto">
              <a:xfrm>
                <a:off x="10931525" y="9248775"/>
                <a:ext cx="65088"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17"/>
                    </a:moveTo>
                    <a:lnTo>
                      <a:pt x="8100" y="317"/>
                    </a:lnTo>
                    <a:lnTo>
                      <a:pt x="8100" y="4447"/>
                    </a:lnTo>
                    <a:lnTo>
                      <a:pt x="8485" y="4447"/>
                    </a:lnTo>
                    <a:lnTo>
                      <a:pt x="10414" y="2541"/>
                    </a:lnTo>
                    <a:lnTo>
                      <a:pt x="13114" y="952"/>
                    </a:lnTo>
                    <a:lnTo>
                      <a:pt x="15428" y="0"/>
                    </a:lnTo>
                    <a:lnTo>
                      <a:pt x="18514" y="0"/>
                    </a:lnTo>
                    <a:lnTo>
                      <a:pt x="21600" y="0"/>
                    </a:lnTo>
                    <a:lnTo>
                      <a:pt x="21600" y="6670"/>
                    </a:lnTo>
                    <a:lnTo>
                      <a:pt x="19285" y="6035"/>
                    </a:lnTo>
                    <a:lnTo>
                      <a:pt x="16971" y="6035"/>
                    </a:lnTo>
                    <a:lnTo>
                      <a:pt x="13114" y="6035"/>
                    </a:lnTo>
                    <a:lnTo>
                      <a:pt x="10414" y="7623"/>
                    </a:lnTo>
                    <a:lnTo>
                      <a:pt x="9257" y="9529"/>
                    </a:lnTo>
                    <a:lnTo>
                      <a:pt x="8485" y="12388"/>
                    </a:lnTo>
                    <a:lnTo>
                      <a:pt x="8485" y="21600"/>
                    </a:lnTo>
                    <a:lnTo>
                      <a:pt x="0" y="21600"/>
                    </a:lnTo>
                    <a:lnTo>
                      <a:pt x="0" y="3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5" name="AutoShape 22"/>
              <p:cNvSpPr>
                <a:spLocks/>
              </p:cNvSpPr>
              <p:nvPr/>
            </p:nvSpPr>
            <p:spPr bwMode="auto">
              <a:xfrm>
                <a:off x="11001375" y="9248775"/>
                <a:ext cx="100013"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390" y="17753"/>
                    </a:lnTo>
                    <a:lnTo>
                      <a:pt x="18409" y="18641"/>
                    </a:lnTo>
                    <a:lnTo>
                      <a:pt x="17181" y="19528"/>
                    </a:lnTo>
                    <a:lnTo>
                      <a:pt x="14236" y="21008"/>
                    </a:lnTo>
                    <a:lnTo>
                      <a:pt x="10800" y="21600"/>
                    </a:lnTo>
                    <a:lnTo>
                      <a:pt x="8345" y="21008"/>
                    </a:lnTo>
                    <a:lnTo>
                      <a:pt x="6381" y="20712"/>
                    </a:lnTo>
                    <a:lnTo>
                      <a:pt x="4418" y="20120"/>
                    </a:lnTo>
                    <a:lnTo>
                      <a:pt x="2945" y="18641"/>
                    </a:lnTo>
                    <a:lnTo>
                      <a:pt x="1718" y="17161"/>
                    </a:lnTo>
                    <a:lnTo>
                      <a:pt x="981" y="15386"/>
                    </a:lnTo>
                    <a:lnTo>
                      <a:pt x="0" y="13315"/>
                    </a:lnTo>
                    <a:lnTo>
                      <a:pt x="0" y="10652"/>
                    </a:lnTo>
                    <a:lnTo>
                      <a:pt x="0" y="8284"/>
                    </a:lnTo>
                    <a:lnTo>
                      <a:pt x="981" y="5917"/>
                    </a:lnTo>
                    <a:lnTo>
                      <a:pt x="1718" y="4438"/>
                    </a:lnTo>
                    <a:lnTo>
                      <a:pt x="2945" y="2958"/>
                    </a:lnTo>
                    <a:lnTo>
                      <a:pt x="4418" y="1479"/>
                    </a:lnTo>
                    <a:lnTo>
                      <a:pt x="6381" y="887"/>
                    </a:lnTo>
                    <a:lnTo>
                      <a:pt x="8345" y="591"/>
                    </a:lnTo>
                    <a:lnTo>
                      <a:pt x="10800" y="0"/>
                    </a:lnTo>
                    <a:lnTo>
                      <a:pt x="13254" y="591"/>
                    </a:lnTo>
                    <a:lnTo>
                      <a:pt x="15463" y="887"/>
                    </a:lnTo>
                    <a:lnTo>
                      <a:pt x="17181"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218" y="14794"/>
                    </a:lnTo>
                    <a:lnTo>
                      <a:pt x="21109" y="14794"/>
                    </a:lnTo>
                    <a:close/>
                    <a:moveTo>
                      <a:pt x="15954" y="8580"/>
                    </a:moveTo>
                    <a:lnTo>
                      <a:pt x="15954" y="8580"/>
                    </a:lnTo>
                    <a:lnTo>
                      <a:pt x="15463" y="7101"/>
                    </a:lnTo>
                    <a:lnTo>
                      <a:pt x="14727" y="5917"/>
                    </a:lnTo>
                    <a:lnTo>
                      <a:pt x="13254" y="4734"/>
                    </a:lnTo>
                    <a:lnTo>
                      <a:pt x="12027" y="4438"/>
                    </a:lnTo>
                    <a:lnTo>
                      <a:pt x="10800" y="4438"/>
                    </a:lnTo>
                    <a:lnTo>
                      <a:pt x="9081" y="4438"/>
                    </a:lnTo>
                    <a:lnTo>
                      <a:pt x="8100" y="4734"/>
                    </a:lnTo>
                    <a:lnTo>
                      <a:pt x="6381" y="6213"/>
                    </a:lnTo>
                    <a:lnTo>
                      <a:pt x="5645"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6" name="AutoShape 23"/>
              <p:cNvSpPr>
                <a:spLocks/>
              </p:cNvSpPr>
              <p:nvPr/>
            </p:nvSpPr>
            <p:spPr bwMode="auto">
              <a:xfrm>
                <a:off x="11102975" y="9229725"/>
                <a:ext cx="60325"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705" y="0"/>
                    </a:moveTo>
                    <a:lnTo>
                      <a:pt x="14264" y="0"/>
                    </a:lnTo>
                    <a:lnTo>
                      <a:pt x="14264" y="5096"/>
                    </a:lnTo>
                    <a:lnTo>
                      <a:pt x="21600" y="5096"/>
                    </a:lnTo>
                    <a:lnTo>
                      <a:pt x="21600" y="8737"/>
                    </a:lnTo>
                    <a:lnTo>
                      <a:pt x="14264" y="8737"/>
                    </a:lnTo>
                    <a:lnTo>
                      <a:pt x="14264" y="16260"/>
                    </a:lnTo>
                    <a:lnTo>
                      <a:pt x="15079" y="16988"/>
                    </a:lnTo>
                    <a:lnTo>
                      <a:pt x="15079" y="17231"/>
                    </a:lnTo>
                    <a:lnTo>
                      <a:pt x="16301" y="17716"/>
                    </a:lnTo>
                    <a:lnTo>
                      <a:pt x="17524" y="17716"/>
                    </a:lnTo>
                    <a:lnTo>
                      <a:pt x="21600" y="17716"/>
                    </a:lnTo>
                    <a:lnTo>
                      <a:pt x="21600" y="21357"/>
                    </a:lnTo>
                    <a:lnTo>
                      <a:pt x="15079" y="21600"/>
                    </a:lnTo>
                    <a:lnTo>
                      <a:pt x="9781" y="21357"/>
                    </a:lnTo>
                    <a:lnTo>
                      <a:pt x="8558" y="20871"/>
                    </a:lnTo>
                    <a:lnTo>
                      <a:pt x="7335" y="20386"/>
                    </a:lnTo>
                    <a:lnTo>
                      <a:pt x="6520" y="19658"/>
                    </a:lnTo>
                    <a:lnTo>
                      <a:pt x="5705" y="18930"/>
                    </a:lnTo>
                    <a:lnTo>
                      <a:pt x="5705" y="16988"/>
                    </a:lnTo>
                    <a:lnTo>
                      <a:pt x="5705" y="8737"/>
                    </a:lnTo>
                    <a:lnTo>
                      <a:pt x="0" y="8737"/>
                    </a:lnTo>
                    <a:lnTo>
                      <a:pt x="0" y="5096"/>
                    </a:lnTo>
                    <a:lnTo>
                      <a:pt x="5705" y="5096"/>
                    </a:lnTo>
                    <a:lnTo>
                      <a:pt x="5705"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7" name="AutoShape 24"/>
              <p:cNvSpPr>
                <a:spLocks/>
              </p:cNvSpPr>
              <p:nvPr/>
            </p:nvSpPr>
            <p:spPr bwMode="auto">
              <a:xfrm>
                <a:off x="11168063"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1" y="14794"/>
                    </a:moveTo>
                    <a:lnTo>
                      <a:pt x="21351" y="14794"/>
                    </a:lnTo>
                    <a:lnTo>
                      <a:pt x="20358" y="16273"/>
                    </a:lnTo>
                    <a:lnTo>
                      <a:pt x="19613" y="17753"/>
                    </a:lnTo>
                    <a:lnTo>
                      <a:pt x="18372" y="18641"/>
                    </a:lnTo>
                    <a:lnTo>
                      <a:pt x="17131" y="19528"/>
                    </a:lnTo>
                    <a:lnTo>
                      <a:pt x="14400" y="21008"/>
                    </a:lnTo>
                    <a:lnTo>
                      <a:pt x="10924" y="21600"/>
                    </a:lnTo>
                    <a:lnTo>
                      <a:pt x="8689" y="21008"/>
                    </a:lnTo>
                    <a:lnTo>
                      <a:pt x="6455" y="20712"/>
                    </a:lnTo>
                    <a:lnTo>
                      <a:pt x="4717" y="20120"/>
                    </a:lnTo>
                    <a:lnTo>
                      <a:pt x="3227" y="18641"/>
                    </a:lnTo>
                    <a:lnTo>
                      <a:pt x="1986" y="17161"/>
                    </a:lnTo>
                    <a:lnTo>
                      <a:pt x="744" y="15386"/>
                    </a:lnTo>
                    <a:lnTo>
                      <a:pt x="496" y="13315"/>
                    </a:lnTo>
                    <a:lnTo>
                      <a:pt x="0" y="10652"/>
                    </a:lnTo>
                    <a:lnTo>
                      <a:pt x="496" y="8284"/>
                    </a:lnTo>
                    <a:lnTo>
                      <a:pt x="744" y="5917"/>
                    </a:lnTo>
                    <a:lnTo>
                      <a:pt x="1986" y="4438"/>
                    </a:lnTo>
                    <a:lnTo>
                      <a:pt x="3227" y="2958"/>
                    </a:lnTo>
                    <a:lnTo>
                      <a:pt x="4717" y="1479"/>
                    </a:lnTo>
                    <a:lnTo>
                      <a:pt x="6455" y="887"/>
                    </a:lnTo>
                    <a:lnTo>
                      <a:pt x="8689" y="591"/>
                    </a:lnTo>
                    <a:lnTo>
                      <a:pt x="10924" y="0"/>
                    </a:lnTo>
                    <a:lnTo>
                      <a:pt x="13655" y="591"/>
                    </a:lnTo>
                    <a:lnTo>
                      <a:pt x="15641" y="887"/>
                    </a:lnTo>
                    <a:lnTo>
                      <a:pt x="17627" y="2071"/>
                    </a:lnTo>
                    <a:lnTo>
                      <a:pt x="18868" y="3254"/>
                    </a:lnTo>
                    <a:lnTo>
                      <a:pt x="20110" y="4734"/>
                    </a:lnTo>
                    <a:lnTo>
                      <a:pt x="20855" y="6805"/>
                    </a:lnTo>
                    <a:lnTo>
                      <a:pt x="21351" y="9172"/>
                    </a:lnTo>
                    <a:lnTo>
                      <a:pt x="21600" y="12131"/>
                    </a:lnTo>
                    <a:lnTo>
                      <a:pt x="21600" y="12427"/>
                    </a:lnTo>
                    <a:lnTo>
                      <a:pt x="5710" y="12427"/>
                    </a:lnTo>
                    <a:lnTo>
                      <a:pt x="5958" y="13906"/>
                    </a:lnTo>
                    <a:lnTo>
                      <a:pt x="6703" y="15682"/>
                    </a:lnTo>
                    <a:lnTo>
                      <a:pt x="8441" y="16865"/>
                    </a:lnTo>
                    <a:lnTo>
                      <a:pt x="10924" y="17161"/>
                    </a:lnTo>
                    <a:lnTo>
                      <a:pt x="12413" y="17161"/>
                    </a:lnTo>
                    <a:lnTo>
                      <a:pt x="13655" y="16865"/>
                    </a:lnTo>
                    <a:lnTo>
                      <a:pt x="14896" y="15682"/>
                    </a:lnTo>
                    <a:lnTo>
                      <a:pt x="15641" y="14794"/>
                    </a:lnTo>
                    <a:lnTo>
                      <a:pt x="21351" y="14794"/>
                    </a:lnTo>
                    <a:close/>
                    <a:moveTo>
                      <a:pt x="16137" y="8580"/>
                    </a:moveTo>
                    <a:lnTo>
                      <a:pt x="16137" y="8580"/>
                    </a:lnTo>
                    <a:lnTo>
                      <a:pt x="15641" y="7101"/>
                    </a:lnTo>
                    <a:lnTo>
                      <a:pt x="14896" y="5917"/>
                    </a:lnTo>
                    <a:lnTo>
                      <a:pt x="13158" y="4734"/>
                    </a:lnTo>
                    <a:lnTo>
                      <a:pt x="11917" y="4438"/>
                    </a:lnTo>
                    <a:lnTo>
                      <a:pt x="10924" y="4438"/>
                    </a:lnTo>
                    <a:lnTo>
                      <a:pt x="9186" y="4438"/>
                    </a:lnTo>
                    <a:lnTo>
                      <a:pt x="8441" y="4734"/>
                    </a:lnTo>
                    <a:lnTo>
                      <a:pt x="6703" y="6213"/>
                    </a:lnTo>
                    <a:lnTo>
                      <a:pt x="5958" y="7693"/>
                    </a:lnTo>
                    <a:lnTo>
                      <a:pt x="5710" y="8580"/>
                    </a:lnTo>
                    <a:lnTo>
                      <a:pt x="16137"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8" name="AutoShape 25"/>
              <p:cNvSpPr>
                <a:spLocks/>
              </p:cNvSpPr>
              <p:nvPr/>
            </p:nvSpPr>
            <p:spPr bwMode="auto">
              <a:xfrm>
                <a:off x="11333163" y="9226550"/>
                <a:ext cx="101600"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4241" y="0"/>
                    </a:lnTo>
                    <a:lnTo>
                      <a:pt x="16140" y="242"/>
                    </a:lnTo>
                    <a:lnTo>
                      <a:pt x="17802" y="728"/>
                    </a:lnTo>
                    <a:lnTo>
                      <a:pt x="19226" y="1213"/>
                    </a:lnTo>
                    <a:lnTo>
                      <a:pt x="19938" y="2426"/>
                    </a:lnTo>
                    <a:lnTo>
                      <a:pt x="20887" y="3155"/>
                    </a:lnTo>
                    <a:lnTo>
                      <a:pt x="21125" y="4368"/>
                    </a:lnTo>
                    <a:lnTo>
                      <a:pt x="21600" y="6552"/>
                    </a:lnTo>
                    <a:lnTo>
                      <a:pt x="21600" y="8251"/>
                    </a:lnTo>
                    <a:lnTo>
                      <a:pt x="21125" y="9707"/>
                    </a:lnTo>
                    <a:lnTo>
                      <a:pt x="20413" y="10921"/>
                    </a:lnTo>
                    <a:lnTo>
                      <a:pt x="19701" y="11649"/>
                    </a:lnTo>
                    <a:lnTo>
                      <a:pt x="18989" y="12862"/>
                    </a:lnTo>
                    <a:lnTo>
                      <a:pt x="17802" y="13348"/>
                    </a:lnTo>
                    <a:lnTo>
                      <a:pt x="16140" y="13591"/>
                    </a:lnTo>
                    <a:lnTo>
                      <a:pt x="14716" y="13591"/>
                    </a:lnTo>
                    <a:lnTo>
                      <a:pt x="5934" y="13591"/>
                    </a:lnTo>
                    <a:lnTo>
                      <a:pt x="5934" y="21600"/>
                    </a:lnTo>
                    <a:lnTo>
                      <a:pt x="0" y="21600"/>
                    </a:lnTo>
                    <a:lnTo>
                      <a:pt x="0" y="0"/>
                    </a:lnTo>
                    <a:close/>
                    <a:moveTo>
                      <a:pt x="5934" y="9707"/>
                    </a:moveTo>
                    <a:lnTo>
                      <a:pt x="11868" y="9707"/>
                    </a:lnTo>
                    <a:lnTo>
                      <a:pt x="13054" y="9707"/>
                    </a:lnTo>
                    <a:lnTo>
                      <a:pt x="14241" y="9465"/>
                    </a:lnTo>
                    <a:lnTo>
                      <a:pt x="15428" y="8494"/>
                    </a:lnTo>
                    <a:lnTo>
                      <a:pt x="15903" y="7038"/>
                    </a:lnTo>
                    <a:lnTo>
                      <a:pt x="15428" y="5339"/>
                    </a:lnTo>
                    <a:lnTo>
                      <a:pt x="14716" y="4368"/>
                    </a:lnTo>
                    <a:lnTo>
                      <a:pt x="13529" y="3883"/>
                    </a:lnTo>
                    <a:lnTo>
                      <a:pt x="12342" y="3883"/>
                    </a:lnTo>
                    <a:lnTo>
                      <a:pt x="5934" y="3883"/>
                    </a:lnTo>
                    <a:lnTo>
                      <a:pt x="5934" y="970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9" name="AutoShape 26"/>
              <p:cNvSpPr>
                <a:spLocks/>
              </p:cNvSpPr>
              <p:nvPr/>
            </p:nvSpPr>
            <p:spPr bwMode="auto">
              <a:xfrm>
                <a:off x="11449050" y="9224963"/>
                <a:ext cx="23813"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696"/>
                    </a:moveTo>
                    <a:lnTo>
                      <a:pt x="21600" y="5696"/>
                    </a:lnTo>
                    <a:lnTo>
                      <a:pt x="21600" y="21600"/>
                    </a:lnTo>
                    <a:lnTo>
                      <a:pt x="0" y="21600"/>
                    </a:lnTo>
                    <a:lnTo>
                      <a:pt x="0" y="5696"/>
                    </a:lnTo>
                    <a:close/>
                    <a:moveTo>
                      <a:pt x="0" y="0"/>
                    </a:moveTo>
                    <a:lnTo>
                      <a:pt x="21600" y="0"/>
                    </a:lnTo>
                    <a:lnTo>
                      <a:pt x="21600" y="3797"/>
                    </a:lnTo>
                    <a:lnTo>
                      <a:pt x="0" y="3797"/>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0" name="AutoShape 27"/>
              <p:cNvSpPr>
                <a:spLocks/>
              </p:cNvSpPr>
              <p:nvPr/>
            </p:nvSpPr>
            <p:spPr bwMode="auto">
              <a:xfrm>
                <a:off x="11491913" y="9248775"/>
                <a:ext cx="93662" cy="104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34"/>
                    </a:moveTo>
                    <a:lnTo>
                      <a:pt x="5400" y="234"/>
                    </a:lnTo>
                    <a:lnTo>
                      <a:pt x="5400" y="2113"/>
                    </a:lnTo>
                    <a:lnTo>
                      <a:pt x="7200" y="1173"/>
                    </a:lnTo>
                    <a:lnTo>
                      <a:pt x="8485" y="234"/>
                    </a:lnTo>
                    <a:lnTo>
                      <a:pt x="10028" y="0"/>
                    </a:lnTo>
                    <a:lnTo>
                      <a:pt x="11828" y="0"/>
                    </a:lnTo>
                    <a:lnTo>
                      <a:pt x="13885" y="0"/>
                    </a:lnTo>
                    <a:lnTo>
                      <a:pt x="15942" y="234"/>
                    </a:lnTo>
                    <a:lnTo>
                      <a:pt x="17485" y="1173"/>
                    </a:lnTo>
                    <a:lnTo>
                      <a:pt x="18771" y="1878"/>
                    </a:lnTo>
                    <a:lnTo>
                      <a:pt x="20057" y="3052"/>
                    </a:lnTo>
                    <a:lnTo>
                      <a:pt x="20828" y="4460"/>
                    </a:lnTo>
                    <a:lnTo>
                      <a:pt x="21600" y="6104"/>
                    </a:lnTo>
                    <a:lnTo>
                      <a:pt x="21600" y="7982"/>
                    </a:lnTo>
                    <a:lnTo>
                      <a:pt x="21600" y="9860"/>
                    </a:lnTo>
                    <a:lnTo>
                      <a:pt x="20828" y="11269"/>
                    </a:lnTo>
                    <a:lnTo>
                      <a:pt x="20057" y="12913"/>
                    </a:lnTo>
                    <a:lnTo>
                      <a:pt x="19285" y="14086"/>
                    </a:lnTo>
                    <a:lnTo>
                      <a:pt x="17485" y="15026"/>
                    </a:lnTo>
                    <a:lnTo>
                      <a:pt x="15942" y="15965"/>
                    </a:lnTo>
                    <a:lnTo>
                      <a:pt x="14142" y="16199"/>
                    </a:lnTo>
                    <a:lnTo>
                      <a:pt x="12085" y="16669"/>
                    </a:lnTo>
                    <a:lnTo>
                      <a:pt x="10028" y="16199"/>
                    </a:lnTo>
                    <a:lnTo>
                      <a:pt x="8485" y="15965"/>
                    </a:lnTo>
                    <a:lnTo>
                      <a:pt x="6685" y="15026"/>
                    </a:lnTo>
                    <a:lnTo>
                      <a:pt x="5400" y="14086"/>
                    </a:lnTo>
                    <a:lnTo>
                      <a:pt x="5400" y="21600"/>
                    </a:lnTo>
                    <a:lnTo>
                      <a:pt x="0" y="21600"/>
                    </a:lnTo>
                    <a:lnTo>
                      <a:pt x="0" y="234"/>
                    </a:lnTo>
                    <a:close/>
                    <a:moveTo>
                      <a:pt x="10800" y="12913"/>
                    </a:moveTo>
                    <a:lnTo>
                      <a:pt x="10800" y="12913"/>
                    </a:lnTo>
                    <a:lnTo>
                      <a:pt x="12600" y="12443"/>
                    </a:lnTo>
                    <a:lnTo>
                      <a:pt x="14142" y="11739"/>
                    </a:lnTo>
                    <a:lnTo>
                      <a:pt x="15428" y="10095"/>
                    </a:lnTo>
                    <a:lnTo>
                      <a:pt x="15942" y="8217"/>
                    </a:lnTo>
                    <a:lnTo>
                      <a:pt x="15428" y="6104"/>
                    </a:lnTo>
                    <a:lnTo>
                      <a:pt x="14142" y="4930"/>
                    </a:lnTo>
                    <a:lnTo>
                      <a:pt x="12600" y="3756"/>
                    </a:lnTo>
                    <a:lnTo>
                      <a:pt x="10800" y="3756"/>
                    </a:lnTo>
                    <a:lnTo>
                      <a:pt x="8742" y="3756"/>
                    </a:lnTo>
                    <a:lnTo>
                      <a:pt x="7200" y="4930"/>
                    </a:lnTo>
                    <a:lnTo>
                      <a:pt x="5914" y="6104"/>
                    </a:lnTo>
                    <a:lnTo>
                      <a:pt x="5400" y="8217"/>
                    </a:lnTo>
                    <a:lnTo>
                      <a:pt x="5914" y="10095"/>
                    </a:lnTo>
                    <a:lnTo>
                      <a:pt x="7200" y="11739"/>
                    </a:lnTo>
                    <a:lnTo>
                      <a:pt x="8742" y="12443"/>
                    </a:lnTo>
                    <a:lnTo>
                      <a:pt x="10800" y="1291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1" name="AutoShape 28"/>
              <p:cNvSpPr>
                <a:spLocks/>
              </p:cNvSpPr>
              <p:nvPr/>
            </p:nvSpPr>
            <p:spPr bwMode="auto">
              <a:xfrm>
                <a:off x="11595100" y="9248775"/>
                <a:ext cx="96838"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636" y="17753"/>
                    </a:lnTo>
                    <a:lnTo>
                      <a:pt x="18409" y="18641"/>
                    </a:lnTo>
                    <a:lnTo>
                      <a:pt x="17181" y="19528"/>
                    </a:lnTo>
                    <a:lnTo>
                      <a:pt x="14481" y="21008"/>
                    </a:lnTo>
                    <a:lnTo>
                      <a:pt x="10800" y="21600"/>
                    </a:lnTo>
                    <a:lnTo>
                      <a:pt x="8836" y="21008"/>
                    </a:lnTo>
                    <a:lnTo>
                      <a:pt x="6381" y="20712"/>
                    </a:lnTo>
                    <a:lnTo>
                      <a:pt x="4909" y="20120"/>
                    </a:lnTo>
                    <a:lnTo>
                      <a:pt x="3190" y="18641"/>
                    </a:lnTo>
                    <a:lnTo>
                      <a:pt x="1963" y="17161"/>
                    </a:lnTo>
                    <a:lnTo>
                      <a:pt x="981" y="15386"/>
                    </a:lnTo>
                    <a:lnTo>
                      <a:pt x="490" y="13315"/>
                    </a:lnTo>
                    <a:lnTo>
                      <a:pt x="0" y="10652"/>
                    </a:lnTo>
                    <a:lnTo>
                      <a:pt x="490" y="8284"/>
                    </a:lnTo>
                    <a:lnTo>
                      <a:pt x="981" y="5917"/>
                    </a:lnTo>
                    <a:lnTo>
                      <a:pt x="1963" y="4438"/>
                    </a:lnTo>
                    <a:lnTo>
                      <a:pt x="3190" y="2958"/>
                    </a:lnTo>
                    <a:lnTo>
                      <a:pt x="4909" y="1479"/>
                    </a:lnTo>
                    <a:lnTo>
                      <a:pt x="6381" y="887"/>
                    </a:lnTo>
                    <a:lnTo>
                      <a:pt x="8836" y="591"/>
                    </a:lnTo>
                    <a:lnTo>
                      <a:pt x="10800" y="0"/>
                    </a:lnTo>
                    <a:lnTo>
                      <a:pt x="13500" y="591"/>
                    </a:lnTo>
                    <a:lnTo>
                      <a:pt x="15463" y="887"/>
                    </a:lnTo>
                    <a:lnTo>
                      <a:pt x="17672"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463" y="14794"/>
                    </a:lnTo>
                    <a:lnTo>
                      <a:pt x="21109" y="14794"/>
                    </a:lnTo>
                    <a:close/>
                    <a:moveTo>
                      <a:pt x="15954" y="8580"/>
                    </a:moveTo>
                    <a:lnTo>
                      <a:pt x="15954" y="8580"/>
                    </a:lnTo>
                    <a:lnTo>
                      <a:pt x="15463" y="7101"/>
                    </a:lnTo>
                    <a:lnTo>
                      <a:pt x="14727" y="5917"/>
                    </a:lnTo>
                    <a:lnTo>
                      <a:pt x="13254" y="4734"/>
                    </a:lnTo>
                    <a:lnTo>
                      <a:pt x="12272" y="4438"/>
                    </a:lnTo>
                    <a:lnTo>
                      <a:pt x="10800" y="4438"/>
                    </a:lnTo>
                    <a:lnTo>
                      <a:pt x="9327" y="4438"/>
                    </a:lnTo>
                    <a:lnTo>
                      <a:pt x="8345" y="4734"/>
                    </a:lnTo>
                    <a:lnTo>
                      <a:pt x="6872" y="6213"/>
                    </a:lnTo>
                    <a:lnTo>
                      <a:pt x="6136"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2" name="AutoShape 29"/>
              <p:cNvSpPr>
                <a:spLocks/>
              </p:cNvSpPr>
              <p:nvPr/>
            </p:nvSpPr>
            <p:spPr bwMode="auto">
              <a:xfrm>
                <a:off x="11739563" y="9231313"/>
                <a:ext cx="103187"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00" y="15144"/>
                    </a:moveTo>
                    <a:lnTo>
                      <a:pt x="5165" y="15144"/>
                    </a:lnTo>
                    <a:lnTo>
                      <a:pt x="2113" y="21600"/>
                    </a:lnTo>
                    <a:lnTo>
                      <a:pt x="0" y="21600"/>
                    </a:lnTo>
                    <a:lnTo>
                      <a:pt x="9391" y="0"/>
                    </a:lnTo>
                    <a:lnTo>
                      <a:pt x="11973" y="0"/>
                    </a:lnTo>
                    <a:lnTo>
                      <a:pt x="21600" y="21600"/>
                    </a:lnTo>
                    <a:lnTo>
                      <a:pt x="18782" y="21600"/>
                    </a:lnTo>
                    <a:lnTo>
                      <a:pt x="16200" y="15144"/>
                    </a:lnTo>
                    <a:close/>
                    <a:moveTo>
                      <a:pt x="10565" y="1986"/>
                    </a:moveTo>
                    <a:lnTo>
                      <a:pt x="6104" y="12662"/>
                    </a:lnTo>
                    <a:lnTo>
                      <a:pt x="15495" y="12662"/>
                    </a:lnTo>
                    <a:lnTo>
                      <a:pt x="10565" y="198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3" name="AutoShape 30"/>
              <p:cNvSpPr>
                <a:spLocks/>
              </p:cNvSpPr>
              <p:nvPr/>
            </p:nvSpPr>
            <p:spPr bwMode="auto">
              <a:xfrm>
                <a:off x="11845925" y="9256713"/>
                <a:ext cx="71438"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7142" y="4382"/>
                    </a:lnTo>
                    <a:lnTo>
                      <a:pt x="15771" y="3443"/>
                    </a:lnTo>
                    <a:lnTo>
                      <a:pt x="13371" y="2504"/>
                    </a:lnTo>
                    <a:lnTo>
                      <a:pt x="10628" y="2504"/>
                    </a:lnTo>
                    <a:lnTo>
                      <a:pt x="7885" y="2504"/>
                    </a:lnTo>
                    <a:lnTo>
                      <a:pt x="6171" y="2817"/>
                    </a:lnTo>
                    <a:lnTo>
                      <a:pt x="4457" y="4069"/>
                    </a:lnTo>
                    <a:lnTo>
                      <a:pt x="4114" y="5947"/>
                    </a:lnTo>
                    <a:lnTo>
                      <a:pt x="4457" y="6886"/>
                    </a:lnTo>
                    <a:lnTo>
                      <a:pt x="5828" y="7826"/>
                    </a:lnTo>
                    <a:lnTo>
                      <a:pt x="7885" y="8452"/>
                    </a:lnTo>
                    <a:lnTo>
                      <a:pt x="12342" y="9078"/>
                    </a:lnTo>
                    <a:lnTo>
                      <a:pt x="16800" y="10017"/>
                    </a:lnTo>
                    <a:lnTo>
                      <a:pt x="19542" y="10956"/>
                    </a:lnTo>
                    <a:lnTo>
                      <a:pt x="20571" y="11582"/>
                    </a:lnTo>
                    <a:lnTo>
                      <a:pt x="21257" y="12521"/>
                    </a:lnTo>
                    <a:lnTo>
                      <a:pt x="21600" y="15026"/>
                    </a:lnTo>
                    <a:lnTo>
                      <a:pt x="21600" y="16591"/>
                    </a:lnTo>
                    <a:lnTo>
                      <a:pt x="21257" y="17530"/>
                    </a:lnTo>
                    <a:lnTo>
                      <a:pt x="20228" y="18469"/>
                    </a:lnTo>
                    <a:lnTo>
                      <a:pt x="18857" y="19721"/>
                    </a:lnTo>
                    <a:lnTo>
                      <a:pt x="15771" y="20973"/>
                    </a:lnTo>
                    <a:lnTo>
                      <a:pt x="11314" y="21600"/>
                    </a:lnTo>
                    <a:lnTo>
                      <a:pt x="6857" y="20973"/>
                    </a:lnTo>
                    <a:lnTo>
                      <a:pt x="4457" y="20660"/>
                    </a:lnTo>
                    <a:lnTo>
                      <a:pt x="2742" y="19721"/>
                    </a:lnTo>
                    <a:lnTo>
                      <a:pt x="1714" y="18469"/>
                    </a:lnTo>
                    <a:lnTo>
                      <a:pt x="685" y="17530"/>
                    </a:lnTo>
                    <a:lnTo>
                      <a:pt x="0" y="15965"/>
                    </a:lnTo>
                    <a:lnTo>
                      <a:pt x="0" y="14400"/>
                    </a:lnTo>
                    <a:lnTo>
                      <a:pt x="2742" y="14400"/>
                    </a:lnTo>
                    <a:lnTo>
                      <a:pt x="4114" y="16591"/>
                    </a:lnTo>
                    <a:lnTo>
                      <a:pt x="5142" y="18156"/>
                    </a:lnTo>
                    <a:lnTo>
                      <a:pt x="7885" y="18469"/>
                    </a:lnTo>
                    <a:lnTo>
                      <a:pt x="11314" y="19095"/>
                    </a:lnTo>
                    <a:lnTo>
                      <a:pt x="14400" y="18469"/>
                    </a:lnTo>
                    <a:lnTo>
                      <a:pt x="16800" y="18156"/>
                    </a:lnTo>
                    <a:lnTo>
                      <a:pt x="18514" y="17217"/>
                    </a:lnTo>
                    <a:lnTo>
                      <a:pt x="18514" y="15026"/>
                    </a:lnTo>
                    <a:lnTo>
                      <a:pt x="18514" y="14086"/>
                    </a:lnTo>
                    <a:lnTo>
                      <a:pt x="17142" y="13147"/>
                    </a:lnTo>
                    <a:lnTo>
                      <a:pt x="14400" y="11895"/>
                    </a:lnTo>
                    <a:lnTo>
                      <a:pt x="9942" y="11582"/>
                    </a:lnTo>
                    <a:lnTo>
                      <a:pt x="5828" y="10956"/>
                    </a:lnTo>
                    <a:lnTo>
                      <a:pt x="2742" y="10017"/>
                    </a:lnTo>
                    <a:lnTo>
                      <a:pt x="1714" y="9078"/>
                    </a:lnTo>
                    <a:lnTo>
                      <a:pt x="1371" y="8452"/>
                    </a:lnTo>
                    <a:lnTo>
                      <a:pt x="685" y="5947"/>
                    </a:lnTo>
                    <a:lnTo>
                      <a:pt x="1371" y="3443"/>
                    </a:lnTo>
                    <a:lnTo>
                      <a:pt x="2399" y="2504"/>
                    </a:lnTo>
                    <a:lnTo>
                      <a:pt x="3428" y="1878"/>
                    </a:lnTo>
                    <a:lnTo>
                      <a:pt x="6171" y="313"/>
                    </a:lnTo>
                    <a:lnTo>
                      <a:pt x="10628" y="0"/>
                    </a:lnTo>
                    <a:lnTo>
                      <a:pt x="15085" y="313"/>
                    </a:lnTo>
                    <a:lnTo>
                      <a:pt x="16800" y="939"/>
                    </a:lnTo>
                    <a:lnTo>
                      <a:pt x="18514" y="1878"/>
                    </a:lnTo>
                    <a:lnTo>
                      <a:pt x="19542" y="2504"/>
                    </a:lnTo>
                    <a:lnTo>
                      <a:pt x="20228" y="4069"/>
                    </a:lnTo>
                    <a:lnTo>
                      <a:pt x="21257"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4" name="AutoShape 31"/>
              <p:cNvSpPr>
                <a:spLocks/>
              </p:cNvSpPr>
              <p:nvPr/>
            </p:nvSpPr>
            <p:spPr bwMode="auto">
              <a:xfrm>
                <a:off x="11925300" y="9256713"/>
                <a:ext cx="69850"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6457" y="4382"/>
                    </a:lnTo>
                    <a:lnTo>
                      <a:pt x="15428" y="3443"/>
                    </a:lnTo>
                    <a:lnTo>
                      <a:pt x="13371" y="2504"/>
                    </a:lnTo>
                    <a:lnTo>
                      <a:pt x="9942" y="2504"/>
                    </a:lnTo>
                    <a:lnTo>
                      <a:pt x="7542" y="2504"/>
                    </a:lnTo>
                    <a:lnTo>
                      <a:pt x="5485" y="2817"/>
                    </a:lnTo>
                    <a:lnTo>
                      <a:pt x="4457" y="4069"/>
                    </a:lnTo>
                    <a:lnTo>
                      <a:pt x="3771" y="5947"/>
                    </a:lnTo>
                    <a:lnTo>
                      <a:pt x="3771" y="6886"/>
                    </a:lnTo>
                    <a:lnTo>
                      <a:pt x="5485" y="7826"/>
                    </a:lnTo>
                    <a:lnTo>
                      <a:pt x="7542" y="8452"/>
                    </a:lnTo>
                    <a:lnTo>
                      <a:pt x="12000" y="9078"/>
                    </a:lnTo>
                    <a:lnTo>
                      <a:pt x="16114" y="10017"/>
                    </a:lnTo>
                    <a:lnTo>
                      <a:pt x="19199" y="10956"/>
                    </a:lnTo>
                    <a:lnTo>
                      <a:pt x="20571" y="11582"/>
                    </a:lnTo>
                    <a:lnTo>
                      <a:pt x="20914" y="12521"/>
                    </a:lnTo>
                    <a:lnTo>
                      <a:pt x="21600" y="15026"/>
                    </a:lnTo>
                    <a:lnTo>
                      <a:pt x="21600" y="16591"/>
                    </a:lnTo>
                    <a:lnTo>
                      <a:pt x="20914" y="17530"/>
                    </a:lnTo>
                    <a:lnTo>
                      <a:pt x="19885" y="18469"/>
                    </a:lnTo>
                    <a:lnTo>
                      <a:pt x="18857" y="19721"/>
                    </a:lnTo>
                    <a:lnTo>
                      <a:pt x="15428" y="20973"/>
                    </a:lnTo>
                    <a:lnTo>
                      <a:pt x="10971" y="21600"/>
                    </a:lnTo>
                    <a:lnTo>
                      <a:pt x="6171" y="20973"/>
                    </a:lnTo>
                    <a:lnTo>
                      <a:pt x="4457" y="20660"/>
                    </a:lnTo>
                    <a:lnTo>
                      <a:pt x="2742" y="19721"/>
                    </a:lnTo>
                    <a:lnTo>
                      <a:pt x="1714" y="18469"/>
                    </a:lnTo>
                    <a:lnTo>
                      <a:pt x="342" y="17530"/>
                    </a:lnTo>
                    <a:lnTo>
                      <a:pt x="0" y="15965"/>
                    </a:lnTo>
                    <a:lnTo>
                      <a:pt x="0" y="14400"/>
                    </a:lnTo>
                    <a:lnTo>
                      <a:pt x="2742" y="14400"/>
                    </a:lnTo>
                    <a:lnTo>
                      <a:pt x="3428" y="16591"/>
                    </a:lnTo>
                    <a:lnTo>
                      <a:pt x="4799" y="18156"/>
                    </a:lnTo>
                    <a:lnTo>
                      <a:pt x="7200" y="18469"/>
                    </a:lnTo>
                    <a:lnTo>
                      <a:pt x="10971" y="19095"/>
                    </a:lnTo>
                    <a:lnTo>
                      <a:pt x="13714" y="18469"/>
                    </a:lnTo>
                    <a:lnTo>
                      <a:pt x="16457" y="18156"/>
                    </a:lnTo>
                    <a:lnTo>
                      <a:pt x="17828" y="17217"/>
                    </a:lnTo>
                    <a:lnTo>
                      <a:pt x="18171" y="15026"/>
                    </a:lnTo>
                    <a:lnTo>
                      <a:pt x="18171" y="14086"/>
                    </a:lnTo>
                    <a:lnTo>
                      <a:pt x="16457" y="13147"/>
                    </a:lnTo>
                    <a:lnTo>
                      <a:pt x="14399" y="11895"/>
                    </a:lnTo>
                    <a:lnTo>
                      <a:pt x="9942" y="11582"/>
                    </a:lnTo>
                    <a:lnTo>
                      <a:pt x="5485" y="10956"/>
                    </a:lnTo>
                    <a:lnTo>
                      <a:pt x="2742" y="10017"/>
                    </a:lnTo>
                    <a:lnTo>
                      <a:pt x="1714" y="9078"/>
                    </a:lnTo>
                    <a:lnTo>
                      <a:pt x="1028" y="8452"/>
                    </a:lnTo>
                    <a:lnTo>
                      <a:pt x="342" y="5947"/>
                    </a:lnTo>
                    <a:lnTo>
                      <a:pt x="1028" y="3443"/>
                    </a:lnTo>
                    <a:lnTo>
                      <a:pt x="1714" y="2504"/>
                    </a:lnTo>
                    <a:lnTo>
                      <a:pt x="2742" y="1878"/>
                    </a:lnTo>
                    <a:lnTo>
                      <a:pt x="6171" y="313"/>
                    </a:lnTo>
                    <a:lnTo>
                      <a:pt x="9942" y="0"/>
                    </a:lnTo>
                    <a:lnTo>
                      <a:pt x="14742" y="313"/>
                    </a:lnTo>
                    <a:lnTo>
                      <a:pt x="16457" y="939"/>
                    </a:lnTo>
                    <a:lnTo>
                      <a:pt x="17828" y="1878"/>
                    </a:lnTo>
                    <a:lnTo>
                      <a:pt x="18857" y="2504"/>
                    </a:lnTo>
                    <a:lnTo>
                      <a:pt x="19885" y="4069"/>
                    </a:lnTo>
                    <a:lnTo>
                      <a:pt x="20571"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5" name="AutoShape 32"/>
              <p:cNvSpPr>
                <a:spLocks/>
              </p:cNvSpPr>
              <p:nvPr/>
            </p:nvSpPr>
            <p:spPr bwMode="auto">
              <a:xfrm>
                <a:off x="120030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2" y="0"/>
                    </a:moveTo>
                    <a:lnTo>
                      <a:pt x="10652" y="0"/>
                    </a:lnTo>
                    <a:lnTo>
                      <a:pt x="13315" y="313"/>
                    </a:lnTo>
                    <a:lnTo>
                      <a:pt x="15386" y="939"/>
                    </a:lnTo>
                    <a:lnTo>
                      <a:pt x="17161" y="1878"/>
                    </a:lnTo>
                    <a:lnTo>
                      <a:pt x="18641" y="3443"/>
                    </a:lnTo>
                    <a:lnTo>
                      <a:pt x="20120" y="5008"/>
                    </a:lnTo>
                    <a:lnTo>
                      <a:pt x="21008" y="6573"/>
                    </a:lnTo>
                    <a:lnTo>
                      <a:pt x="21600" y="8452"/>
                    </a:lnTo>
                    <a:lnTo>
                      <a:pt x="21600" y="10643"/>
                    </a:lnTo>
                    <a:lnTo>
                      <a:pt x="21600" y="13147"/>
                    </a:lnTo>
                    <a:lnTo>
                      <a:pt x="21008" y="14400"/>
                    </a:lnTo>
                    <a:lnTo>
                      <a:pt x="20120" y="16591"/>
                    </a:lnTo>
                    <a:lnTo>
                      <a:pt x="18641" y="18156"/>
                    </a:lnTo>
                    <a:lnTo>
                      <a:pt x="17161" y="19721"/>
                    </a:lnTo>
                    <a:lnTo>
                      <a:pt x="15386" y="20660"/>
                    </a:lnTo>
                    <a:lnTo>
                      <a:pt x="13315" y="20973"/>
                    </a:lnTo>
                    <a:lnTo>
                      <a:pt x="10652" y="21600"/>
                    </a:lnTo>
                    <a:lnTo>
                      <a:pt x="7989" y="20973"/>
                    </a:lnTo>
                    <a:lnTo>
                      <a:pt x="5621" y="20660"/>
                    </a:lnTo>
                    <a:lnTo>
                      <a:pt x="3846" y="19721"/>
                    </a:lnTo>
                    <a:lnTo>
                      <a:pt x="2367" y="18156"/>
                    </a:lnTo>
                    <a:lnTo>
                      <a:pt x="1479" y="16591"/>
                    </a:lnTo>
                    <a:lnTo>
                      <a:pt x="591" y="14400"/>
                    </a:lnTo>
                    <a:lnTo>
                      <a:pt x="0" y="13147"/>
                    </a:lnTo>
                    <a:lnTo>
                      <a:pt x="0" y="10643"/>
                    </a:lnTo>
                    <a:lnTo>
                      <a:pt x="0" y="8452"/>
                    </a:lnTo>
                    <a:lnTo>
                      <a:pt x="591" y="6573"/>
                    </a:lnTo>
                    <a:lnTo>
                      <a:pt x="1479" y="5008"/>
                    </a:lnTo>
                    <a:lnTo>
                      <a:pt x="2367" y="3443"/>
                    </a:lnTo>
                    <a:lnTo>
                      <a:pt x="3846" y="1878"/>
                    </a:lnTo>
                    <a:lnTo>
                      <a:pt x="5621" y="939"/>
                    </a:lnTo>
                    <a:lnTo>
                      <a:pt x="7989" y="313"/>
                    </a:lnTo>
                    <a:lnTo>
                      <a:pt x="10652" y="0"/>
                    </a:lnTo>
                    <a:close/>
                    <a:moveTo>
                      <a:pt x="10652" y="19095"/>
                    </a:moveTo>
                    <a:lnTo>
                      <a:pt x="10652" y="19095"/>
                    </a:lnTo>
                    <a:lnTo>
                      <a:pt x="12427" y="19095"/>
                    </a:lnTo>
                    <a:lnTo>
                      <a:pt x="13906" y="18469"/>
                    </a:lnTo>
                    <a:lnTo>
                      <a:pt x="15386" y="17530"/>
                    </a:lnTo>
                    <a:lnTo>
                      <a:pt x="16865" y="16591"/>
                    </a:lnTo>
                    <a:lnTo>
                      <a:pt x="17753" y="15652"/>
                    </a:lnTo>
                    <a:lnTo>
                      <a:pt x="18049" y="14086"/>
                    </a:lnTo>
                    <a:lnTo>
                      <a:pt x="18641" y="12521"/>
                    </a:lnTo>
                    <a:lnTo>
                      <a:pt x="18641" y="10643"/>
                    </a:lnTo>
                    <a:lnTo>
                      <a:pt x="18641" y="9078"/>
                    </a:lnTo>
                    <a:lnTo>
                      <a:pt x="18049" y="7513"/>
                    </a:lnTo>
                    <a:lnTo>
                      <a:pt x="17753" y="5947"/>
                    </a:lnTo>
                    <a:lnTo>
                      <a:pt x="16865" y="5008"/>
                    </a:lnTo>
                    <a:lnTo>
                      <a:pt x="15386" y="4069"/>
                    </a:lnTo>
                    <a:lnTo>
                      <a:pt x="13906" y="2817"/>
                    </a:lnTo>
                    <a:lnTo>
                      <a:pt x="12427" y="2504"/>
                    </a:lnTo>
                    <a:lnTo>
                      <a:pt x="10652" y="2504"/>
                    </a:lnTo>
                    <a:lnTo>
                      <a:pt x="8580" y="2504"/>
                    </a:lnTo>
                    <a:lnTo>
                      <a:pt x="7101" y="2817"/>
                    </a:lnTo>
                    <a:lnTo>
                      <a:pt x="5621" y="4069"/>
                    </a:lnTo>
                    <a:lnTo>
                      <a:pt x="4734" y="5008"/>
                    </a:lnTo>
                    <a:lnTo>
                      <a:pt x="3846" y="5947"/>
                    </a:lnTo>
                    <a:lnTo>
                      <a:pt x="2958" y="7513"/>
                    </a:lnTo>
                    <a:lnTo>
                      <a:pt x="2958" y="9078"/>
                    </a:lnTo>
                    <a:lnTo>
                      <a:pt x="2367" y="10643"/>
                    </a:lnTo>
                    <a:lnTo>
                      <a:pt x="2958" y="12521"/>
                    </a:lnTo>
                    <a:lnTo>
                      <a:pt x="2958" y="14086"/>
                    </a:lnTo>
                    <a:lnTo>
                      <a:pt x="3846" y="15652"/>
                    </a:lnTo>
                    <a:lnTo>
                      <a:pt x="4734" y="16591"/>
                    </a:lnTo>
                    <a:lnTo>
                      <a:pt x="5621" y="17530"/>
                    </a:lnTo>
                    <a:lnTo>
                      <a:pt x="7101" y="18469"/>
                    </a:lnTo>
                    <a:lnTo>
                      <a:pt x="8580" y="19095"/>
                    </a:lnTo>
                    <a:lnTo>
                      <a:pt x="10652"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6" name="AutoShape 33"/>
              <p:cNvSpPr>
                <a:spLocks/>
              </p:cNvSpPr>
              <p:nvPr/>
            </p:nvSpPr>
            <p:spPr bwMode="auto">
              <a:xfrm>
                <a:off x="12096750" y="9256713"/>
                <a:ext cx="79375"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460"/>
                    </a:moveTo>
                    <a:lnTo>
                      <a:pt x="21600" y="13460"/>
                    </a:lnTo>
                    <a:lnTo>
                      <a:pt x="20660" y="15965"/>
                    </a:lnTo>
                    <a:lnTo>
                      <a:pt x="19095" y="18469"/>
                    </a:lnTo>
                    <a:lnTo>
                      <a:pt x="17530" y="19721"/>
                    </a:lnTo>
                    <a:lnTo>
                      <a:pt x="15965" y="20660"/>
                    </a:lnTo>
                    <a:lnTo>
                      <a:pt x="14086" y="20973"/>
                    </a:lnTo>
                    <a:lnTo>
                      <a:pt x="11582" y="21600"/>
                    </a:lnTo>
                    <a:lnTo>
                      <a:pt x="9078" y="20973"/>
                    </a:lnTo>
                    <a:lnTo>
                      <a:pt x="6573" y="20660"/>
                    </a:lnTo>
                    <a:lnTo>
                      <a:pt x="4382" y="19721"/>
                    </a:lnTo>
                    <a:lnTo>
                      <a:pt x="2817" y="18469"/>
                    </a:lnTo>
                    <a:lnTo>
                      <a:pt x="1878" y="17217"/>
                    </a:lnTo>
                    <a:lnTo>
                      <a:pt x="939" y="15026"/>
                    </a:lnTo>
                    <a:lnTo>
                      <a:pt x="313" y="13147"/>
                    </a:lnTo>
                    <a:lnTo>
                      <a:pt x="0" y="10643"/>
                    </a:lnTo>
                    <a:lnTo>
                      <a:pt x="313" y="8452"/>
                    </a:lnTo>
                    <a:lnTo>
                      <a:pt x="939" y="6573"/>
                    </a:lnTo>
                    <a:lnTo>
                      <a:pt x="1565" y="4382"/>
                    </a:lnTo>
                    <a:lnTo>
                      <a:pt x="2817" y="2817"/>
                    </a:lnTo>
                    <a:lnTo>
                      <a:pt x="4382" y="1878"/>
                    </a:lnTo>
                    <a:lnTo>
                      <a:pt x="6573" y="939"/>
                    </a:lnTo>
                    <a:lnTo>
                      <a:pt x="8452" y="313"/>
                    </a:lnTo>
                    <a:lnTo>
                      <a:pt x="11582" y="0"/>
                    </a:lnTo>
                    <a:lnTo>
                      <a:pt x="13460" y="313"/>
                    </a:lnTo>
                    <a:lnTo>
                      <a:pt x="15652" y="939"/>
                    </a:lnTo>
                    <a:lnTo>
                      <a:pt x="17530" y="1252"/>
                    </a:lnTo>
                    <a:lnTo>
                      <a:pt x="18782" y="2504"/>
                    </a:lnTo>
                    <a:lnTo>
                      <a:pt x="20660" y="5008"/>
                    </a:lnTo>
                    <a:lnTo>
                      <a:pt x="21600" y="7513"/>
                    </a:lnTo>
                    <a:lnTo>
                      <a:pt x="18782" y="7513"/>
                    </a:lnTo>
                    <a:lnTo>
                      <a:pt x="17530" y="5008"/>
                    </a:lnTo>
                    <a:lnTo>
                      <a:pt x="15965" y="3443"/>
                    </a:lnTo>
                    <a:lnTo>
                      <a:pt x="14086" y="2817"/>
                    </a:lnTo>
                    <a:lnTo>
                      <a:pt x="11582" y="2504"/>
                    </a:lnTo>
                    <a:lnTo>
                      <a:pt x="9391" y="2504"/>
                    </a:lnTo>
                    <a:lnTo>
                      <a:pt x="7513" y="2817"/>
                    </a:lnTo>
                    <a:lnTo>
                      <a:pt x="5947" y="4069"/>
                    </a:lnTo>
                    <a:lnTo>
                      <a:pt x="5008" y="5008"/>
                    </a:lnTo>
                    <a:lnTo>
                      <a:pt x="4069" y="5947"/>
                    </a:lnTo>
                    <a:lnTo>
                      <a:pt x="3443" y="7513"/>
                    </a:lnTo>
                    <a:lnTo>
                      <a:pt x="2817" y="10643"/>
                    </a:lnTo>
                    <a:lnTo>
                      <a:pt x="2817" y="12521"/>
                    </a:lnTo>
                    <a:lnTo>
                      <a:pt x="3443" y="14086"/>
                    </a:lnTo>
                    <a:lnTo>
                      <a:pt x="4069" y="15652"/>
                    </a:lnTo>
                    <a:lnTo>
                      <a:pt x="5008" y="16591"/>
                    </a:lnTo>
                    <a:lnTo>
                      <a:pt x="6573" y="17530"/>
                    </a:lnTo>
                    <a:lnTo>
                      <a:pt x="8139" y="18469"/>
                    </a:lnTo>
                    <a:lnTo>
                      <a:pt x="9391" y="19095"/>
                    </a:lnTo>
                    <a:lnTo>
                      <a:pt x="11582" y="19095"/>
                    </a:lnTo>
                    <a:lnTo>
                      <a:pt x="14086" y="18469"/>
                    </a:lnTo>
                    <a:lnTo>
                      <a:pt x="16591" y="17530"/>
                    </a:lnTo>
                    <a:lnTo>
                      <a:pt x="18156" y="15652"/>
                    </a:lnTo>
                    <a:lnTo>
                      <a:pt x="18782" y="13460"/>
                    </a:lnTo>
                    <a:lnTo>
                      <a:pt x="21600" y="1346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7" name="AutoShape 34"/>
              <p:cNvSpPr>
                <a:spLocks/>
              </p:cNvSpPr>
              <p:nvPr/>
            </p:nvSpPr>
            <p:spPr bwMode="auto">
              <a:xfrm>
                <a:off x="12184063" y="9231313"/>
                <a:ext cx="11112"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8" name="AutoShape 35"/>
              <p:cNvSpPr>
                <a:spLocks/>
              </p:cNvSpPr>
              <p:nvPr/>
            </p:nvSpPr>
            <p:spPr bwMode="auto">
              <a:xfrm>
                <a:off x="122062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52" y="6886"/>
                    </a:moveTo>
                    <a:lnTo>
                      <a:pt x="1152" y="6886"/>
                    </a:lnTo>
                    <a:lnTo>
                      <a:pt x="1439" y="4069"/>
                    </a:lnTo>
                    <a:lnTo>
                      <a:pt x="2303" y="2817"/>
                    </a:lnTo>
                    <a:lnTo>
                      <a:pt x="3456" y="1878"/>
                    </a:lnTo>
                    <a:lnTo>
                      <a:pt x="4320" y="939"/>
                    </a:lnTo>
                    <a:lnTo>
                      <a:pt x="5759" y="313"/>
                    </a:lnTo>
                    <a:lnTo>
                      <a:pt x="9792" y="0"/>
                    </a:lnTo>
                    <a:lnTo>
                      <a:pt x="14112" y="313"/>
                    </a:lnTo>
                    <a:lnTo>
                      <a:pt x="16416" y="1252"/>
                    </a:lnTo>
                    <a:lnTo>
                      <a:pt x="17280" y="2504"/>
                    </a:lnTo>
                    <a:lnTo>
                      <a:pt x="17856" y="3443"/>
                    </a:lnTo>
                    <a:lnTo>
                      <a:pt x="18144" y="5947"/>
                    </a:lnTo>
                    <a:lnTo>
                      <a:pt x="18144" y="16591"/>
                    </a:lnTo>
                    <a:lnTo>
                      <a:pt x="18720" y="18156"/>
                    </a:lnTo>
                    <a:lnTo>
                      <a:pt x="19296" y="18469"/>
                    </a:lnTo>
                    <a:lnTo>
                      <a:pt x="20160" y="18469"/>
                    </a:lnTo>
                    <a:lnTo>
                      <a:pt x="21600" y="18469"/>
                    </a:lnTo>
                    <a:lnTo>
                      <a:pt x="21600" y="20660"/>
                    </a:lnTo>
                    <a:lnTo>
                      <a:pt x="19296" y="20973"/>
                    </a:lnTo>
                    <a:lnTo>
                      <a:pt x="17280" y="20660"/>
                    </a:lnTo>
                    <a:lnTo>
                      <a:pt x="16704" y="19721"/>
                    </a:lnTo>
                    <a:lnTo>
                      <a:pt x="16416" y="18469"/>
                    </a:lnTo>
                    <a:lnTo>
                      <a:pt x="16416" y="17530"/>
                    </a:lnTo>
                    <a:lnTo>
                      <a:pt x="15840" y="17530"/>
                    </a:lnTo>
                    <a:lnTo>
                      <a:pt x="15552" y="18469"/>
                    </a:lnTo>
                    <a:lnTo>
                      <a:pt x="13536" y="20034"/>
                    </a:lnTo>
                    <a:lnTo>
                      <a:pt x="11232" y="20973"/>
                    </a:lnTo>
                    <a:lnTo>
                      <a:pt x="7487" y="21600"/>
                    </a:lnTo>
                    <a:lnTo>
                      <a:pt x="4608" y="20973"/>
                    </a:lnTo>
                    <a:lnTo>
                      <a:pt x="2303" y="20034"/>
                    </a:lnTo>
                    <a:lnTo>
                      <a:pt x="1439" y="19095"/>
                    </a:lnTo>
                    <a:lnTo>
                      <a:pt x="1152" y="18156"/>
                    </a:lnTo>
                    <a:lnTo>
                      <a:pt x="575" y="17217"/>
                    </a:lnTo>
                    <a:lnTo>
                      <a:pt x="0" y="15652"/>
                    </a:lnTo>
                    <a:lnTo>
                      <a:pt x="575" y="13460"/>
                    </a:lnTo>
                    <a:lnTo>
                      <a:pt x="1152" y="11895"/>
                    </a:lnTo>
                    <a:lnTo>
                      <a:pt x="2016" y="10956"/>
                    </a:lnTo>
                    <a:lnTo>
                      <a:pt x="3456" y="10017"/>
                    </a:lnTo>
                    <a:lnTo>
                      <a:pt x="6048" y="9391"/>
                    </a:lnTo>
                    <a:lnTo>
                      <a:pt x="9504" y="9078"/>
                    </a:lnTo>
                    <a:lnTo>
                      <a:pt x="13248" y="9078"/>
                    </a:lnTo>
                    <a:lnTo>
                      <a:pt x="14976" y="8452"/>
                    </a:lnTo>
                    <a:lnTo>
                      <a:pt x="15840" y="7513"/>
                    </a:lnTo>
                    <a:lnTo>
                      <a:pt x="15840" y="6573"/>
                    </a:lnTo>
                    <a:lnTo>
                      <a:pt x="15552" y="4382"/>
                    </a:lnTo>
                    <a:lnTo>
                      <a:pt x="14399" y="3443"/>
                    </a:lnTo>
                    <a:lnTo>
                      <a:pt x="12672" y="2504"/>
                    </a:lnTo>
                    <a:lnTo>
                      <a:pt x="9792" y="2504"/>
                    </a:lnTo>
                    <a:lnTo>
                      <a:pt x="7200" y="2504"/>
                    </a:lnTo>
                    <a:lnTo>
                      <a:pt x="5184" y="3443"/>
                    </a:lnTo>
                    <a:lnTo>
                      <a:pt x="3744" y="5008"/>
                    </a:lnTo>
                    <a:lnTo>
                      <a:pt x="3456" y="6886"/>
                    </a:lnTo>
                    <a:lnTo>
                      <a:pt x="1152" y="6886"/>
                    </a:lnTo>
                    <a:close/>
                    <a:moveTo>
                      <a:pt x="15840" y="10017"/>
                    </a:moveTo>
                    <a:lnTo>
                      <a:pt x="15840" y="10017"/>
                    </a:lnTo>
                    <a:lnTo>
                      <a:pt x="14976" y="10643"/>
                    </a:lnTo>
                    <a:lnTo>
                      <a:pt x="13536" y="10956"/>
                    </a:lnTo>
                    <a:lnTo>
                      <a:pt x="7487" y="11582"/>
                    </a:lnTo>
                    <a:lnTo>
                      <a:pt x="5759" y="11895"/>
                    </a:lnTo>
                    <a:lnTo>
                      <a:pt x="4320" y="12521"/>
                    </a:lnTo>
                    <a:lnTo>
                      <a:pt x="3456" y="13460"/>
                    </a:lnTo>
                    <a:lnTo>
                      <a:pt x="2880" y="15026"/>
                    </a:lnTo>
                    <a:lnTo>
                      <a:pt x="3456" y="17217"/>
                    </a:lnTo>
                    <a:lnTo>
                      <a:pt x="4320" y="18469"/>
                    </a:lnTo>
                    <a:lnTo>
                      <a:pt x="6048" y="19095"/>
                    </a:lnTo>
                    <a:lnTo>
                      <a:pt x="8064" y="19095"/>
                    </a:lnTo>
                    <a:lnTo>
                      <a:pt x="10656" y="19095"/>
                    </a:lnTo>
                    <a:lnTo>
                      <a:pt x="13536" y="17530"/>
                    </a:lnTo>
                    <a:lnTo>
                      <a:pt x="14399" y="16591"/>
                    </a:lnTo>
                    <a:lnTo>
                      <a:pt x="15552" y="15652"/>
                    </a:lnTo>
                    <a:lnTo>
                      <a:pt x="15840" y="14400"/>
                    </a:lnTo>
                    <a:lnTo>
                      <a:pt x="15840" y="13147"/>
                    </a:lnTo>
                    <a:lnTo>
                      <a:pt x="15840" y="100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9" name="AutoShape 36"/>
              <p:cNvSpPr>
                <a:spLocks/>
              </p:cNvSpPr>
              <p:nvPr/>
            </p:nvSpPr>
            <p:spPr bwMode="auto">
              <a:xfrm>
                <a:off x="12288838" y="9236075"/>
                <a:ext cx="47625" cy="96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714" y="0"/>
                    </a:moveTo>
                    <a:lnTo>
                      <a:pt x="12857" y="0"/>
                    </a:lnTo>
                    <a:lnTo>
                      <a:pt x="12857" y="4828"/>
                    </a:lnTo>
                    <a:lnTo>
                      <a:pt x="21600" y="4828"/>
                    </a:lnTo>
                    <a:lnTo>
                      <a:pt x="21600" y="6861"/>
                    </a:lnTo>
                    <a:lnTo>
                      <a:pt x="12857" y="6861"/>
                    </a:lnTo>
                    <a:lnTo>
                      <a:pt x="12857" y="17534"/>
                    </a:lnTo>
                    <a:lnTo>
                      <a:pt x="12857" y="18550"/>
                    </a:lnTo>
                    <a:lnTo>
                      <a:pt x="13371" y="19312"/>
                    </a:lnTo>
                    <a:lnTo>
                      <a:pt x="14914" y="19567"/>
                    </a:lnTo>
                    <a:lnTo>
                      <a:pt x="16971" y="19567"/>
                    </a:lnTo>
                    <a:lnTo>
                      <a:pt x="21600" y="19567"/>
                    </a:lnTo>
                    <a:lnTo>
                      <a:pt x="21600" y="21600"/>
                    </a:lnTo>
                    <a:lnTo>
                      <a:pt x="16971" y="21600"/>
                    </a:lnTo>
                    <a:lnTo>
                      <a:pt x="11828" y="21345"/>
                    </a:lnTo>
                    <a:lnTo>
                      <a:pt x="9257" y="20583"/>
                    </a:lnTo>
                    <a:lnTo>
                      <a:pt x="8742" y="19312"/>
                    </a:lnTo>
                    <a:lnTo>
                      <a:pt x="7714" y="17534"/>
                    </a:lnTo>
                    <a:lnTo>
                      <a:pt x="7714" y="6861"/>
                    </a:lnTo>
                    <a:lnTo>
                      <a:pt x="0" y="6861"/>
                    </a:lnTo>
                    <a:lnTo>
                      <a:pt x="0" y="4828"/>
                    </a:lnTo>
                    <a:lnTo>
                      <a:pt x="7714" y="4828"/>
                    </a:lnTo>
                    <a:lnTo>
                      <a:pt x="7714"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0" name="AutoShape 37"/>
              <p:cNvSpPr>
                <a:spLocks/>
              </p:cNvSpPr>
              <p:nvPr/>
            </p:nvSpPr>
            <p:spPr bwMode="auto">
              <a:xfrm>
                <a:off x="12347575" y="9231313"/>
                <a:ext cx="7938"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1" name="AutoShape 38"/>
              <p:cNvSpPr>
                <a:spLocks/>
              </p:cNvSpPr>
              <p:nvPr/>
            </p:nvSpPr>
            <p:spPr bwMode="auto">
              <a:xfrm>
                <a:off x="12369800" y="9256713"/>
                <a:ext cx="80963"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47" y="0"/>
                    </a:moveTo>
                    <a:lnTo>
                      <a:pt x="10947" y="0"/>
                    </a:lnTo>
                    <a:lnTo>
                      <a:pt x="13315" y="313"/>
                    </a:lnTo>
                    <a:lnTo>
                      <a:pt x="15682" y="939"/>
                    </a:lnTo>
                    <a:lnTo>
                      <a:pt x="17753" y="1878"/>
                    </a:lnTo>
                    <a:lnTo>
                      <a:pt x="19232" y="3443"/>
                    </a:lnTo>
                    <a:lnTo>
                      <a:pt x="20120" y="5008"/>
                    </a:lnTo>
                    <a:lnTo>
                      <a:pt x="21008" y="6573"/>
                    </a:lnTo>
                    <a:lnTo>
                      <a:pt x="21600" y="8452"/>
                    </a:lnTo>
                    <a:lnTo>
                      <a:pt x="21600" y="10643"/>
                    </a:lnTo>
                    <a:lnTo>
                      <a:pt x="21600" y="13147"/>
                    </a:lnTo>
                    <a:lnTo>
                      <a:pt x="21008" y="14400"/>
                    </a:lnTo>
                    <a:lnTo>
                      <a:pt x="20120" y="16591"/>
                    </a:lnTo>
                    <a:lnTo>
                      <a:pt x="19232" y="18156"/>
                    </a:lnTo>
                    <a:lnTo>
                      <a:pt x="17753" y="19721"/>
                    </a:lnTo>
                    <a:lnTo>
                      <a:pt x="15682" y="20660"/>
                    </a:lnTo>
                    <a:lnTo>
                      <a:pt x="13315" y="20973"/>
                    </a:lnTo>
                    <a:lnTo>
                      <a:pt x="10947" y="21600"/>
                    </a:lnTo>
                    <a:lnTo>
                      <a:pt x="8284" y="20973"/>
                    </a:lnTo>
                    <a:lnTo>
                      <a:pt x="6213" y="20660"/>
                    </a:lnTo>
                    <a:lnTo>
                      <a:pt x="4438" y="19721"/>
                    </a:lnTo>
                    <a:lnTo>
                      <a:pt x="2958" y="18156"/>
                    </a:lnTo>
                    <a:lnTo>
                      <a:pt x="1479" y="16591"/>
                    </a:lnTo>
                    <a:lnTo>
                      <a:pt x="591" y="14400"/>
                    </a:lnTo>
                    <a:lnTo>
                      <a:pt x="0" y="13147"/>
                    </a:lnTo>
                    <a:lnTo>
                      <a:pt x="0" y="10643"/>
                    </a:lnTo>
                    <a:lnTo>
                      <a:pt x="0" y="8452"/>
                    </a:lnTo>
                    <a:lnTo>
                      <a:pt x="591" y="6573"/>
                    </a:lnTo>
                    <a:lnTo>
                      <a:pt x="1479" y="5008"/>
                    </a:lnTo>
                    <a:lnTo>
                      <a:pt x="2958" y="3443"/>
                    </a:lnTo>
                    <a:lnTo>
                      <a:pt x="4438" y="1878"/>
                    </a:lnTo>
                    <a:lnTo>
                      <a:pt x="6213" y="939"/>
                    </a:lnTo>
                    <a:lnTo>
                      <a:pt x="8284" y="313"/>
                    </a:lnTo>
                    <a:lnTo>
                      <a:pt x="10947" y="0"/>
                    </a:lnTo>
                    <a:close/>
                    <a:moveTo>
                      <a:pt x="10947" y="19095"/>
                    </a:moveTo>
                    <a:lnTo>
                      <a:pt x="10947" y="19095"/>
                    </a:lnTo>
                    <a:lnTo>
                      <a:pt x="12427" y="19095"/>
                    </a:lnTo>
                    <a:lnTo>
                      <a:pt x="14498" y="18469"/>
                    </a:lnTo>
                    <a:lnTo>
                      <a:pt x="15682" y="17530"/>
                    </a:lnTo>
                    <a:lnTo>
                      <a:pt x="16865" y="16591"/>
                    </a:lnTo>
                    <a:lnTo>
                      <a:pt x="17753" y="15652"/>
                    </a:lnTo>
                    <a:lnTo>
                      <a:pt x="18345" y="14086"/>
                    </a:lnTo>
                    <a:lnTo>
                      <a:pt x="18641" y="12521"/>
                    </a:lnTo>
                    <a:lnTo>
                      <a:pt x="19232" y="10643"/>
                    </a:lnTo>
                    <a:lnTo>
                      <a:pt x="18641" y="9078"/>
                    </a:lnTo>
                    <a:lnTo>
                      <a:pt x="18345" y="7513"/>
                    </a:lnTo>
                    <a:lnTo>
                      <a:pt x="17753" y="5947"/>
                    </a:lnTo>
                    <a:lnTo>
                      <a:pt x="16865" y="5008"/>
                    </a:lnTo>
                    <a:lnTo>
                      <a:pt x="15682" y="4069"/>
                    </a:lnTo>
                    <a:lnTo>
                      <a:pt x="14498" y="2817"/>
                    </a:lnTo>
                    <a:lnTo>
                      <a:pt x="12427" y="2504"/>
                    </a:lnTo>
                    <a:lnTo>
                      <a:pt x="10947" y="2504"/>
                    </a:lnTo>
                    <a:lnTo>
                      <a:pt x="9172" y="2504"/>
                    </a:lnTo>
                    <a:lnTo>
                      <a:pt x="7101" y="2817"/>
                    </a:lnTo>
                    <a:lnTo>
                      <a:pt x="6213" y="4069"/>
                    </a:lnTo>
                    <a:lnTo>
                      <a:pt x="4734" y="5008"/>
                    </a:lnTo>
                    <a:lnTo>
                      <a:pt x="3846" y="5947"/>
                    </a:lnTo>
                    <a:lnTo>
                      <a:pt x="3254" y="7513"/>
                    </a:lnTo>
                    <a:lnTo>
                      <a:pt x="2958" y="9078"/>
                    </a:lnTo>
                    <a:lnTo>
                      <a:pt x="2958" y="10643"/>
                    </a:lnTo>
                    <a:lnTo>
                      <a:pt x="2958" y="12521"/>
                    </a:lnTo>
                    <a:lnTo>
                      <a:pt x="3254" y="14086"/>
                    </a:lnTo>
                    <a:lnTo>
                      <a:pt x="3846" y="15652"/>
                    </a:lnTo>
                    <a:lnTo>
                      <a:pt x="4734" y="16591"/>
                    </a:lnTo>
                    <a:lnTo>
                      <a:pt x="6213" y="17530"/>
                    </a:lnTo>
                    <a:lnTo>
                      <a:pt x="7101" y="18469"/>
                    </a:lnTo>
                    <a:lnTo>
                      <a:pt x="9172" y="19095"/>
                    </a:lnTo>
                    <a:lnTo>
                      <a:pt x="10947"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2" name="AutoShape 39"/>
              <p:cNvSpPr>
                <a:spLocks/>
              </p:cNvSpPr>
              <p:nvPr/>
            </p:nvSpPr>
            <p:spPr bwMode="auto">
              <a:xfrm>
                <a:off x="12466638" y="9256713"/>
                <a:ext cx="69850" cy="74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181"/>
                    </a:moveTo>
                    <a:lnTo>
                      <a:pt x="18857" y="8181"/>
                    </a:lnTo>
                    <a:lnTo>
                      <a:pt x="18171" y="5563"/>
                    </a:lnTo>
                    <a:lnTo>
                      <a:pt x="16457" y="3600"/>
                    </a:lnTo>
                    <a:lnTo>
                      <a:pt x="14742" y="2945"/>
                    </a:lnTo>
                    <a:lnTo>
                      <a:pt x="12000" y="2618"/>
                    </a:lnTo>
                    <a:lnTo>
                      <a:pt x="7542" y="2945"/>
                    </a:lnTo>
                    <a:lnTo>
                      <a:pt x="6514" y="3600"/>
                    </a:lnTo>
                    <a:lnTo>
                      <a:pt x="4799" y="4581"/>
                    </a:lnTo>
                    <a:lnTo>
                      <a:pt x="4457" y="5563"/>
                    </a:lnTo>
                    <a:lnTo>
                      <a:pt x="3085" y="7200"/>
                    </a:lnTo>
                    <a:lnTo>
                      <a:pt x="2742" y="10472"/>
                    </a:lnTo>
                    <a:lnTo>
                      <a:pt x="2742" y="21600"/>
                    </a:lnTo>
                    <a:lnTo>
                      <a:pt x="0" y="21600"/>
                    </a:lnTo>
                    <a:lnTo>
                      <a:pt x="0" y="327"/>
                    </a:lnTo>
                    <a:lnTo>
                      <a:pt x="2742" y="327"/>
                    </a:lnTo>
                    <a:lnTo>
                      <a:pt x="2742" y="4581"/>
                    </a:lnTo>
                    <a:lnTo>
                      <a:pt x="3085" y="4581"/>
                    </a:lnTo>
                    <a:lnTo>
                      <a:pt x="4457" y="2945"/>
                    </a:lnTo>
                    <a:lnTo>
                      <a:pt x="6171" y="1309"/>
                    </a:lnTo>
                    <a:lnTo>
                      <a:pt x="8914" y="327"/>
                    </a:lnTo>
                    <a:lnTo>
                      <a:pt x="12000" y="0"/>
                    </a:lnTo>
                    <a:lnTo>
                      <a:pt x="14742" y="327"/>
                    </a:lnTo>
                    <a:lnTo>
                      <a:pt x="16457" y="327"/>
                    </a:lnTo>
                    <a:lnTo>
                      <a:pt x="18171" y="1309"/>
                    </a:lnTo>
                    <a:lnTo>
                      <a:pt x="19885" y="2618"/>
                    </a:lnTo>
                    <a:lnTo>
                      <a:pt x="20571" y="3600"/>
                    </a:lnTo>
                    <a:lnTo>
                      <a:pt x="20914" y="5236"/>
                    </a:lnTo>
                    <a:lnTo>
                      <a:pt x="21600" y="8836"/>
                    </a:lnTo>
                    <a:lnTo>
                      <a:pt x="21600" y="21600"/>
                    </a:lnTo>
                    <a:lnTo>
                      <a:pt x="18857" y="21600"/>
                    </a:lnTo>
                    <a:lnTo>
                      <a:pt x="18857" y="818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grpSp>
        <p:sp>
          <p:nvSpPr>
            <p:cNvPr id="87" name="AutoShape 41"/>
            <p:cNvSpPr>
              <a:spLocks/>
            </p:cNvSpPr>
            <p:nvPr/>
          </p:nvSpPr>
          <p:spPr bwMode="auto">
            <a:xfrm>
              <a:off x="4498285" y="6525034"/>
              <a:ext cx="1447725" cy="2383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913863" hangingPunct="0"/>
              <a:r>
                <a:rPr lang="en-US" sz="1000" dirty="0">
                  <a:solidFill>
                    <a:srgbClr val="FFFFFF"/>
                  </a:solidFill>
                  <a:sym typeface="Arial" pitchFamily="34" charset="0"/>
                </a:rPr>
                <a:t>www.concrete-pipe.org</a:t>
              </a:r>
              <a:endParaRPr lang="en-US" sz="3000" dirty="0">
                <a:solidFill>
                  <a:srgbClr val="FFFFFF"/>
                </a:solidFill>
                <a:latin typeface="Helvetica Light" charset="0"/>
                <a:sym typeface="Helvetica Light" charset="0"/>
              </a:endParaRPr>
            </a:p>
          </p:txBody>
        </p:sp>
      </p:grpSp>
      <p:sp>
        <p:nvSpPr>
          <p:cNvPr id="124" name="Slide Number Placeholder 46"/>
          <p:cNvSpPr txBox="1">
            <a:spLocks/>
          </p:cNvSpPr>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effectLst>
                  <a:outerShdw blurRad="38100" dist="38100" dir="2700000" algn="tl">
                    <a:srgbClr val="000000"/>
                  </a:outerShdw>
                </a:effectLst>
                <a:latin typeface="Arial" charset="0"/>
                <a:ea typeface="+mn-ea"/>
                <a:cs typeface="+mn-cs"/>
              </a:defRPr>
            </a:lvl1pPr>
            <a:lvl2pPr marL="457130" algn="l" rtl="0" eaLnBrk="0" fontAlgn="base" hangingPunct="0">
              <a:spcBef>
                <a:spcPct val="0"/>
              </a:spcBef>
              <a:spcAft>
                <a:spcPct val="0"/>
              </a:spcAft>
              <a:defRPr kern="1200">
                <a:solidFill>
                  <a:schemeClr val="tx1"/>
                </a:solidFill>
                <a:latin typeface="Arial" charset="0"/>
                <a:ea typeface="+mn-ea"/>
                <a:cs typeface="+mn-cs"/>
              </a:defRPr>
            </a:lvl2pPr>
            <a:lvl3pPr marL="914259" algn="l" rtl="0" eaLnBrk="0" fontAlgn="base" hangingPunct="0">
              <a:spcBef>
                <a:spcPct val="0"/>
              </a:spcBef>
              <a:spcAft>
                <a:spcPct val="0"/>
              </a:spcAft>
              <a:defRPr kern="1200">
                <a:solidFill>
                  <a:schemeClr val="tx1"/>
                </a:solidFill>
                <a:latin typeface="Arial" charset="0"/>
                <a:ea typeface="+mn-ea"/>
                <a:cs typeface="+mn-cs"/>
              </a:defRPr>
            </a:lvl3pPr>
            <a:lvl4pPr marL="1371390" algn="l" rtl="0" eaLnBrk="0" fontAlgn="base" hangingPunct="0">
              <a:spcBef>
                <a:spcPct val="0"/>
              </a:spcBef>
              <a:spcAft>
                <a:spcPct val="0"/>
              </a:spcAft>
              <a:defRPr kern="1200">
                <a:solidFill>
                  <a:schemeClr val="tx1"/>
                </a:solidFill>
                <a:latin typeface="Arial" charset="0"/>
                <a:ea typeface="+mn-ea"/>
                <a:cs typeface="+mn-cs"/>
              </a:defRPr>
            </a:lvl4pPr>
            <a:lvl5pPr marL="1828519" algn="l" rtl="0" eaLnBrk="0" fontAlgn="base" hangingPunct="0">
              <a:spcBef>
                <a:spcPct val="0"/>
              </a:spcBef>
              <a:spcAft>
                <a:spcPct val="0"/>
              </a:spcAft>
              <a:defRPr kern="1200">
                <a:solidFill>
                  <a:schemeClr val="tx1"/>
                </a:solidFill>
                <a:latin typeface="Arial" charset="0"/>
                <a:ea typeface="+mn-ea"/>
                <a:cs typeface="+mn-cs"/>
              </a:defRPr>
            </a:lvl5pPr>
            <a:lvl6pPr marL="2285649" algn="l" defTabSz="914259" rtl="0" eaLnBrk="1" latinLnBrk="0" hangingPunct="1">
              <a:defRPr kern="1200">
                <a:solidFill>
                  <a:schemeClr val="tx1"/>
                </a:solidFill>
                <a:latin typeface="Arial" charset="0"/>
                <a:ea typeface="+mn-ea"/>
                <a:cs typeface="+mn-cs"/>
              </a:defRPr>
            </a:lvl6pPr>
            <a:lvl7pPr marL="2742780" algn="l" defTabSz="914259" rtl="0" eaLnBrk="1" latinLnBrk="0" hangingPunct="1">
              <a:defRPr kern="1200">
                <a:solidFill>
                  <a:schemeClr val="tx1"/>
                </a:solidFill>
                <a:latin typeface="Arial" charset="0"/>
                <a:ea typeface="+mn-ea"/>
                <a:cs typeface="+mn-cs"/>
              </a:defRPr>
            </a:lvl7pPr>
            <a:lvl8pPr marL="3199908" algn="l" defTabSz="914259" rtl="0" eaLnBrk="1" latinLnBrk="0" hangingPunct="1">
              <a:defRPr kern="1200">
                <a:solidFill>
                  <a:schemeClr val="tx1"/>
                </a:solidFill>
                <a:latin typeface="Arial" charset="0"/>
                <a:ea typeface="+mn-ea"/>
                <a:cs typeface="+mn-cs"/>
              </a:defRPr>
            </a:lvl8pPr>
            <a:lvl9pPr marL="3657039" algn="l" defTabSz="914259" rtl="0" eaLnBrk="1" latinLnBrk="0" hangingPunct="1">
              <a:defRPr kern="1200">
                <a:solidFill>
                  <a:schemeClr val="tx1"/>
                </a:solidFill>
                <a:latin typeface="Arial" charset="0"/>
                <a:ea typeface="+mn-ea"/>
                <a:cs typeface="+mn-cs"/>
              </a:defRPr>
            </a:lvl9pPr>
          </a:lstStyle>
          <a:p>
            <a:pPr>
              <a:defRPr/>
            </a:pPr>
            <a:fld id="{1B73624D-C9D5-42DA-AF29-6A886602944E}" type="slidenum">
              <a:rPr lang="en-US" smtClean="0">
                <a:solidFill>
                  <a:srgbClr val="FFFFFF"/>
                </a:solidFill>
              </a:rPr>
              <a:pPr>
                <a:defRPr/>
              </a:pPr>
              <a:t>74</a:t>
            </a:fld>
            <a:endParaRPr lang="en-US" dirty="0">
              <a:solidFill>
                <a:srgbClr val="FFFFFF"/>
              </a:solidFill>
            </a:endParaRPr>
          </a:p>
        </p:txBody>
      </p:sp>
      <p:sp>
        <p:nvSpPr>
          <p:cNvPr id="2" name="TextBox 1"/>
          <p:cNvSpPr txBox="1"/>
          <p:nvPr/>
        </p:nvSpPr>
        <p:spPr>
          <a:xfrm>
            <a:off x="10579" y="5582"/>
            <a:ext cx="1292662" cy="6860232"/>
          </a:xfrm>
          <a:prstGeom prst="rect">
            <a:avLst/>
          </a:prstGeom>
          <a:noFill/>
        </p:spPr>
        <p:txBody>
          <a:bodyPr vert="vert" wrap="square" rtlCol="0" anchor="ctr">
            <a:spAutoFit/>
          </a:bodyPr>
          <a:lstStyle/>
          <a:p>
            <a:pPr algn="ctr"/>
            <a:r>
              <a:rPr lang="en-US" sz="7200" b="1" dirty="0" smtClean="0">
                <a:solidFill>
                  <a:srgbClr val="FF0000"/>
                </a:solidFill>
                <a:latin typeface="Times New Roman" pitchFamily="18" charset="0"/>
                <a:cs typeface="Times New Roman" pitchFamily="18" charset="0"/>
              </a:rPr>
              <a:t>REVIEW</a:t>
            </a:r>
            <a:endParaRPr lang="en-US" sz="7200" b="1" dirty="0">
              <a:solidFill>
                <a:srgbClr val="FF0000"/>
              </a:solidFill>
              <a:latin typeface="Times New Roman" pitchFamily="18" charset="0"/>
              <a:cs typeface="Times New Roman" pitchFamily="18" charset="0"/>
            </a:endParaRPr>
          </a:p>
        </p:txBody>
      </p:sp>
      <p:sp>
        <p:nvSpPr>
          <p:cNvPr id="84" name="Rectangle 3"/>
          <p:cNvSpPr txBox="1">
            <a:spLocks noChangeArrowheads="1"/>
          </p:cNvSpPr>
          <p:nvPr/>
        </p:nvSpPr>
        <p:spPr>
          <a:xfrm>
            <a:off x="1728883" y="5582"/>
            <a:ext cx="7415117" cy="6879282"/>
          </a:xfrm>
          <a:prstGeom prst="rect">
            <a:avLst/>
          </a:prstGeom>
          <a:solidFill>
            <a:schemeClr val="tx1"/>
          </a:solidFill>
        </p:spPr>
        <p:txBody>
          <a:bodyPr lIns="64274" tIns="32137" rIns="64274" bIns="32137"/>
          <a:lstStyle>
            <a:lvl1pPr algn="l" defTabSz="410646" rtl="0" fontAlgn="base" hangingPunct="0">
              <a:spcBef>
                <a:spcPts val="2953"/>
              </a:spcBef>
              <a:spcAft>
                <a:spcPct val="0"/>
              </a:spcAft>
              <a:defRPr sz="2700">
                <a:solidFill>
                  <a:srgbClr val="FFFFFF"/>
                </a:solidFill>
                <a:latin typeface="+mn-lt"/>
                <a:ea typeface="+mn-ea"/>
                <a:cs typeface="+mn-cs"/>
                <a:sym typeface="Helvetica Light" charset="0"/>
              </a:defRPr>
            </a:lvl1pPr>
            <a:lvl2pPr marL="241032" algn="l" defTabSz="410646" rtl="0" fontAlgn="base" hangingPunct="0">
              <a:spcBef>
                <a:spcPts val="2953"/>
              </a:spcBef>
              <a:spcAft>
                <a:spcPct val="0"/>
              </a:spcAft>
              <a:defRPr sz="2700">
                <a:solidFill>
                  <a:srgbClr val="FFFFFF"/>
                </a:solidFill>
                <a:latin typeface="+mn-lt"/>
                <a:ea typeface="+mn-ea"/>
                <a:cs typeface="+mn-cs"/>
                <a:sym typeface="Helvetica Light" charset="0"/>
              </a:defRPr>
            </a:lvl2pPr>
            <a:lvl3pPr marL="482062" algn="l" defTabSz="410646" rtl="0" fontAlgn="base" hangingPunct="0">
              <a:spcBef>
                <a:spcPts val="2953"/>
              </a:spcBef>
              <a:spcAft>
                <a:spcPct val="0"/>
              </a:spcAft>
              <a:defRPr sz="2700">
                <a:solidFill>
                  <a:srgbClr val="FFFFFF"/>
                </a:solidFill>
                <a:latin typeface="+mn-lt"/>
                <a:ea typeface="+mn-ea"/>
                <a:cs typeface="+mn-cs"/>
                <a:sym typeface="Helvetica Light" charset="0"/>
              </a:defRPr>
            </a:lvl3pPr>
            <a:lvl4pPr marL="723094" algn="l" defTabSz="410646" rtl="0" fontAlgn="base" hangingPunct="0">
              <a:spcBef>
                <a:spcPts val="2953"/>
              </a:spcBef>
              <a:spcAft>
                <a:spcPct val="0"/>
              </a:spcAft>
              <a:defRPr sz="2700">
                <a:solidFill>
                  <a:srgbClr val="FFFFFF"/>
                </a:solidFill>
                <a:latin typeface="+mn-lt"/>
                <a:ea typeface="+mn-ea"/>
                <a:cs typeface="+mn-cs"/>
                <a:sym typeface="Helvetica Light" charset="0"/>
              </a:defRPr>
            </a:lvl4pPr>
            <a:lvl5pPr marL="964124" algn="l" defTabSz="410646" rtl="0" fontAlgn="base" hangingPunct="0">
              <a:spcBef>
                <a:spcPts val="2953"/>
              </a:spcBef>
              <a:spcAft>
                <a:spcPct val="0"/>
              </a:spcAft>
              <a:defRPr sz="2700">
                <a:solidFill>
                  <a:srgbClr val="FFFFFF"/>
                </a:solidFill>
                <a:latin typeface="+mn-lt"/>
                <a:ea typeface="+mn-ea"/>
                <a:cs typeface="+mn-cs"/>
                <a:sym typeface="Helvetica Light" charset="0"/>
              </a:defRPr>
            </a:lvl5pPr>
            <a:lvl6pPr marL="1285500" algn="l" defTabSz="410646" rtl="0" fontAlgn="base" hangingPunct="0">
              <a:spcBef>
                <a:spcPts val="2953"/>
              </a:spcBef>
              <a:spcAft>
                <a:spcPct val="0"/>
              </a:spcAft>
              <a:defRPr sz="2700">
                <a:solidFill>
                  <a:srgbClr val="FFFFFF"/>
                </a:solidFill>
                <a:latin typeface="+mn-lt"/>
                <a:ea typeface="+mn-ea"/>
                <a:cs typeface="+mn-cs"/>
                <a:sym typeface="Helvetica Light" charset="0"/>
              </a:defRPr>
            </a:lvl6pPr>
            <a:lvl7pPr marL="1606877" algn="l" defTabSz="410646" rtl="0" fontAlgn="base" hangingPunct="0">
              <a:spcBef>
                <a:spcPts val="2953"/>
              </a:spcBef>
              <a:spcAft>
                <a:spcPct val="0"/>
              </a:spcAft>
              <a:defRPr sz="2700">
                <a:solidFill>
                  <a:srgbClr val="FFFFFF"/>
                </a:solidFill>
                <a:latin typeface="+mn-lt"/>
                <a:ea typeface="+mn-ea"/>
                <a:cs typeface="+mn-cs"/>
                <a:sym typeface="Helvetica Light" charset="0"/>
              </a:defRPr>
            </a:lvl7pPr>
            <a:lvl8pPr marL="1928250" algn="l" defTabSz="410646" rtl="0" fontAlgn="base" hangingPunct="0">
              <a:spcBef>
                <a:spcPts val="2953"/>
              </a:spcBef>
              <a:spcAft>
                <a:spcPct val="0"/>
              </a:spcAft>
              <a:defRPr sz="2700">
                <a:solidFill>
                  <a:srgbClr val="FFFFFF"/>
                </a:solidFill>
                <a:latin typeface="+mn-lt"/>
                <a:ea typeface="+mn-ea"/>
                <a:cs typeface="+mn-cs"/>
                <a:sym typeface="Helvetica Light" charset="0"/>
              </a:defRPr>
            </a:lvl8pPr>
            <a:lvl9pPr marL="2249626" algn="l" defTabSz="410646" rtl="0" fontAlgn="base" hangingPunct="0">
              <a:spcBef>
                <a:spcPts val="2953"/>
              </a:spcBef>
              <a:spcAft>
                <a:spcPct val="0"/>
              </a:spcAft>
              <a:defRPr sz="2700">
                <a:solidFill>
                  <a:srgbClr val="FFFFFF"/>
                </a:solidFill>
                <a:latin typeface="+mn-lt"/>
                <a:ea typeface="+mn-ea"/>
                <a:cs typeface="+mn-cs"/>
                <a:sym typeface="Helvetica Light" charset="0"/>
              </a:defRPr>
            </a:lvl9pPr>
          </a:lstStyle>
          <a:p>
            <a:pPr defTabSz="913863">
              <a:lnSpc>
                <a:spcPct val="80000"/>
              </a:lnSpc>
              <a:spcBef>
                <a:spcPts val="492"/>
              </a:spcBef>
            </a:pPr>
            <a:endParaRPr lang="en-US" sz="2400" i="1" dirty="0">
              <a:solidFill>
                <a:srgbClr val="000000"/>
              </a:solidFill>
              <a:cs typeface="Arial" pitchFamily="34" charset="0"/>
              <a:sym typeface="Arial" pitchFamily="34" charset="0"/>
            </a:endParaRPr>
          </a:p>
          <a:p>
            <a:pPr defTabSz="913863">
              <a:lnSpc>
                <a:spcPct val="80000"/>
              </a:lnSpc>
              <a:spcBef>
                <a:spcPts val="492"/>
              </a:spcBef>
            </a:pPr>
            <a:r>
              <a:rPr lang="en-US" sz="3200" i="1" dirty="0" smtClean="0">
                <a:solidFill>
                  <a:srgbClr val="000000"/>
                </a:solidFill>
                <a:cs typeface="Arial" pitchFamily="34" charset="0"/>
                <a:sym typeface="Arial" pitchFamily="34" charset="0"/>
              </a:rPr>
              <a:t>Pipe &amp; Installation Fundamentals:</a:t>
            </a:r>
          </a:p>
          <a:p>
            <a:pPr marL="342900" indent="-342900" defTabSz="913863">
              <a:lnSpc>
                <a:spcPct val="200000"/>
              </a:lnSpc>
              <a:spcBef>
                <a:spcPts val="492"/>
              </a:spcBef>
              <a:buFont typeface="Arial" pitchFamily="34" charset="0"/>
              <a:buChar char="•"/>
            </a:pPr>
            <a:r>
              <a:rPr lang="en-US" sz="2400" i="1" dirty="0" smtClean="0">
                <a:solidFill>
                  <a:srgbClr val="000000"/>
                </a:solidFill>
                <a:cs typeface="Arial" pitchFamily="34" charset="0"/>
                <a:sym typeface="Arial" pitchFamily="34" charset="0"/>
              </a:rPr>
              <a:t>Pipeline Functions (Conduit &amp; Structure)</a:t>
            </a:r>
          </a:p>
          <a:p>
            <a:pPr marL="342900" indent="-342900" defTabSz="913863">
              <a:lnSpc>
                <a:spcPct val="200000"/>
              </a:lnSpc>
              <a:spcBef>
                <a:spcPts val="492"/>
              </a:spcBef>
              <a:buFont typeface="Arial" pitchFamily="34" charset="0"/>
              <a:buChar char="•"/>
            </a:pPr>
            <a:r>
              <a:rPr lang="en-US" sz="2400" i="1" dirty="0" smtClean="0">
                <a:solidFill>
                  <a:srgbClr val="000000"/>
                </a:solidFill>
                <a:cs typeface="Arial" pitchFamily="34" charset="0"/>
                <a:sym typeface="Arial" pitchFamily="34" charset="0"/>
              </a:rPr>
              <a:t>Pipe Types (Rigid &amp; Flexible)</a:t>
            </a:r>
          </a:p>
          <a:p>
            <a:pPr marL="342900" indent="-342900" defTabSz="913863">
              <a:spcBef>
                <a:spcPts val="492"/>
              </a:spcBef>
              <a:buFont typeface="Arial" pitchFamily="34" charset="0"/>
              <a:buChar char="•"/>
            </a:pPr>
            <a:r>
              <a:rPr lang="en-US" sz="2400" i="1" dirty="0" smtClean="0">
                <a:solidFill>
                  <a:srgbClr val="000000"/>
                </a:solidFill>
                <a:cs typeface="Arial" pitchFamily="34" charset="0"/>
                <a:sym typeface="Arial" pitchFamily="34" charset="0"/>
              </a:rPr>
              <a:t>Soil Pipe System </a:t>
            </a:r>
          </a:p>
          <a:p>
            <a:pPr marL="346075" defTabSz="913863">
              <a:spcBef>
                <a:spcPts val="492"/>
              </a:spcBef>
            </a:pPr>
            <a:r>
              <a:rPr lang="en-US" sz="2400" i="1" dirty="0" smtClean="0">
                <a:solidFill>
                  <a:srgbClr val="000000"/>
                </a:solidFill>
                <a:cs typeface="Arial" pitchFamily="34" charset="0"/>
                <a:sym typeface="Arial" pitchFamily="34" charset="0"/>
              </a:rPr>
              <a:t>(Strong Pipe / Weak Envelope)</a:t>
            </a:r>
          </a:p>
          <a:p>
            <a:pPr marL="346075" defTabSz="913863">
              <a:spcBef>
                <a:spcPts val="492"/>
              </a:spcBef>
            </a:pPr>
            <a:r>
              <a:rPr lang="en-US" sz="2400" i="1" dirty="0" smtClean="0">
                <a:solidFill>
                  <a:srgbClr val="000000"/>
                </a:solidFill>
                <a:cs typeface="Arial" pitchFamily="34" charset="0"/>
                <a:sym typeface="Arial" pitchFamily="34" charset="0"/>
              </a:rPr>
              <a:t>(Weak Pipe / Strong Envelope)</a:t>
            </a:r>
          </a:p>
          <a:p>
            <a:pPr marL="342900" indent="-342900" defTabSz="913863">
              <a:lnSpc>
                <a:spcPct val="200000"/>
              </a:lnSpc>
              <a:spcBef>
                <a:spcPts val="492"/>
              </a:spcBef>
              <a:buFont typeface="Arial" pitchFamily="34" charset="0"/>
              <a:buChar char="•"/>
            </a:pPr>
            <a:r>
              <a:rPr lang="en-US" sz="2400" i="1" dirty="0" smtClean="0">
                <a:solidFill>
                  <a:srgbClr val="000000"/>
                </a:solidFill>
                <a:cs typeface="Arial" pitchFamily="34" charset="0"/>
                <a:sym typeface="Arial" pitchFamily="34" charset="0"/>
              </a:rPr>
              <a:t>Trench Systems</a:t>
            </a:r>
          </a:p>
          <a:p>
            <a:pPr marL="342900" indent="-342900" defTabSz="913863">
              <a:lnSpc>
                <a:spcPct val="200000"/>
              </a:lnSpc>
              <a:spcBef>
                <a:spcPts val="492"/>
              </a:spcBef>
              <a:buFont typeface="Arial" pitchFamily="34" charset="0"/>
              <a:buChar char="•"/>
            </a:pPr>
            <a:r>
              <a:rPr lang="en-US" sz="2400" i="1" dirty="0" smtClean="0">
                <a:solidFill>
                  <a:srgbClr val="000000"/>
                </a:solidFill>
                <a:cs typeface="Arial" pitchFamily="34" charset="0"/>
                <a:sym typeface="Arial" pitchFamily="34" charset="0"/>
              </a:rPr>
              <a:t>Soil Properties</a:t>
            </a:r>
          </a:p>
          <a:p>
            <a:pPr marL="342900" indent="-342900" defTabSz="913863">
              <a:lnSpc>
                <a:spcPct val="200000"/>
              </a:lnSpc>
              <a:spcBef>
                <a:spcPts val="492"/>
              </a:spcBef>
              <a:buFont typeface="Arial" pitchFamily="34" charset="0"/>
              <a:buChar char="•"/>
            </a:pPr>
            <a:r>
              <a:rPr lang="en-US" sz="2400" i="1" dirty="0" smtClean="0">
                <a:solidFill>
                  <a:srgbClr val="000000"/>
                </a:solidFill>
                <a:cs typeface="Arial" pitchFamily="34" charset="0"/>
                <a:sym typeface="Arial" pitchFamily="34" charset="0"/>
              </a:rPr>
              <a:t>Standards (AASHTO &amp; ASTM)</a:t>
            </a:r>
          </a:p>
          <a:p>
            <a:pPr marL="342900" indent="-342900" defTabSz="913863">
              <a:lnSpc>
                <a:spcPct val="200000"/>
              </a:lnSpc>
              <a:spcBef>
                <a:spcPts val="492"/>
              </a:spcBef>
              <a:buFont typeface="Arial" pitchFamily="34" charset="0"/>
              <a:buChar char="•"/>
            </a:pPr>
            <a:r>
              <a:rPr lang="en-US" sz="2400" i="1" dirty="0" smtClean="0">
                <a:solidFill>
                  <a:srgbClr val="000000"/>
                </a:solidFill>
                <a:cs typeface="Arial" pitchFamily="34" charset="0"/>
                <a:sym typeface="Arial" pitchFamily="34" charset="0"/>
              </a:rPr>
              <a:t>SIDD (Strong Pipe / Weak Envelope)</a:t>
            </a:r>
          </a:p>
          <a:p>
            <a:pPr defTabSz="913863">
              <a:lnSpc>
                <a:spcPct val="80000"/>
              </a:lnSpc>
              <a:spcBef>
                <a:spcPts val="492"/>
              </a:spcBef>
            </a:pPr>
            <a:endParaRPr lang="en-US" sz="2400" i="1" dirty="0">
              <a:solidFill>
                <a:srgbClr val="000000"/>
              </a:solidFill>
              <a:cs typeface="Arial" pitchFamily="34" charset="0"/>
              <a:sym typeface="Arial" pitchFamily="34" charset="0"/>
            </a:endParaRPr>
          </a:p>
          <a:p>
            <a:pPr marL="342900" indent="-342900" defTabSz="913863">
              <a:lnSpc>
                <a:spcPct val="80000"/>
              </a:lnSpc>
              <a:spcBef>
                <a:spcPts val="492"/>
              </a:spcBef>
              <a:buFont typeface="Arial" pitchFamily="34" charset="0"/>
              <a:buChar char="•"/>
            </a:pPr>
            <a:endParaRPr lang="en-US" sz="2400" i="1" dirty="0" smtClean="0">
              <a:solidFill>
                <a:srgbClr val="000000"/>
              </a:solidFill>
              <a:cs typeface="Arial" pitchFamily="34" charset="0"/>
              <a:sym typeface="Arial" pitchFamily="34" charset="0"/>
            </a:endParaRPr>
          </a:p>
          <a:p>
            <a:pPr defTabSz="913863">
              <a:lnSpc>
                <a:spcPct val="80000"/>
              </a:lnSpc>
              <a:spcBef>
                <a:spcPts val="492"/>
              </a:spcBef>
            </a:pPr>
            <a:endParaRPr lang="en-US" sz="2400" i="1" dirty="0" smtClean="0">
              <a:solidFill>
                <a:srgbClr val="000000"/>
              </a:solidFill>
              <a:cs typeface="Arial" pitchFamily="34" charset="0"/>
              <a:sym typeface="Arial" pitchFamily="34" charset="0"/>
            </a:endParaRPr>
          </a:p>
          <a:p>
            <a:pPr marL="2286000" indent="-457200" defTabSz="913863">
              <a:lnSpc>
                <a:spcPct val="80000"/>
              </a:lnSpc>
              <a:spcBef>
                <a:spcPts val="492"/>
              </a:spcBef>
              <a:buFontTx/>
              <a:buAutoNum type="alphaLcParenR"/>
            </a:pPr>
            <a:endParaRPr lang="en-US" sz="2400" i="1" dirty="0" smtClean="0">
              <a:solidFill>
                <a:srgbClr val="000000"/>
              </a:solidFill>
              <a:cs typeface="Arial" pitchFamily="34" charset="0"/>
              <a:sym typeface="Arial" pitchFamily="34" charset="0"/>
            </a:endParaRPr>
          </a:p>
          <a:p>
            <a:pPr marL="2286000" indent="-457200" defTabSz="913863">
              <a:lnSpc>
                <a:spcPct val="80000"/>
              </a:lnSpc>
              <a:spcBef>
                <a:spcPts val="492"/>
              </a:spcBef>
              <a:buFontTx/>
              <a:buAutoNum type="alphaLcParenR"/>
            </a:pPr>
            <a:endParaRPr lang="en-US" sz="2400" i="1" dirty="0">
              <a:solidFill>
                <a:srgbClr val="000000"/>
              </a:solidFill>
              <a:latin typeface="Helvetica Light" charset="0"/>
              <a:cs typeface="Arial" pitchFamily="34" charset="0"/>
              <a:sym typeface="Arial" pitchFamily="34" charset="0"/>
            </a:endParaRPr>
          </a:p>
          <a:p>
            <a:pPr marL="2286000" indent="-457200" defTabSz="913863">
              <a:lnSpc>
                <a:spcPct val="80000"/>
              </a:lnSpc>
              <a:spcBef>
                <a:spcPts val="492"/>
              </a:spcBef>
              <a:buFontTx/>
              <a:buAutoNum type="alphaLcParenR"/>
            </a:pPr>
            <a:endParaRPr lang="en-US" sz="2400" i="1" dirty="0" smtClean="0">
              <a:solidFill>
                <a:srgbClr val="000000"/>
              </a:solidFill>
              <a:latin typeface="Helvetica Light" charset="0"/>
              <a:cs typeface="Arial" pitchFamily="34" charset="0"/>
              <a:sym typeface="Arial" pitchFamily="34" charset="0"/>
            </a:endParaRPr>
          </a:p>
        </p:txBody>
      </p:sp>
      <p:pic>
        <p:nvPicPr>
          <p:cNvPr id="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63" y="5582"/>
            <a:ext cx="1066779" cy="15988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9177" y="830411"/>
            <a:ext cx="1371825" cy="10288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8" descr="http://img.hisupplier.com/var/userImages/2011-10/06/151353559_HDPE_Double_Wall_Corrugated_Pipe_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6174" y="1604440"/>
            <a:ext cx="1371600" cy="1028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3" descr="image3.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1924" y="1450778"/>
            <a:ext cx="1593165" cy="14025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5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978" y="2201771"/>
            <a:ext cx="1039451" cy="13548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4994" y="2853373"/>
            <a:ext cx="1040222" cy="13548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18352" y="3740800"/>
            <a:ext cx="1660991" cy="12457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44410" y="4618516"/>
            <a:ext cx="1424864" cy="801486"/>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5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64574" y="4903215"/>
            <a:ext cx="934848" cy="1168560"/>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5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34994" y="5451793"/>
            <a:ext cx="1039451" cy="13548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3978" y="5093017"/>
            <a:ext cx="1040222" cy="13548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08501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4">
                                            <p:txEl>
                                              <p:pRg st="2" end="2"/>
                                            </p:txEl>
                                          </p:spTgt>
                                        </p:tgtEl>
                                        <p:attrNameLst>
                                          <p:attrName>style.visibility</p:attrName>
                                        </p:attrNameLst>
                                      </p:cBhvr>
                                      <p:to>
                                        <p:strVal val="visible"/>
                                      </p:to>
                                    </p:set>
                                    <p:animEffect transition="in" filter="fade">
                                      <p:cBhvr>
                                        <p:cTn id="7" dur="500"/>
                                        <p:tgtEl>
                                          <p:spTgt spid="8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4">
                                            <p:txEl>
                                              <p:pRg st="3" end="3"/>
                                            </p:txEl>
                                          </p:spTgt>
                                        </p:tgtEl>
                                        <p:attrNameLst>
                                          <p:attrName>style.visibility</p:attrName>
                                        </p:attrNameLst>
                                      </p:cBhvr>
                                      <p:to>
                                        <p:strVal val="visible"/>
                                      </p:to>
                                    </p:set>
                                    <p:animEffect transition="in" filter="fade">
                                      <p:cBhvr>
                                        <p:cTn id="19" dur="500"/>
                                        <p:tgtEl>
                                          <p:spTgt spid="84">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4">
                                            <p:txEl>
                                              <p:pRg st="4" end="4"/>
                                            </p:txEl>
                                          </p:spTgt>
                                        </p:tgtEl>
                                        <p:attrNameLst>
                                          <p:attrName>style.visibility</p:attrName>
                                        </p:attrNameLst>
                                      </p:cBhvr>
                                      <p:to>
                                        <p:strVal val="visible"/>
                                      </p:to>
                                    </p:set>
                                    <p:animEffect transition="in" filter="fade">
                                      <p:cBhvr>
                                        <p:cTn id="31" dur="500"/>
                                        <p:tgtEl>
                                          <p:spTgt spid="84">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4">
                                            <p:txEl>
                                              <p:pRg st="5" end="5"/>
                                            </p:txEl>
                                          </p:spTgt>
                                        </p:tgtEl>
                                        <p:attrNameLst>
                                          <p:attrName>style.visibility</p:attrName>
                                        </p:attrNameLst>
                                      </p:cBhvr>
                                      <p:to>
                                        <p:strVal val="visible"/>
                                      </p:to>
                                    </p:set>
                                    <p:animEffect transition="in" filter="fade">
                                      <p:cBhvr>
                                        <p:cTn id="34" dur="500"/>
                                        <p:tgtEl>
                                          <p:spTgt spid="84">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84">
                                            <p:txEl>
                                              <p:pRg st="6" end="6"/>
                                            </p:txEl>
                                          </p:spTgt>
                                        </p:tgtEl>
                                        <p:attrNameLst>
                                          <p:attrName>style.visibility</p:attrName>
                                        </p:attrNameLst>
                                      </p:cBhvr>
                                      <p:to>
                                        <p:strVal val="visible"/>
                                      </p:to>
                                    </p:set>
                                    <p:animEffect transition="in" filter="fade">
                                      <p:cBhvr>
                                        <p:cTn id="41" dur="500"/>
                                        <p:tgtEl>
                                          <p:spTgt spid="84">
                                            <p:txEl>
                                              <p:pRg st="6" end="6"/>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4">
                                            <p:txEl>
                                              <p:pRg st="7" end="7"/>
                                            </p:txEl>
                                          </p:spTgt>
                                        </p:tgtEl>
                                        <p:attrNameLst>
                                          <p:attrName>style.visibility</p:attrName>
                                        </p:attrNameLst>
                                      </p:cBhvr>
                                      <p:to>
                                        <p:strVal val="visible"/>
                                      </p:to>
                                    </p:set>
                                    <p:animEffect transition="in" filter="fade">
                                      <p:cBhvr>
                                        <p:cTn id="49" dur="500"/>
                                        <p:tgtEl>
                                          <p:spTgt spid="84">
                                            <p:txEl>
                                              <p:pRg st="7" end="7"/>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4">
                                            <p:txEl>
                                              <p:pRg st="8" end="8"/>
                                            </p:txEl>
                                          </p:spTgt>
                                        </p:tgtEl>
                                        <p:attrNameLst>
                                          <p:attrName>style.visibility</p:attrName>
                                        </p:attrNameLst>
                                      </p:cBhvr>
                                      <p:to>
                                        <p:strVal val="visible"/>
                                      </p:to>
                                    </p:set>
                                    <p:animEffect transition="in" filter="fade">
                                      <p:cBhvr>
                                        <p:cTn id="57" dur="500"/>
                                        <p:tgtEl>
                                          <p:spTgt spid="84">
                                            <p:txEl>
                                              <p:pRg st="8" end="8"/>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84">
                                            <p:txEl>
                                              <p:pRg st="9" end="9"/>
                                            </p:txEl>
                                          </p:spTgt>
                                        </p:tgtEl>
                                        <p:attrNameLst>
                                          <p:attrName>style.visibility</p:attrName>
                                        </p:attrNameLst>
                                      </p:cBhvr>
                                      <p:to>
                                        <p:strVal val="visible"/>
                                      </p:to>
                                    </p:set>
                                    <p:animEffect transition="in" filter="fade">
                                      <p:cBhvr>
                                        <p:cTn id="65" dur="500"/>
                                        <p:tgtEl>
                                          <p:spTgt spid="84">
                                            <p:txEl>
                                              <p:pRg st="9" end="9"/>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fade">
                                      <p:cBhvr>
                                        <p:cTn id="68" dur="500"/>
                                        <p:tgtEl>
                                          <p:spTgt spid="5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84">
                                            <p:txEl>
                                              <p:pRg st="10" end="10"/>
                                            </p:txEl>
                                          </p:spTgt>
                                        </p:tgtEl>
                                        <p:attrNameLst>
                                          <p:attrName>style.visibility</p:attrName>
                                        </p:attrNameLst>
                                      </p:cBhvr>
                                      <p:to>
                                        <p:strVal val="visible"/>
                                      </p:to>
                                    </p:set>
                                    <p:animEffect transition="in" filter="fade">
                                      <p:cBhvr>
                                        <p:cTn id="73" dur="500"/>
                                        <p:tgtEl>
                                          <p:spTgt spid="84">
                                            <p:txEl>
                                              <p:pRg st="10" end="10"/>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fade">
                                      <p:cBhvr>
                                        <p:cTn id="76" dur="500"/>
                                        <p:tgtEl>
                                          <p:spTgt spid="58"/>
                                        </p:tgtEl>
                                      </p:cBhvr>
                                    </p:animEffect>
                                  </p:childTnLst>
                                </p:cTn>
                              </p:par>
                              <p:par>
                                <p:cTn id="77" presetID="10" presetClass="entr" presetSubtype="0" fill="hold" nodeType="with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fade">
                                      <p:cBhvr>
                                        <p:cTn id="7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useBgFill="1">
        <p:nvSpPr>
          <p:cNvPr id="4101" name="AutoShape 5"/>
          <p:cNvSpPr>
            <a:spLocks/>
          </p:cNvSpPr>
          <p:nvPr/>
        </p:nvSpPr>
        <p:spPr bwMode="auto">
          <a:xfrm>
            <a:off x="1203275" y="-2232"/>
            <a:ext cx="1553766" cy="6868046"/>
          </a:xfrm>
          <a:custGeom>
            <a:avLst/>
            <a:gdLst>
              <a:gd name="T0" fmla="*/ 10735 w 21471"/>
              <a:gd name="T1" fmla="+- 0 10802 5"/>
              <a:gd name="T2" fmla="*/ 10802 h 21595"/>
              <a:gd name="T3" fmla="*/ 10735 w 21471"/>
              <a:gd name="T4" fmla="+- 0 10802 5"/>
              <a:gd name="T5" fmla="*/ 10802 h 21595"/>
              <a:gd name="T6" fmla="*/ 10735 w 21471"/>
              <a:gd name="T7" fmla="+- 0 10802 5"/>
              <a:gd name="T8" fmla="*/ 10802 h 21595"/>
              <a:gd name="T9" fmla="*/ 10735 w 21471"/>
              <a:gd name="T10" fmla="+- 0 10802 5"/>
              <a:gd name="T11" fmla="*/ 10802 h 21595"/>
            </a:gdLst>
            <a:ahLst/>
            <a:cxnLst>
              <a:cxn ang="0">
                <a:pos x="T0" y="T2"/>
              </a:cxn>
              <a:cxn ang="0">
                <a:pos x="T3" y="T5"/>
              </a:cxn>
              <a:cxn ang="0">
                <a:pos x="T6" y="T8"/>
              </a:cxn>
              <a:cxn ang="0">
                <a:pos x="T9" y="T11"/>
              </a:cxn>
            </a:cxnLst>
            <a:rect l="0" t="0" r="r" b="b"/>
            <a:pathLst>
              <a:path w="21471" h="21595">
                <a:moveTo>
                  <a:pt x="350" y="21595"/>
                </a:moveTo>
                <a:lnTo>
                  <a:pt x="13683" y="21595"/>
                </a:lnTo>
                <a:cubicBezTo>
                  <a:pt x="17192" y="19758"/>
                  <a:pt x="21600" y="14183"/>
                  <a:pt x="21468" y="10585"/>
                </a:cubicBezTo>
                <a:cubicBezTo>
                  <a:pt x="20240" y="4646"/>
                  <a:pt x="16446" y="1736"/>
                  <a:pt x="12916" y="9"/>
                </a:cubicBezTo>
                <a:cubicBezTo>
                  <a:pt x="12960" y="-5"/>
                  <a:pt x="0" y="9"/>
                  <a:pt x="0" y="-1"/>
                </a:cubicBezTo>
                <a:cubicBezTo>
                  <a:pt x="1381" y="1821"/>
                  <a:pt x="6030" y="5869"/>
                  <a:pt x="6447" y="10775"/>
                </a:cubicBezTo>
                <a:cubicBezTo>
                  <a:pt x="5833" y="16434"/>
                  <a:pt x="350" y="21595"/>
                  <a:pt x="350" y="21595"/>
                </a:cubicBezTo>
                <a:close/>
              </a:path>
            </a:pathLst>
          </a:custGeom>
          <a:ln w="12700" cap="flat" cmpd="sng">
            <a:noFill/>
            <a:prstDash val="solid"/>
            <a:miter lim="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913863" hangingPunct="0">
              <a:spcBef>
                <a:spcPts val="1687"/>
              </a:spcBef>
            </a:pPr>
            <a:endParaRPr lang="en-US" sz="3900" b="1">
              <a:solidFill>
                <a:srgbClr val="F08F49"/>
              </a:solidFill>
              <a:sym typeface="Arial" pitchFamily="34" charset="0"/>
            </a:endParaRPr>
          </a:p>
        </p:txBody>
      </p:sp>
      <p:sp>
        <p:nvSpPr>
          <p:cNvPr id="82" name="Rectangle 120"/>
          <p:cNvSpPr>
            <a:spLocks noChangeArrowheads="1"/>
          </p:cNvSpPr>
          <p:nvPr/>
        </p:nvSpPr>
        <p:spPr bwMode="auto">
          <a:xfrm>
            <a:off x="-12565" y="1060038"/>
            <a:ext cx="9144000" cy="1835562"/>
          </a:xfrm>
          <a:prstGeom prst="rect">
            <a:avLst/>
          </a:prstGeom>
          <a:noFill/>
          <a:ln>
            <a:noFill/>
          </a:ln>
          <a:extLst/>
        </p:spPr>
        <p:txBody>
          <a:bodyPr lIns="92060" tIns="46031" rIns="92060" bIns="46031" anchor="ctr"/>
          <a:lstStyle/>
          <a:p>
            <a:pPr algn="ctr" eaLnBrk="0" hangingPunct="0"/>
            <a:r>
              <a:rPr lang="en-US" sz="4000" b="1" dirty="0" smtClean="0">
                <a:solidFill>
                  <a:srgbClr val="FF6600"/>
                </a:solidFill>
                <a:latin typeface="Arial" charset="0"/>
                <a:cs typeface="+mn-cs"/>
              </a:rPr>
              <a:t>Questions</a:t>
            </a:r>
            <a:endParaRPr lang="en-US" sz="4000" b="1" dirty="0">
              <a:solidFill>
                <a:srgbClr val="FF6600"/>
              </a:solidFill>
              <a:latin typeface="Arial" charset="0"/>
              <a:cs typeface="+mn-cs"/>
            </a:endParaRPr>
          </a:p>
        </p:txBody>
      </p:sp>
      <p:grpSp>
        <p:nvGrpSpPr>
          <p:cNvPr id="85" name="Group 84"/>
          <p:cNvGrpSpPr/>
          <p:nvPr/>
        </p:nvGrpSpPr>
        <p:grpSpPr>
          <a:xfrm>
            <a:off x="3048106" y="269853"/>
            <a:ext cx="2656967" cy="849016"/>
            <a:chOff x="3896232" y="5914329"/>
            <a:chExt cx="2656967" cy="849016"/>
          </a:xfrm>
        </p:grpSpPr>
        <p:grpSp>
          <p:nvGrpSpPr>
            <p:cNvPr id="86" name="Group 85"/>
            <p:cNvGrpSpPr/>
            <p:nvPr/>
          </p:nvGrpSpPr>
          <p:grpSpPr>
            <a:xfrm>
              <a:off x="3896232" y="5914329"/>
              <a:ext cx="2656967" cy="579025"/>
              <a:chOff x="9772650" y="8759825"/>
              <a:chExt cx="2763838" cy="593725"/>
            </a:xfrm>
          </p:grpSpPr>
          <p:sp>
            <p:nvSpPr>
              <p:cNvPr id="88" name="AutoShape 5"/>
              <p:cNvSpPr>
                <a:spLocks/>
              </p:cNvSpPr>
              <p:nvPr/>
            </p:nvSpPr>
            <p:spPr bwMode="auto">
              <a:xfrm>
                <a:off x="11218863" y="8820150"/>
                <a:ext cx="82550" cy="79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99" y="0"/>
                    </a:moveTo>
                    <a:lnTo>
                      <a:pt x="899" y="0"/>
                    </a:lnTo>
                    <a:lnTo>
                      <a:pt x="2400" y="626"/>
                    </a:lnTo>
                    <a:lnTo>
                      <a:pt x="5100" y="2191"/>
                    </a:lnTo>
                    <a:lnTo>
                      <a:pt x="9600" y="5008"/>
                    </a:lnTo>
                    <a:lnTo>
                      <a:pt x="11999" y="7200"/>
                    </a:lnTo>
                    <a:lnTo>
                      <a:pt x="13799" y="9704"/>
                    </a:lnTo>
                    <a:lnTo>
                      <a:pt x="17700" y="14086"/>
                    </a:lnTo>
                    <a:lnTo>
                      <a:pt x="20099" y="18156"/>
                    </a:lnTo>
                    <a:lnTo>
                      <a:pt x="21600" y="21600"/>
                    </a:lnTo>
                    <a:lnTo>
                      <a:pt x="4800" y="21600"/>
                    </a:lnTo>
                    <a:lnTo>
                      <a:pt x="0" y="17217"/>
                    </a:lnTo>
                    <a:lnTo>
                      <a:pt x="13799" y="17217"/>
                    </a:lnTo>
                    <a:lnTo>
                      <a:pt x="12600" y="14086"/>
                    </a:lnTo>
                    <a:lnTo>
                      <a:pt x="8999" y="8765"/>
                    </a:lnTo>
                    <a:lnTo>
                      <a:pt x="6299" y="5008"/>
                    </a:lnTo>
                    <a:lnTo>
                      <a:pt x="3599" y="2191"/>
                    </a:lnTo>
                    <a:lnTo>
                      <a:pt x="899"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89" name="AutoShape 6"/>
              <p:cNvSpPr>
                <a:spLocks/>
              </p:cNvSpPr>
              <p:nvPr/>
            </p:nvSpPr>
            <p:spPr bwMode="auto">
              <a:xfrm>
                <a:off x="11064875" y="9032875"/>
                <a:ext cx="236538"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0" y="0"/>
                    </a:moveTo>
                    <a:lnTo>
                      <a:pt x="21600" y="526"/>
                    </a:lnTo>
                    <a:lnTo>
                      <a:pt x="21085" y="2107"/>
                    </a:lnTo>
                    <a:lnTo>
                      <a:pt x="20777" y="4741"/>
                    </a:lnTo>
                    <a:lnTo>
                      <a:pt x="19954" y="7375"/>
                    </a:lnTo>
                    <a:lnTo>
                      <a:pt x="18925" y="10273"/>
                    </a:lnTo>
                    <a:lnTo>
                      <a:pt x="17794" y="13170"/>
                    </a:lnTo>
                    <a:lnTo>
                      <a:pt x="16148" y="16331"/>
                    </a:lnTo>
                    <a:lnTo>
                      <a:pt x="14194" y="18702"/>
                    </a:lnTo>
                    <a:lnTo>
                      <a:pt x="12651" y="20019"/>
                    </a:lnTo>
                    <a:lnTo>
                      <a:pt x="11314" y="20809"/>
                    </a:lnTo>
                    <a:lnTo>
                      <a:pt x="9874" y="21600"/>
                    </a:lnTo>
                    <a:lnTo>
                      <a:pt x="8537" y="21600"/>
                    </a:lnTo>
                    <a:lnTo>
                      <a:pt x="7302" y="21600"/>
                    </a:lnTo>
                    <a:lnTo>
                      <a:pt x="6171" y="21336"/>
                    </a:lnTo>
                    <a:lnTo>
                      <a:pt x="4011" y="20019"/>
                    </a:lnTo>
                    <a:lnTo>
                      <a:pt x="2365" y="18439"/>
                    </a:lnTo>
                    <a:lnTo>
                      <a:pt x="1028" y="16595"/>
                    </a:lnTo>
                    <a:lnTo>
                      <a:pt x="0" y="14487"/>
                    </a:lnTo>
                    <a:lnTo>
                      <a:pt x="1028" y="15804"/>
                    </a:lnTo>
                    <a:lnTo>
                      <a:pt x="2159" y="16595"/>
                    </a:lnTo>
                    <a:lnTo>
                      <a:pt x="3805" y="17121"/>
                    </a:lnTo>
                    <a:lnTo>
                      <a:pt x="5657" y="17385"/>
                    </a:lnTo>
                    <a:lnTo>
                      <a:pt x="7714" y="17385"/>
                    </a:lnTo>
                    <a:lnTo>
                      <a:pt x="9668" y="16331"/>
                    </a:lnTo>
                    <a:lnTo>
                      <a:pt x="10800" y="15278"/>
                    </a:lnTo>
                    <a:lnTo>
                      <a:pt x="11828" y="13960"/>
                    </a:lnTo>
                    <a:lnTo>
                      <a:pt x="13474" y="11590"/>
                    </a:lnTo>
                    <a:lnTo>
                      <a:pt x="14811" y="8956"/>
                    </a:lnTo>
                    <a:lnTo>
                      <a:pt x="15942" y="6848"/>
                    </a:lnTo>
                    <a:lnTo>
                      <a:pt x="16765" y="4741"/>
                    </a:lnTo>
                    <a:lnTo>
                      <a:pt x="17588" y="1317"/>
                    </a:lnTo>
                    <a:lnTo>
                      <a:pt x="1800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0" name="AutoShape 7"/>
              <p:cNvSpPr>
                <a:spLocks/>
              </p:cNvSpPr>
              <p:nvPr/>
            </p:nvSpPr>
            <p:spPr bwMode="auto">
              <a:xfrm>
                <a:off x="11163300" y="8759825"/>
                <a:ext cx="219075" cy="403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19" y="18780"/>
                    </a:moveTo>
                    <a:lnTo>
                      <a:pt x="14919" y="18780"/>
                    </a:lnTo>
                    <a:lnTo>
                      <a:pt x="13694" y="19380"/>
                    </a:lnTo>
                    <a:lnTo>
                      <a:pt x="12247" y="19860"/>
                    </a:lnTo>
                    <a:lnTo>
                      <a:pt x="11022" y="20340"/>
                    </a:lnTo>
                    <a:lnTo>
                      <a:pt x="9686" y="20639"/>
                    </a:lnTo>
                    <a:lnTo>
                      <a:pt x="7237" y="21120"/>
                    </a:lnTo>
                    <a:lnTo>
                      <a:pt x="4898" y="21420"/>
                    </a:lnTo>
                    <a:lnTo>
                      <a:pt x="2894" y="21600"/>
                    </a:lnTo>
                    <a:lnTo>
                      <a:pt x="1447" y="21600"/>
                    </a:lnTo>
                    <a:lnTo>
                      <a:pt x="0" y="21600"/>
                    </a:lnTo>
                    <a:lnTo>
                      <a:pt x="1447" y="21479"/>
                    </a:lnTo>
                    <a:lnTo>
                      <a:pt x="3117" y="21300"/>
                    </a:lnTo>
                    <a:lnTo>
                      <a:pt x="5010" y="20999"/>
                    </a:lnTo>
                    <a:lnTo>
                      <a:pt x="7237" y="20520"/>
                    </a:lnTo>
                    <a:lnTo>
                      <a:pt x="9686" y="19739"/>
                    </a:lnTo>
                    <a:lnTo>
                      <a:pt x="10800" y="19260"/>
                    </a:lnTo>
                    <a:lnTo>
                      <a:pt x="12024" y="18780"/>
                    </a:lnTo>
                    <a:lnTo>
                      <a:pt x="13360" y="18120"/>
                    </a:lnTo>
                    <a:lnTo>
                      <a:pt x="14362" y="17459"/>
                    </a:lnTo>
                    <a:lnTo>
                      <a:pt x="15253" y="16740"/>
                    </a:lnTo>
                    <a:lnTo>
                      <a:pt x="16032" y="16080"/>
                    </a:lnTo>
                    <a:lnTo>
                      <a:pt x="16701" y="15299"/>
                    </a:lnTo>
                    <a:lnTo>
                      <a:pt x="17257" y="14460"/>
                    </a:lnTo>
                    <a:lnTo>
                      <a:pt x="17814" y="13560"/>
                    </a:lnTo>
                    <a:lnTo>
                      <a:pt x="18148" y="12720"/>
                    </a:lnTo>
                    <a:lnTo>
                      <a:pt x="18371" y="11700"/>
                    </a:lnTo>
                    <a:lnTo>
                      <a:pt x="18593" y="10739"/>
                    </a:lnTo>
                    <a:lnTo>
                      <a:pt x="18371" y="9779"/>
                    </a:lnTo>
                    <a:lnTo>
                      <a:pt x="18148" y="8820"/>
                    </a:lnTo>
                    <a:lnTo>
                      <a:pt x="17814" y="7979"/>
                    </a:lnTo>
                    <a:lnTo>
                      <a:pt x="17480" y="7200"/>
                    </a:lnTo>
                    <a:lnTo>
                      <a:pt x="16701" y="6480"/>
                    </a:lnTo>
                    <a:lnTo>
                      <a:pt x="16255" y="5820"/>
                    </a:lnTo>
                    <a:lnTo>
                      <a:pt x="14808" y="4560"/>
                    </a:lnTo>
                    <a:lnTo>
                      <a:pt x="13694" y="3780"/>
                    </a:lnTo>
                    <a:lnTo>
                      <a:pt x="12470" y="3119"/>
                    </a:lnTo>
                    <a:lnTo>
                      <a:pt x="11356" y="2520"/>
                    </a:lnTo>
                    <a:lnTo>
                      <a:pt x="10131" y="2040"/>
                    </a:lnTo>
                    <a:lnTo>
                      <a:pt x="8795" y="1560"/>
                    </a:lnTo>
                    <a:lnTo>
                      <a:pt x="7571" y="1200"/>
                    </a:lnTo>
                    <a:lnTo>
                      <a:pt x="5232" y="720"/>
                    </a:lnTo>
                    <a:lnTo>
                      <a:pt x="3228" y="300"/>
                    </a:lnTo>
                    <a:lnTo>
                      <a:pt x="1670" y="120"/>
                    </a:lnTo>
                    <a:lnTo>
                      <a:pt x="0" y="0"/>
                    </a:lnTo>
                    <a:lnTo>
                      <a:pt x="1670" y="0"/>
                    </a:lnTo>
                    <a:lnTo>
                      <a:pt x="3228" y="0"/>
                    </a:lnTo>
                    <a:lnTo>
                      <a:pt x="5567" y="180"/>
                    </a:lnTo>
                    <a:lnTo>
                      <a:pt x="7905" y="600"/>
                    </a:lnTo>
                    <a:lnTo>
                      <a:pt x="9352" y="900"/>
                    </a:lnTo>
                    <a:lnTo>
                      <a:pt x="10577" y="1200"/>
                    </a:lnTo>
                    <a:lnTo>
                      <a:pt x="12024" y="1560"/>
                    </a:lnTo>
                    <a:lnTo>
                      <a:pt x="13472" y="2160"/>
                    </a:lnTo>
                    <a:lnTo>
                      <a:pt x="14808" y="2700"/>
                    </a:lnTo>
                    <a:lnTo>
                      <a:pt x="16032" y="3419"/>
                    </a:lnTo>
                    <a:lnTo>
                      <a:pt x="17814" y="4560"/>
                    </a:lnTo>
                    <a:lnTo>
                      <a:pt x="18705" y="5340"/>
                    </a:lnTo>
                    <a:lnTo>
                      <a:pt x="19595" y="6180"/>
                    </a:lnTo>
                    <a:lnTo>
                      <a:pt x="20375" y="7200"/>
                    </a:lnTo>
                    <a:lnTo>
                      <a:pt x="21043" y="8220"/>
                    </a:lnTo>
                    <a:lnTo>
                      <a:pt x="21377" y="9480"/>
                    </a:lnTo>
                    <a:lnTo>
                      <a:pt x="21600" y="10739"/>
                    </a:lnTo>
                    <a:lnTo>
                      <a:pt x="21377" y="12120"/>
                    </a:lnTo>
                    <a:lnTo>
                      <a:pt x="21043" y="13380"/>
                    </a:lnTo>
                    <a:lnTo>
                      <a:pt x="20375" y="14519"/>
                    </a:lnTo>
                    <a:lnTo>
                      <a:pt x="19484" y="15600"/>
                    </a:lnTo>
                    <a:lnTo>
                      <a:pt x="18593" y="16440"/>
                    </a:lnTo>
                    <a:lnTo>
                      <a:pt x="17480" y="17340"/>
                    </a:lnTo>
                    <a:lnTo>
                      <a:pt x="16255" y="18120"/>
                    </a:lnTo>
                    <a:lnTo>
                      <a:pt x="14919" y="187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1" name="AutoShape 8"/>
              <p:cNvSpPr>
                <a:spLocks/>
              </p:cNvSpPr>
              <p:nvPr/>
            </p:nvSpPr>
            <p:spPr bwMode="auto">
              <a:xfrm>
                <a:off x="11023600" y="8840788"/>
                <a:ext cx="163513" cy="204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492"/>
                    </a:moveTo>
                    <a:lnTo>
                      <a:pt x="21600" y="2492"/>
                    </a:lnTo>
                    <a:lnTo>
                      <a:pt x="20693" y="1898"/>
                    </a:lnTo>
                    <a:lnTo>
                      <a:pt x="19787" y="1305"/>
                    </a:lnTo>
                    <a:lnTo>
                      <a:pt x="18276" y="712"/>
                    </a:lnTo>
                    <a:lnTo>
                      <a:pt x="16313" y="118"/>
                    </a:lnTo>
                    <a:lnTo>
                      <a:pt x="14047" y="0"/>
                    </a:lnTo>
                    <a:lnTo>
                      <a:pt x="11630" y="118"/>
                    </a:lnTo>
                    <a:lnTo>
                      <a:pt x="10422" y="356"/>
                    </a:lnTo>
                    <a:lnTo>
                      <a:pt x="8911" y="712"/>
                    </a:lnTo>
                    <a:lnTo>
                      <a:pt x="7703" y="1186"/>
                    </a:lnTo>
                    <a:lnTo>
                      <a:pt x="6495" y="1661"/>
                    </a:lnTo>
                    <a:lnTo>
                      <a:pt x="4531" y="2848"/>
                    </a:lnTo>
                    <a:lnTo>
                      <a:pt x="2869" y="4391"/>
                    </a:lnTo>
                    <a:lnTo>
                      <a:pt x="1359" y="6052"/>
                    </a:lnTo>
                    <a:lnTo>
                      <a:pt x="755" y="8070"/>
                    </a:lnTo>
                    <a:lnTo>
                      <a:pt x="151" y="9969"/>
                    </a:lnTo>
                    <a:lnTo>
                      <a:pt x="0" y="11868"/>
                    </a:lnTo>
                    <a:lnTo>
                      <a:pt x="453" y="13529"/>
                    </a:lnTo>
                    <a:lnTo>
                      <a:pt x="1208" y="15665"/>
                    </a:lnTo>
                    <a:lnTo>
                      <a:pt x="2567" y="17446"/>
                    </a:lnTo>
                    <a:lnTo>
                      <a:pt x="3927" y="18989"/>
                    </a:lnTo>
                    <a:lnTo>
                      <a:pt x="5588" y="19938"/>
                    </a:lnTo>
                    <a:lnTo>
                      <a:pt x="6797" y="20650"/>
                    </a:lnTo>
                    <a:lnTo>
                      <a:pt x="8005" y="21243"/>
                    </a:lnTo>
                    <a:lnTo>
                      <a:pt x="9213" y="21600"/>
                    </a:lnTo>
                    <a:lnTo>
                      <a:pt x="8307" y="20887"/>
                    </a:lnTo>
                    <a:lnTo>
                      <a:pt x="7250" y="20057"/>
                    </a:lnTo>
                    <a:lnTo>
                      <a:pt x="6344" y="18989"/>
                    </a:lnTo>
                    <a:lnTo>
                      <a:pt x="5286" y="17446"/>
                    </a:lnTo>
                    <a:lnTo>
                      <a:pt x="4380" y="15665"/>
                    </a:lnTo>
                    <a:lnTo>
                      <a:pt x="4078" y="14004"/>
                    </a:lnTo>
                    <a:lnTo>
                      <a:pt x="4078" y="13054"/>
                    </a:lnTo>
                    <a:lnTo>
                      <a:pt x="4078" y="11868"/>
                    </a:lnTo>
                    <a:lnTo>
                      <a:pt x="4531" y="10087"/>
                    </a:lnTo>
                    <a:lnTo>
                      <a:pt x="5286" y="8426"/>
                    </a:lnTo>
                    <a:lnTo>
                      <a:pt x="6344" y="7120"/>
                    </a:lnTo>
                    <a:lnTo>
                      <a:pt x="7250" y="5934"/>
                    </a:lnTo>
                    <a:lnTo>
                      <a:pt x="8307" y="5103"/>
                    </a:lnTo>
                    <a:lnTo>
                      <a:pt x="9213" y="4391"/>
                    </a:lnTo>
                    <a:lnTo>
                      <a:pt x="10875" y="3441"/>
                    </a:lnTo>
                    <a:lnTo>
                      <a:pt x="13141" y="2492"/>
                    </a:lnTo>
                    <a:lnTo>
                      <a:pt x="15104" y="2136"/>
                    </a:lnTo>
                    <a:lnTo>
                      <a:pt x="16766" y="1898"/>
                    </a:lnTo>
                    <a:lnTo>
                      <a:pt x="18427" y="1898"/>
                    </a:lnTo>
                    <a:lnTo>
                      <a:pt x="20995" y="2136"/>
                    </a:lnTo>
                    <a:lnTo>
                      <a:pt x="21600" y="249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2" name="AutoShape 9"/>
              <p:cNvSpPr>
                <a:spLocks/>
              </p:cNvSpPr>
              <p:nvPr/>
            </p:nvSpPr>
            <p:spPr bwMode="auto">
              <a:xfrm>
                <a:off x="9772650" y="9226550"/>
                <a:ext cx="104775"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434" y="14804"/>
                    </a:moveTo>
                    <a:lnTo>
                      <a:pt x="5400" y="14804"/>
                    </a:lnTo>
                    <a:lnTo>
                      <a:pt x="2817" y="21600"/>
                    </a:lnTo>
                    <a:lnTo>
                      <a:pt x="0" y="21600"/>
                    </a:lnTo>
                    <a:lnTo>
                      <a:pt x="9626" y="0"/>
                    </a:lnTo>
                    <a:lnTo>
                      <a:pt x="12208" y="0"/>
                    </a:lnTo>
                    <a:lnTo>
                      <a:pt x="21600" y="21600"/>
                    </a:lnTo>
                    <a:lnTo>
                      <a:pt x="19017" y="21600"/>
                    </a:lnTo>
                    <a:lnTo>
                      <a:pt x="16434" y="14804"/>
                    </a:lnTo>
                    <a:close/>
                    <a:moveTo>
                      <a:pt x="11034" y="2426"/>
                    </a:moveTo>
                    <a:lnTo>
                      <a:pt x="6104" y="12862"/>
                    </a:lnTo>
                    <a:lnTo>
                      <a:pt x="15495" y="12862"/>
                    </a:lnTo>
                    <a:lnTo>
                      <a:pt x="11034" y="242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3" name="AutoShape 10"/>
              <p:cNvSpPr>
                <a:spLocks/>
              </p:cNvSpPr>
              <p:nvPr/>
            </p:nvSpPr>
            <p:spPr bwMode="auto">
              <a:xfrm>
                <a:off x="9883775" y="9251950"/>
                <a:ext cx="123825"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8382"/>
                    </a:moveTo>
                    <a:lnTo>
                      <a:pt x="19636" y="8382"/>
                    </a:lnTo>
                    <a:lnTo>
                      <a:pt x="19243" y="5802"/>
                    </a:lnTo>
                    <a:lnTo>
                      <a:pt x="18654" y="3868"/>
                    </a:lnTo>
                    <a:lnTo>
                      <a:pt x="17476" y="2579"/>
                    </a:lnTo>
                    <a:lnTo>
                      <a:pt x="15905" y="2579"/>
                    </a:lnTo>
                    <a:lnTo>
                      <a:pt x="13941" y="2579"/>
                    </a:lnTo>
                    <a:lnTo>
                      <a:pt x="12567" y="4191"/>
                    </a:lnTo>
                    <a:lnTo>
                      <a:pt x="11781" y="6447"/>
                    </a:lnTo>
                    <a:lnTo>
                      <a:pt x="11781" y="9026"/>
                    </a:lnTo>
                    <a:lnTo>
                      <a:pt x="11781" y="21600"/>
                    </a:lnTo>
                    <a:lnTo>
                      <a:pt x="9818" y="21600"/>
                    </a:lnTo>
                    <a:lnTo>
                      <a:pt x="9818" y="7414"/>
                    </a:lnTo>
                    <a:lnTo>
                      <a:pt x="9425" y="5480"/>
                    </a:lnTo>
                    <a:lnTo>
                      <a:pt x="8836" y="3868"/>
                    </a:lnTo>
                    <a:lnTo>
                      <a:pt x="7854" y="2579"/>
                    </a:lnTo>
                    <a:lnTo>
                      <a:pt x="6283" y="2579"/>
                    </a:lnTo>
                    <a:lnTo>
                      <a:pt x="4320" y="2579"/>
                    </a:lnTo>
                    <a:lnTo>
                      <a:pt x="2749" y="4191"/>
                    </a:lnTo>
                    <a:lnTo>
                      <a:pt x="2552" y="5480"/>
                    </a:lnTo>
                    <a:lnTo>
                      <a:pt x="1767" y="6447"/>
                    </a:lnTo>
                    <a:lnTo>
                      <a:pt x="1570" y="9349"/>
                    </a:lnTo>
                    <a:lnTo>
                      <a:pt x="1570" y="21600"/>
                    </a:lnTo>
                    <a:lnTo>
                      <a:pt x="0" y="21600"/>
                    </a:lnTo>
                    <a:lnTo>
                      <a:pt x="0" y="644"/>
                    </a:lnTo>
                    <a:lnTo>
                      <a:pt x="1570" y="644"/>
                    </a:lnTo>
                    <a:lnTo>
                      <a:pt x="1570" y="4191"/>
                    </a:lnTo>
                    <a:lnTo>
                      <a:pt x="1767" y="4191"/>
                    </a:lnTo>
                    <a:lnTo>
                      <a:pt x="2552" y="2579"/>
                    </a:lnTo>
                    <a:lnTo>
                      <a:pt x="3534" y="1611"/>
                    </a:lnTo>
                    <a:lnTo>
                      <a:pt x="4712" y="644"/>
                    </a:lnTo>
                    <a:lnTo>
                      <a:pt x="6676" y="0"/>
                    </a:lnTo>
                    <a:lnTo>
                      <a:pt x="8443" y="644"/>
                    </a:lnTo>
                    <a:lnTo>
                      <a:pt x="9818" y="1611"/>
                    </a:lnTo>
                    <a:lnTo>
                      <a:pt x="10800" y="3223"/>
                    </a:lnTo>
                    <a:lnTo>
                      <a:pt x="11389" y="4835"/>
                    </a:lnTo>
                    <a:lnTo>
                      <a:pt x="11978" y="3223"/>
                    </a:lnTo>
                    <a:lnTo>
                      <a:pt x="12960" y="1611"/>
                    </a:lnTo>
                    <a:lnTo>
                      <a:pt x="14530" y="644"/>
                    </a:lnTo>
                    <a:lnTo>
                      <a:pt x="16101" y="0"/>
                    </a:lnTo>
                    <a:lnTo>
                      <a:pt x="18654" y="644"/>
                    </a:lnTo>
                    <a:lnTo>
                      <a:pt x="19243" y="1289"/>
                    </a:lnTo>
                    <a:lnTo>
                      <a:pt x="20225" y="2256"/>
                    </a:lnTo>
                    <a:lnTo>
                      <a:pt x="20618" y="3223"/>
                    </a:lnTo>
                    <a:lnTo>
                      <a:pt x="21207" y="4191"/>
                    </a:lnTo>
                    <a:lnTo>
                      <a:pt x="21600" y="7414"/>
                    </a:lnTo>
                    <a:lnTo>
                      <a:pt x="21600" y="21600"/>
                    </a:lnTo>
                    <a:lnTo>
                      <a:pt x="19636" y="21600"/>
                    </a:lnTo>
                    <a:lnTo>
                      <a:pt x="19636" y="838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4" name="AutoShape 11"/>
              <p:cNvSpPr>
                <a:spLocks/>
              </p:cNvSpPr>
              <p:nvPr/>
            </p:nvSpPr>
            <p:spPr bwMode="auto">
              <a:xfrm>
                <a:off x="10018713" y="9251950"/>
                <a:ext cx="8255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1" y="14611"/>
                    </a:moveTo>
                    <a:lnTo>
                      <a:pt x="20991" y="14611"/>
                    </a:lnTo>
                    <a:lnTo>
                      <a:pt x="20078" y="17152"/>
                    </a:lnTo>
                    <a:lnTo>
                      <a:pt x="18253" y="19694"/>
                    </a:lnTo>
                    <a:lnTo>
                      <a:pt x="16732" y="20647"/>
                    </a:lnTo>
                    <a:lnTo>
                      <a:pt x="14602" y="21282"/>
                    </a:lnTo>
                    <a:lnTo>
                      <a:pt x="12777" y="21600"/>
                    </a:lnTo>
                    <a:lnTo>
                      <a:pt x="10952" y="21600"/>
                    </a:lnTo>
                    <a:lnTo>
                      <a:pt x="7909" y="21600"/>
                    </a:lnTo>
                    <a:lnTo>
                      <a:pt x="5780" y="20647"/>
                    </a:lnTo>
                    <a:lnTo>
                      <a:pt x="3954" y="19694"/>
                    </a:lnTo>
                    <a:lnTo>
                      <a:pt x="2433" y="18105"/>
                    </a:lnTo>
                    <a:lnTo>
                      <a:pt x="1521" y="16517"/>
                    </a:lnTo>
                    <a:lnTo>
                      <a:pt x="608" y="14611"/>
                    </a:lnTo>
                    <a:lnTo>
                      <a:pt x="0" y="10800"/>
                    </a:lnTo>
                    <a:lnTo>
                      <a:pt x="0" y="8894"/>
                    </a:lnTo>
                    <a:lnTo>
                      <a:pt x="608" y="6670"/>
                    </a:lnTo>
                    <a:lnTo>
                      <a:pt x="1521" y="4764"/>
                    </a:lnTo>
                    <a:lnTo>
                      <a:pt x="2433" y="3176"/>
                    </a:lnTo>
                    <a:lnTo>
                      <a:pt x="3954" y="2223"/>
                    </a:lnTo>
                    <a:lnTo>
                      <a:pt x="5780" y="1270"/>
                    </a:lnTo>
                    <a:lnTo>
                      <a:pt x="8214" y="0"/>
                    </a:lnTo>
                    <a:lnTo>
                      <a:pt x="10952" y="0"/>
                    </a:lnTo>
                    <a:lnTo>
                      <a:pt x="14602" y="635"/>
                    </a:lnTo>
                    <a:lnTo>
                      <a:pt x="16123" y="1270"/>
                    </a:lnTo>
                    <a:lnTo>
                      <a:pt x="18253" y="2223"/>
                    </a:lnTo>
                    <a:lnTo>
                      <a:pt x="19774" y="3811"/>
                    </a:lnTo>
                    <a:lnTo>
                      <a:pt x="20687" y="5717"/>
                    </a:lnTo>
                    <a:lnTo>
                      <a:pt x="21600" y="8258"/>
                    </a:lnTo>
                    <a:lnTo>
                      <a:pt x="21600" y="11435"/>
                    </a:lnTo>
                    <a:lnTo>
                      <a:pt x="3042" y="11435"/>
                    </a:lnTo>
                    <a:lnTo>
                      <a:pt x="3346" y="14611"/>
                    </a:lnTo>
                    <a:lnTo>
                      <a:pt x="4867" y="17152"/>
                    </a:lnTo>
                    <a:lnTo>
                      <a:pt x="5780" y="18105"/>
                    </a:lnTo>
                    <a:lnTo>
                      <a:pt x="7301" y="18741"/>
                    </a:lnTo>
                    <a:lnTo>
                      <a:pt x="8822" y="19058"/>
                    </a:lnTo>
                    <a:lnTo>
                      <a:pt x="10952" y="19058"/>
                    </a:lnTo>
                    <a:lnTo>
                      <a:pt x="13690" y="19058"/>
                    </a:lnTo>
                    <a:lnTo>
                      <a:pt x="16123" y="18105"/>
                    </a:lnTo>
                    <a:lnTo>
                      <a:pt x="17645" y="16517"/>
                    </a:lnTo>
                    <a:lnTo>
                      <a:pt x="18557" y="14611"/>
                    </a:lnTo>
                    <a:lnTo>
                      <a:pt x="20991" y="14611"/>
                    </a:lnTo>
                    <a:close/>
                    <a:moveTo>
                      <a:pt x="19166" y="9211"/>
                    </a:moveTo>
                    <a:lnTo>
                      <a:pt x="19166" y="9211"/>
                    </a:lnTo>
                    <a:lnTo>
                      <a:pt x="18557" y="7941"/>
                    </a:lnTo>
                    <a:lnTo>
                      <a:pt x="17645" y="6352"/>
                    </a:lnTo>
                    <a:lnTo>
                      <a:pt x="17340" y="4764"/>
                    </a:lnTo>
                    <a:lnTo>
                      <a:pt x="16123" y="4129"/>
                    </a:lnTo>
                    <a:lnTo>
                      <a:pt x="13690" y="2541"/>
                    </a:lnTo>
                    <a:lnTo>
                      <a:pt x="10952" y="2541"/>
                    </a:lnTo>
                    <a:lnTo>
                      <a:pt x="8214" y="2541"/>
                    </a:lnTo>
                    <a:lnTo>
                      <a:pt x="5780" y="4129"/>
                    </a:lnTo>
                    <a:lnTo>
                      <a:pt x="4867" y="5399"/>
                    </a:lnTo>
                    <a:lnTo>
                      <a:pt x="3954" y="6352"/>
                    </a:lnTo>
                    <a:lnTo>
                      <a:pt x="3346" y="7941"/>
                    </a:lnTo>
                    <a:lnTo>
                      <a:pt x="3042" y="9211"/>
                    </a:lnTo>
                    <a:lnTo>
                      <a:pt x="19166" y="921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5" name="AutoShape 12"/>
              <p:cNvSpPr>
                <a:spLocks/>
              </p:cNvSpPr>
              <p:nvPr/>
            </p:nvSpPr>
            <p:spPr bwMode="auto">
              <a:xfrm>
                <a:off x="10113963" y="9251950"/>
                <a:ext cx="46037"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4"/>
                    </a:moveTo>
                    <a:lnTo>
                      <a:pt x="5268" y="644"/>
                    </a:lnTo>
                    <a:lnTo>
                      <a:pt x="5268" y="5480"/>
                    </a:lnTo>
                    <a:lnTo>
                      <a:pt x="6848" y="3868"/>
                    </a:lnTo>
                    <a:lnTo>
                      <a:pt x="9482" y="1611"/>
                    </a:lnTo>
                    <a:lnTo>
                      <a:pt x="13170" y="644"/>
                    </a:lnTo>
                    <a:lnTo>
                      <a:pt x="17912" y="0"/>
                    </a:lnTo>
                    <a:lnTo>
                      <a:pt x="21600" y="0"/>
                    </a:lnTo>
                    <a:lnTo>
                      <a:pt x="21600" y="3223"/>
                    </a:lnTo>
                    <a:lnTo>
                      <a:pt x="17385" y="2579"/>
                    </a:lnTo>
                    <a:lnTo>
                      <a:pt x="13170" y="3223"/>
                    </a:lnTo>
                    <a:lnTo>
                      <a:pt x="8956" y="4835"/>
                    </a:lnTo>
                    <a:lnTo>
                      <a:pt x="7902" y="5802"/>
                    </a:lnTo>
                    <a:lnTo>
                      <a:pt x="6321" y="6770"/>
                    </a:lnTo>
                    <a:lnTo>
                      <a:pt x="5268" y="9026"/>
                    </a:lnTo>
                    <a:lnTo>
                      <a:pt x="5268" y="10961"/>
                    </a:lnTo>
                    <a:lnTo>
                      <a:pt x="5268" y="21600"/>
                    </a:lnTo>
                    <a:lnTo>
                      <a:pt x="0" y="21600"/>
                    </a:lnTo>
                    <a:lnTo>
                      <a:pt x="0" y="64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6" name="AutoShape 13"/>
              <p:cNvSpPr>
                <a:spLocks/>
              </p:cNvSpPr>
              <p:nvPr/>
            </p:nvSpPr>
            <p:spPr bwMode="auto">
              <a:xfrm>
                <a:off x="10166350" y="9226550"/>
                <a:ext cx="7938"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155"/>
                    </a:lnTo>
                    <a:lnTo>
                      <a:pt x="0" y="3155"/>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7" name="AutoShape 14"/>
              <p:cNvSpPr>
                <a:spLocks/>
              </p:cNvSpPr>
              <p:nvPr/>
            </p:nvSpPr>
            <p:spPr bwMode="auto">
              <a:xfrm>
                <a:off x="10188575" y="9251950"/>
                <a:ext cx="7620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976"/>
                    </a:moveTo>
                    <a:lnTo>
                      <a:pt x="21600" y="13976"/>
                    </a:lnTo>
                    <a:lnTo>
                      <a:pt x="21277" y="15882"/>
                    </a:lnTo>
                    <a:lnTo>
                      <a:pt x="19020" y="18741"/>
                    </a:lnTo>
                    <a:lnTo>
                      <a:pt x="18053" y="20011"/>
                    </a:lnTo>
                    <a:lnTo>
                      <a:pt x="16119" y="21282"/>
                    </a:lnTo>
                    <a:lnTo>
                      <a:pt x="13862" y="21600"/>
                    </a:lnTo>
                    <a:lnTo>
                      <a:pt x="11283" y="21600"/>
                    </a:lnTo>
                    <a:lnTo>
                      <a:pt x="8704" y="21600"/>
                    </a:lnTo>
                    <a:lnTo>
                      <a:pt x="6770" y="21282"/>
                    </a:lnTo>
                    <a:lnTo>
                      <a:pt x="4513" y="20011"/>
                    </a:lnTo>
                    <a:lnTo>
                      <a:pt x="2901" y="18741"/>
                    </a:lnTo>
                    <a:lnTo>
                      <a:pt x="1289" y="17152"/>
                    </a:lnTo>
                    <a:lnTo>
                      <a:pt x="322" y="15564"/>
                    </a:lnTo>
                    <a:lnTo>
                      <a:pt x="0" y="13341"/>
                    </a:lnTo>
                    <a:lnTo>
                      <a:pt x="0" y="10800"/>
                    </a:lnTo>
                    <a:lnTo>
                      <a:pt x="0" y="8894"/>
                    </a:lnTo>
                    <a:lnTo>
                      <a:pt x="322" y="6670"/>
                    </a:lnTo>
                    <a:lnTo>
                      <a:pt x="1289" y="4764"/>
                    </a:lnTo>
                    <a:lnTo>
                      <a:pt x="2579" y="3176"/>
                    </a:lnTo>
                    <a:lnTo>
                      <a:pt x="4191" y="1588"/>
                    </a:lnTo>
                    <a:lnTo>
                      <a:pt x="6125" y="635"/>
                    </a:lnTo>
                    <a:lnTo>
                      <a:pt x="8704" y="0"/>
                    </a:lnTo>
                    <a:lnTo>
                      <a:pt x="11283" y="0"/>
                    </a:lnTo>
                    <a:lnTo>
                      <a:pt x="13862" y="0"/>
                    </a:lnTo>
                    <a:lnTo>
                      <a:pt x="16119" y="635"/>
                    </a:lnTo>
                    <a:lnTo>
                      <a:pt x="17731" y="1588"/>
                    </a:lnTo>
                    <a:lnTo>
                      <a:pt x="19020" y="2541"/>
                    </a:lnTo>
                    <a:lnTo>
                      <a:pt x="21277" y="4764"/>
                    </a:lnTo>
                    <a:lnTo>
                      <a:pt x="21600" y="7305"/>
                    </a:lnTo>
                    <a:lnTo>
                      <a:pt x="18698" y="7305"/>
                    </a:lnTo>
                    <a:lnTo>
                      <a:pt x="17731" y="5399"/>
                    </a:lnTo>
                    <a:lnTo>
                      <a:pt x="16119" y="3811"/>
                    </a:lnTo>
                    <a:lnTo>
                      <a:pt x="13862" y="2541"/>
                    </a:lnTo>
                    <a:lnTo>
                      <a:pt x="11283" y="2541"/>
                    </a:lnTo>
                    <a:lnTo>
                      <a:pt x="9349" y="2541"/>
                    </a:lnTo>
                    <a:lnTo>
                      <a:pt x="7737" y="3176"/>
                    </a:lnTo>
                    <a:lnTo>
                      <a:pt x="6125" y="3811"/>
                    </a:lnTo>
                    <a:lnTo>
                      <a:pt x="5158" y="4764"/>
                    </a:lnTo>
                    <a:lnTo>
                      <a:pt x="4191" y="6352"/>
                    </a:lnTo>
                    <a:lnTo>
                      <a:pt x="2901" y="7941"/>
                    </a:lnTo>
                    <a:lnTo>
                      <a:pt x="2579" y="10800"/>
                    </a:lnTo>
                    <a:lnTo>
                      <a:pt x="2901" y="13023"/>
                    </a:lnTo>
                    <a:lnTo>
                      <a:pt x="3546" y="14611"/>
                    </a:lnTo>
                    <a:lnTo>
                      <a:pt x="4191" y="15882"/>
                    </a:lnTo>
                    <a:lnTo>
                      <a:pt x="5158" y="17152"/>
                    </a:lnTo>
                    <a:lnTo>
                      <a:pt x="6125" y="18105"/>
                    </a:lnTo>
                    <a:lnTo>
                      <a:pt x="7737" y="18741"/>
                    </a:lnTo>
                    <a:lnTo>
                      <a:pt x="9349" y="19058"/>
                    </a:lnTo>
                    <a:lnTo>
                      <a:pt x="11283" y="19058"/>
                    </a:lnTo>
                    <a:lnTo>
                      <a:pt x="14507" y="19058"/>
                    </a:lnTo>
                    <a:lnTo>
                      <a:pt x="16441" y="17470"/>
                    </a:lnTo>
                    <a:lnTo>
                      <a:pt x="18053" y="15882"/>
                    </a:lnTo>
                    <a:lnTo>
                      <a:pt x="19020" y="13976"/>
                    </a:lnTo>
                    <a:lnTo>
                      <a:pt x="21600" y="1397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8" name="AutoShape 15"/>
              <p:cNvSpPr>
                <a:spLocks/>
              </p:cNvSpPr>
              <p:nvPr/>
            </p:nvSpPr>
            <p:spPr bwMode="auto">
              <a:xfrm>
                <a:off x="10274300" y="9251950"/>
                <a:ext cx="80963"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9" y="6670"/>
                    </a:moveTo>
                    <a:lnTo>
                      <a:pt x="299" y="6670"/>
                    </a:lnTo>
                    <a:lnTo>
                      <a:pt x="1199" y="4129"/>
                    </a:lnTo>
                    <a:lnTo>
                      <a:pt x="1799" y="2541"/>
                    </a:lnTo>
                    <a:lnTo>
                      <a:pt x="2700" y="1588"/>
                    </a:lnTo>
                    <a:lnTo>
                      <a:pt x="4200" y="1270"/>
                    </a:lnTo>
                    <a:lnTo>
                      <a:pt x="5700" y="635"/>
                    </a:lnTo>
                    <a:lnTo>
                      <a:pt x="9600" y="0"/>
                    </a:lnTo>
                    <a:lnTo>
                      <a:pt x="13800" y="635"/>
                    </a:lnTo>
                    <a:lnTo>
                      <a:pt x="16800" y="1588"/>
                    </a:lnTo>
                    <a:lnTo>
                      <a:pt x="17400" y="2541"/>
                    </a:lnTo>
                    <a:lnTo>
                      <a:pt x="18300" y="3811"/>
                    </a:lnTo>
                    <a:lnTo>
                      <a:pt x="18900" y="6352"/>
                    </a:lnTo>
                    <a:lnTo>
                      <a:pt x="18900" y="17152"/>
                    </a:lnTo>
                    <a:lnTo>
                      <a:pt x="18900" y="18741"/>
                    </a:lnTo>
                    <a:lnTo>
                      <a:pt x="19200" y="19058"/>
                    </a:lnTo>
                    <a:lnTo>
                      <a:pt x="20100" y="19058"/>
                    </a:lnTo>
                    <a:lnTo>
                      <a:pt x="21600" y="19058"/>
                    </a:lnTo>
                    <a:lnTo>
                      <a:pt x="21600" y="21282"/>
                    </a:lnTo>
                    <a:lnTo>
                      <a:pt x="19200" y="21282"/>
                    </a:lnTo>
                    <a:lnTo>
                      <a:pt x="17700" y="21282"/>
                    </a:lnTo>
                    <a:lnTo>
                      <a:pt x="16800" y="20011"/>
                    </a:lnTo>
                    <a:lnTo>
                      <a:pt x="16500" y="19058"/>
                    </a:lnTo>
                    <a:lnTo>
                      <a:pt x="16500" y="17470"/>
                    </a:lnTo>
                    <a:lnTo>
                      <a:pt x="15300" y="19058"/>
                    </a:lnTo>
                    <a:lnTo>
                      <a:pt x="13800" y="20011"/>
                    </a:lnTo>
                    <a:lnTo>
                      <a:pt x="11100" y="21282"/>
                    </a:lnTo>
                    <a:lnTo>
                      <a:pt x="7200" y="21600"/>
                    </a:lnTo>
                    <a:lnTo>
                      <a:pt x="4800" y="21600"/>
                    </a:lnTo>
                    <a:lnTo>
                      <a:pt x="2400" y="20647"/>
                    </a:lnTo>
                    <a:lnTo>
                      <a:pt x="1199" y="19694"/>
                    </a:lnTo>
                    <a:lnTo>
                      <a:pt x="299" y="18741"/>
                    </a:lnTo>
                    <a:lnTo>
                      <a:pt x="0" y="17152"/>
                    </a:lnTo>
                    <a:lnTo>
                      <a:pt x="0" y="15564"/>
                    </a:lnTo>
                    <a:lnTo>
                      <a:pt x="0" y="13976"/>
                    </a:lnTo>
                    <a:lnTo>
                      <a:pt x="899" y="12388"/>
                    </a:lnTo>
                    <a:lnTo>
                      <a:pt x="1799" y="11435"/>
                    </a:lnTo>
                    <a:lnTo>
                      <a:pt x="2700" y="10482"/>
                    </a:lnTo>
                    <a:lnTo>
                      <a:pt x="6300" y="9211"/>
                    </a:lnTo>
                    <a:lnTo>
                      <a:pt x="9600" y="9211"/>
                    </a:lnTo>
                    <a:lnTo>
                      <a:pt x="12900" y="8894"/>
                    </a:lnTo>
                    <a:lnTo>
                      <a:pt x="15000" y="8258"/>
                    </a:lnTo>
                    <a:lnTo>
                      <a:pt x="15900" y="7941"/>
                    </a:lnTo>
                    <a:lnTo>
                      <a:pt x="15900" y="6352"/>
                    </a:lnTo>
                    <a:lnTo>
                      <a:pt x="15900" y="4764"/>
                    </a:lnTo>
                    <a:lnTo>
                      <a:pt x="14400" y="3176"/>
                    </a:lnTo>
                    <a:lnTo>
                      <a:pt x="12600" y="2541"/>
                    </a:lnTo>
                    <a:lnTo>
                      <a:pt x="9600" y="2541"/>
                    </a:lnTo>
                    <a:lnTo>
                      <a:pt x="6600" y="2541"/>
                    </a:lnTo>
                    <a:lnTo>
                      <a:pt x="4800" y="3811"/>
                    </a:lnTo>
                    <a:lnTo>
                      <a:pt x="3900" y="4764"/>
                    </a:lnTo>
                    <a:lnTo>
                      <a:pt x="3299" y="6670"/>
                    </a:lnTo>
                    <a:lnTo>
                      <a:pt x="299" y="6670"/>
                    </a:lnTo>
                    <a:close/>
                    <a:moveTo>
                      <a:pt x="15900" y="9847"/>
                    </a:moveTo>
                    <a:lnTo>
                      <a:pt x="15900" y="9847"/>
                    </a:lnTo>
                    <a:lnTo>
                      <a:pt x="15000" y="10482"/>
                    </a:lnTo>
                    <a:lnTo>
                      <a:pt x="13500" y="10800"/>
                    </a:lnTo>
                    <a:lnTo>
                      <a:pt x="7500" y="11435"/>
                    </a:lnTo>
                    <a:lnTo>
                      <a:pt x="5100" y="12070"/>
                    </a:lnTo>
                    <a:lnTo>
                      <a:pt x="3900" y="13023"/>
                    </a:lnTo>
                    <a:lnTo>
                      <a:pt x="2700" y="13976"/>
                    </a:lnTo>
                    <a:lnTo>
                      <a:pt x="2400" y="15564"/>
                    </a:lnTo>
                    <a:lnTo>
                      <a:pt x="2700" y="17470"/>
                    </a:lnTo>
                    <a:lnTo>
                      <a:pt x="4200" y="18741"/>
                    </a:lnTo>
                    <a:lnTo>
                      <a:pt x="5700" y="19694"/>
                    </a:lnTo>
                    <a:lnTo>
                      <a:pt x="8100" y="19694"/>
                    </a:lnTo>
                    <a:lnTo>
                      <a:pt x="11100" y="19058"/>
                    </a:lnTo>
                    <a:lnTo>
                      <a:pt x="13500" y="18105"/>
                    </a:lnTo>
                    <a:lnTo>
                      <a:pt x="14400" y="17152"/>
                    </a:lnTo>
                    <a:lnTo>
                      <a:pt x="15300" y="15882"/>
                    </a:lnTo>
                    <a:lnTo>
                      <a:pt x="15900" y="14611"/>
                    </a:lnTo>
                    <a:lnTo>
                      <a:pt x="15900" y="13341"/>
                    </a:lnTo>
                    <a:lnTo>
                      <a:pt x="15900" y="984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99" name="AutoShape 16"/>
              <p:cNvSpPr>
                <a:spLocks/>
              </p:cNvSpPr>
              <p:nvPr/>
            </p:nvSpPr>
            <p:spPr bwMode="auto">
              <a:xfrm>
                <a:off x="10363200" y="9251950"/>
                <a:ext cx="71438" cy="7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059"/>
                    </a:moveTo>
                    <a:lnTo>
                      <a:pt x="18857" y="8059"/>
                    </a:lnTo>
                    <a:lnTo>
                      <a:pt x="18171" y="5480"/>
                    </a:lnTo>
                    <a:lnTo>
                      <a:pt x="16457" y="3868"/>
                    </a:lnTo>
                    <a:lnTo>
                      <a:pt x="14400" y="2579"/>
                    </a:lnTo>
                    <a:lnTo>
                      <a:pt x="11999" y="2579"/>
                    </a:lnTo>
                    <a:lnTo>
                      <a:pt x="7542" y="3223"/>
                    </a:lnTo>
                    <a:lnTo>
                      <a:pt x="6171" y="3868"/>
                    </a:lnTo>
                    <a:lnTo>
                      <a:pt x="4800" y="4835"/>
                    </a:lnTo>
                    <a:lnTo>
                      <a:pt x="3771" y="5802"/>
                    </a:lnTo>
                    <a:lnTo>
                      <a:pt x="3085" y="6770"/>
                    </a:lnTo>
                    <a:lnTo>
                      <a:pt x="2742" y="9994"/>
                    </a:lnTo>
                    <a:lnTo>
                      <a:pt x="2742" y="21600"/>
                    </a:lnTo>
                    <a:lnTo>
                      <a:pt x="0" y="21600"/>
                    </a:lnTo>
                    <a:lnTo>
                      <a:pt x="0" y="644"/>
                    </a:lnTo>
                    <a:lnTo>
                      <a:pt x="2742" y="644"/>
                    </a:lnTo>
                    <a:lnTo>
                      <a:pt x="2742" y="4835"/>
                    </a:lnTo>
                    <a:lnTo>
                      <a:pt x="4457" y="3223"/>
                    </a:lnTo>
                    <a:lnTo>
                      <a:pt x="6171" y="1611"/>
                    </a:lnTo>
                    <a:lnTo>
                      <a:pt x="8914" y="644"/>
                    </a:lnTo>
                    <a:lnTo>
                      <a:pt x="11999" y="0"/>
                    </a:lnTo>
                    <a:lnTo>
                      <a:pt x="14742" y="0"/>
                    </a:lnTo>
                    <a:lnTo>
                      <a:pt x="16457" y="644"/>
                    </a:lnTo>
                    <a:lnTo>
                      <a:pt x="18171" y="1611"/>
                    </a:lnTo>
                    <a:lnTo>
                      <a:pt x="19885" y="2256"/>
                    </a:lnTo>
                    <a:lnTo>
                      <a:pt x="20571" y="3868"/>
                    </a:lnTo>
                    <a:lnTo>
                      <a:pt x="20914" y="5480"/>
                    </a:lnTo>
                    <a:lnTo>
                      <a:pt x="21600" y="8382"/>
                    </a:lnTo>
                    <a:lnTo>
                      <a:pt x="21600" y="21600"/>
                    </a:lnTo>
                    <a:lnTo>
                      <a:pt x="18857" y="21600"/>
                    </a:lnTo>
                    <a:lnTo>
                      <a:pt x="18857" y="805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0" name="AutoShape 17"/>
              <p:cNvSpPr>
                <a:spLocks/>
              </p:cNvSpPr>
              <p:nvPr/>
            </p:nvSpPr>
            <p:spPr bwMode="auto">
              <a:xfrm>
                <a:off x="10487025" y="9224963"/>
                <a:ext cx="117475" cy="106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51" y="8272"/>
                    </a:moveTo>
                    <a:lnTo>
                      <a:pt x="16251" y="8272"/>
                    </a:lnTo>
                    <a:lnTo>
                      <a:pt x="15634" y="6434"/>
                    </a:lnTo>
                    <a:lnTo>
                      <a:pt x="14605" y="4825"/>
                    </a:lnTo>
                    <a:lnTo>
                      <a:pt x="12960" y="4136"/>
                    </a:lnTo>
                    <a:lnTo>
                      <a:pt x="10902" y="3676"/>
                    </a:lnTo>
                    <a:lnTo>
                      <a:pt x="9668" y="4136"/>
                    </a:lnTo>
                    <a:lnTo>
                      <a:pt x="8228" y="4595"/>
                    </a:lnTo>
                    <a:lnTo>
                      <a:pt x="7405" y="5285"/>
                    </a:lnTo>
                    <a:lnTo>
                      <a:pt x="6582" y="6434"/>
                    </a:lnTo>
                    <a:lnTo>
                      <a:pt x="5965" y="7123"/>
                    </a:lnTo>
                    <a:lnTo>
                      <a:pt x="5554" y="8502"/>
                    </a:lnTo>
                    <a:lnTo>
                      <a:pt x="5348" y="10800"/>
                    </a:lnTo>
                    <a:lnTo>
                      <a:pt x="5554" y="13097"/>
                    </a:lnTo>
                    <a:lnTo>
                      <a:pt x="5965" y="14246"/>
                    </a:lnTo>
                    <a:lnTo>
                      <a:pt x="6582" y="15165"/>
                    </a:lnTo>
                    <a:lnTo>
                      <a:pt x="7405" y="16085"/>
                    </a:lnTo>
                    <a:lnTo>
                      <a:pt x="8228" y="16774"/>
                    </a:lnTo>
                    <a:lnTo>
                      <a:pt x="9668" y="17463"/>
                    </a:lnTo>
                    <a:lnTo>
                      <a:pt x="10902" y="17463"/>
                    </a:lnTo>
                    <a:lnTo>
                      <a:pt x="12960" y="17004"/>
                    </a:lnTo>
                    <a:lnTo>
                      <a:pt x="14194" y="16314"/>
                    </a:lnTo>
                    <a:lnTo>
                      <a:pt x="15634" y="14936"/>
                    </a:lnTo>
                    <a:lnTo>
                      <a:pt x="16045" y="14246"/>
                    </a:lnTo>
                    <a:lnTo>
                      <a:pt x="16251" y="13097"/>
                    </a:lnTo>
                    <a:lnTo>
                      <a:pt x="21600" y="13097"/>
                    </a:lnTo>
                    <a:lnTo>
                      <a:pt x="21188" y="14936"/>
                    </a:lnTo>
                    <a:lnTo>
                      <a:pt x="20571" y="16774"/>
                    </a:lnTo>
                    <a:lnTo>
                      <a:pt x="19542" y="18153"/>
                    </a:lnTo>
                    <a:lnTo>
                      <a:pt x="18308" y="19302"/>
                    </a:lnTo>
                    <a:lnTo>
                      <a:pt x="16662" y="20451"/>
                    </a:lnTo>
                    <a:lnTo>
                      <a:pt x="15017" y="20910"/>
                    </a:lnTo>
                    <a:lnTo>
                      <a:pt x="12960" y="21140"/>
                    </a:lnTo>
                    <a:lnTo>
                      <a:pt x="10902" y="21600"/>
                    </a:lnTo>
                    <a:lnTo>
                      <a:pt x="8640" y="21140"/>
                    </a:lnTo>
                    <a:lnTo>
                      <a:pt x="6377" y="20910"/>
                    </a:lnTo>
                    <a:lnTo>
                      <a:pt x="4731" y="19991"/>
                    </a:lnTo>
                    <a:lnTo>
                      <a:pt x="3085" y="19072"/>
                    </a:lnTo>
                    <a:lnTo>
                      <a:pt x="1645" y="17463"/>
                    </a:lnTo>
                    <a:lnTo>
                      <a:pt x="1028" y="15625"/>
                    </a:lnTo>
                    <a:lnTo>
                      <a:pt x="411" y="13327"/>
                    </a:lnTo>
                    <a:lnTo>
                      <a:pt x="0" y="10800"/>
                    </a:lnTo>
                    <a:lnTo>
                      <a:pt x="411" y="7812"/>
                    </a:lnTo>
                    <a:lnTo>
                      <a:pt x="1028" y="5514"/>
                    </a:lnTo>
                    <a:lnTo>
                      <a:pt x="1645" y="3676"/>
                    </a:lnTo>
                    <a:lnTo>
                      <a:pt x="3085" y="2297"/>
                    </a:lnTo>
                    <a:lnTo>
                      <a:pt x="4731" y="1148"/>
                    </a:lnTo>
                    <a:lnTo>
                      <a:pt x="6377" y="459"/>
                    </a:lnTo>
                    <a:lnTo>
                      <a:pt x="8640" y="0"/>
                    </a:lnTo>
                    <a:lnTo>
                      <a:pt x="10902" y="0"/>
                    </a:lnTo>
                    <a:lnTo>
                      <a:pt x="14194" y="0"/>
                    </a:lnTo>
                    <a:lnTo>
                      <a:pt x="16045" y="689"/>
                    </a:lnTo>
                    <a:lnTo>
                      <a:pt x="17691" y="1608"/>
                    </a:lnTo>
                    <a:lnTo>
                      <a:pt x="18925" y="2757"/>
                    </a:lnTo>
                    <a:lnTo>
                      <a:pt x="20365" y="3676"/>
                    </a:lnTo>
                    <a:lnTo>
                      <a:pt x="21188" y="5514"/>
                    </a:lnTo>
                    <a:lnTo>
                      <a:pt x="21600" y="8272"/>
                    </a:lnTo>
                    <a:lnTo>
                      <a:pt x="16251" y="827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1" name="AutoShape 18"/>
              <p:cNvSpPr>
                <a:spLocks/>
              </p:cNvSpPr>
              <p:nvPr/>
            </p:nvSpPr>
            <p:spPr bwMode="auto">
              <a:xfrm>
                <a:off x="10612438"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24" y="0"/>
                    </a:moveTo>
                    <a:lnTo>
                      <a:pt x="10924" y="0"/>
                    </a:lnTo>
                    <a:lnTo>
                      <a:pt x="13158" y="591"/>
                    </a:lnTo>
                    <a:lnTo>
                      <a:pt x="15393" y="887"/>
                    </a:lnTo>
                    <a:lnTo>
                      <a:pt x="17379" y="1479"/>
                    </a:lnTo>
                    <a:lnTo>
                      <a:pt x="18868" y="2958"/>
                    </a:lnTo>
                    <a:lnTo>
                      <a:pt x="20110" y="4438"/>
                    </a:lnTo>
                    <a:lnTo>
                      <a:pt x="20855" y="5917"/>
                    </a:lnTo>
                    <a:lnTo>
                      <a:pt x="21600" y="8284"/>
                    </a:lnTo>
                    <a:lnTo>
                      <a:pt x="21600" y="10652"/>
                    </a:lnTo>
                    <a:lnTo>
                      <a:pt x="21600" y="13315"/>
                    </a:lnTo>
                    <a:lnTo>
                      <a:pt x="20855" y="15386"/>
                    </a:lnTo>
                    <a:lnTo>
                      <a:pt x="20110" y="17161"/>
                    </a:lnTo>
                    <a:lnTo>
                      <a:pt x="18868" y="18641"/>
                    </a:lnTo>
                    <a:lnTo>
                      <a:pt x="17379" y="20120"/>
                    </a:lnTo>
                    <a:lnTo>
                      <a:pt x="15393" y="20712"/>
                    </a:lnTo>
                    <a:lnTo>
                      <a:pt x="13158" y="21008"/>
                    </a:lnTo>
                    <a:lnTo>
                      <a:pt x="10924" y="21600"/>
                    </a:lnTo>
                    <a:lnTo>
                      <a:pt x="8441" y="21008"/>
                    </a:lnTo>
                    <a:lnTo>
                      <a:pt x="6455" y="20712"/>
                    </a:lnTo>
                    <a:lnTo>
                      <a:pt x="4468" y="20120"/>
                    </a:lnTo>
                    <a:lnTo>
                      <a:pt x="2731" y="18641"/>
                    </a:lnTo>
                    <a:lnTo>
                      <a:pt x="1737" y="17161"/>
                    </a:lnTo>
                    <a:lnTo>
                      <a:pt x="744" y="15386"/>
                    </a:lnTo>
                    <a:lnTo>
                      <a:pt x="0" y="13315"/>
                    </a:lnTo>
                    <a:lnTo>
                      <a:pt x="0" y="10652"/>
                    </a:lnTo>
                    <a:lnTo>
                      <a:pt x="0" y="8284"/>
                    </a:lnTo>
                    <a:lnTo>
                      <a:pt x="744" y="5917"/>
                    </a:lnTo>
                    <a:lnTo>
                      <a:pt x="1737" y="4438"/>
                    </a:lnTo>
                    <a:lnTo>
                      <a:pt x="2731" y="2958"/>
                    </a:lnTo>
                    <a:lnTo>
                      <a:pt x="4468" y="1479"/>
                    </a:lnTo>
                    <a:lnTo>
                      <a:pt x="6455" y="887"/>
                    </a:lnTo>
                    <a:lnTo>
                      <a:pt x="8441" y="591"/>
                    </a:lnTo>
                    <a:lnTo>
                      <a:pt x="10924" y="0"/>
                    </a:lnTo>
                    <a:close/>
                    <a:moveTo>
                      <a:pt x="10924" y="16865"/>
                    </a:moveTo>
                    <a:lnTo>
                      <a:pt x="10924" y="16865"/>
                    </a:lnTo>
                    <a:lnTo>
                      <a:pt x="13158" y="16273"/>
                    </a:lnTo>
                    <a:lnTo>
                      <a:pt x="14896" y="15386"/>
                    </a:lnTo>
                    <a:lnTo>
                      <a:pt x="15641" y="13315"/>
                    </a:lnTo>
                    <a:lnTo>
                      <a:pt x="16137" y="10652"/>
                    </a:lnTo>
                    <a:lnTo>
                      <a:pt x="15641" y="8284"/>
                    </a:lnTo>
                    <a:lnTo>
                      <a:pt x="14896" y="6213"/>
                    </a:lnTo>
                    <a:lnTo>
                      <a:pt x="13158" y="5326"/>
                    </a:lnTo>
                    <a:lnTo>
                      <a:pt x="10924" y="4734"/>
                    </a:lnTo>
                    <a:lnTo>
                      <a:pt x="8937" y="5326"/>
                    </a:lnTo>
                    <a:lnTo>
                      <a:pt x="6951" y="6213"/>
                    </a:lnTo>
                    <a:lnTo>
                      <a:pt x="5958" y="8284"/>
                    </a:lnTo>
                    <a:lnTo>
                      <a:pt x="5710" y="10652"/>
                    </a:lnTo>
                    <a:lnTo>
                      <a:pt x="5958" y="13315"/>
                    </a:lnTo>
                    <a:lnTo>
                      <a:pt x="6951" y="15386"/>
                    </a:lnTo>
                    <a:lnTo>
                      <a:pt x="8937" y="16273"/>
                    </a:lnTo>
                    <a:lnTo>
                      <a:pt x="10924" y="1686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2" name="AutoShape 19"/>
              <p:cNvSpPr>
                <a:spLocks/>
              </p:cNvSpPr>
              <p:nvPr/>
            </p:nvSpPr>
            <p:spPr bwMode="auto">
              <a:xfrm>
                <a:off x="10725150" y="9248775"/>
                <a:ext cx="87313"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631" y="9529"/>
                    </a:moveTo>
                    <a:lnTo>
                      <a:pt x="15631" y="9529"/>
                    </a:lnTo>
                    <a:lnTo>
                      <a:pt x="15347" y="7623"/>
                    </a:lnTo>
                    <a:lnTo>
                      <a:pt x="14210" y="6035"/>
                    </a:lnTo>
                    <a:lnTo>
                      <a:pt x="13357" y="5717"/>
                    </a:lnTo>
                    <a:lnTo>
                      <a:pt x="11652" y="5082"/>
                    </a:lnTo>
                    <a:lnTo>
                      <a:pt x="9378" y="5717"/>
                    </a:lnTo>
                    <a:lnTo>
                      <a:pt x="7957" y="6670"/>
                    </a:lnTo>
                    <a:lnTo>
                      <a:pt x="6536" y="8576"/>
                    </a:lnTo>
                    <a:lnTo>
                      <a:pt x="5968" y="11117"/>
                    </a:lnTo>
                    <a:lnTo>
                      <a:pt x="5968" y="21600"/>
                    </a:lnTo>
                    <a:lnTo>
                      <a:pt x="0" y="21600"/>
                    </a:lnTo>
                    <a:lnTo>
                      <a:pt x="0" y="317"/>
                    </a:lnTo>
                    <a:lnTo>
                      <a:pt x="5968" y="317"/>
                    </a:lnTo>
                    <a:lnTo>
                      <a:pt x="5968" y="3494"/>
                    </a:lnTo>
                    <a:lnTo>
                      <a:pt x="7105" y="1905"/>
                    </a:lnTo>
                    <a:lnTo>
                      <a:pt x="8810" y="952"/>
                    </a:lnTo>
                    <a:lnTo>
                      <a:pt x="11084" y="0"/>
                    </a:lnTo>
                    <a:lnTo>
                      <a:pt x="13926" y="0"/>
                    </a:lnTo>
                    <a:lnTo>
                      <a:pt x="16200" y="0"/>
                    </a:lnTo>
                    <a:lnTo>
                      <a:pt x="19042" y="1588"/>
                    </a:lnTo>
                    <a:lnTo>
                      <a:pt x="20178" y="2541"/>
                    </a:lnTo>
                    <a:lnTo>
                      <a:pt x="20747" y="3494"/>
                    </a:lnTo>
                    <a:lnTo>
                      <a:pt x="21600" y="5082"/>
                    </a:lnTo>
                    <a:lnTo>
                      <a:pt x="21600" y="7623"/>
                    </a:lnTo>
                    <a:lnTo>
                      <a:pt x="21600" y="21600"/>
                    </a:lnTo>
                    <a:lnTo>
                      <a:pt x="15631" y="21600"/>
                    </a:lnTo>
                    <a:lnTo>
                      <a:pt x="15631" y="952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3" name="AutoShape 20"/>
              <p:cNvSpPr>
                <a:spLocks/>
              </p:cNvSpPr>
              <p:nvPr/>
            </p:nvSpPr>
            <p:spPr bwMode="auto">
              <a:xfrm>
                <a:off x="10826750" y="9248775"/>
                <a:ext cx="95250"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942" y="8284"/>
                    </a:moveTo>
                    <a:lnTo>
                      <a:pt x="15942" y="8284"/>
                    </a:lnTo>
                    <a:lnTo>
                      <a:pt x="14914" y="6805"/>
                    </a:lnTo>
                    <a:lnTo>
                      <a:pt x="14142" y="5326"/>
                    </a:lnTo>
                    <a:lnTo>
                      <a:pt x="12857" y="4734"/>
                    </a:lnTo>
                    <a:lnTo>
                      <a:pt x="11314" y="4734"/>
                    </a:lnTo>
                    <a:lnTo>
                      <a:pt x="8742" y="5326"/>
                    </a:lnTo>
                    <a:lnTo>
                      <a:pt x="7200" y="6213"/>
                    </a:lnTo>
                    <a:lnTo>
                      <a:pt x="5914" y="8284"/>
                    </a:lnTo>
                    <a:lnTo>
                      <a:pt x="5914" y="10652"/>
                    </a:lnTo>
                    <a:lnTo>
                      <a:pt x="5914" y="13315"/>
                    </a:lnTo>
                    <a:lnTo>
                      <a:pt x="7200" y="15386"/>
                    </a:lnTo>
                    <a:lnTo>
                      <a:pt x="8742" y="16273"/>
                    </a:lnTo>
                    <a:lnTo>
                      <a:pt x="11314" y="16865"/>
                    </a:lnTo>
                    <a:lnTo>
                      <a:pt x="12857" y="16273"/>
                    </a:lnTo>
                    <a:lnTo>
                      <a:pt x="14142" y="15682"/>
                    </a:lnTo>
                    <a:lnTo>
                      <a:pt x="15428" y="14498"/>
                    </a:lnTo>
                    <a:lnTo>
                      <a:pt x="15942" y="13019"/>
                    </a:lnTo>
                    <a:lnTo>
                      <a:pt x="21600" y="13019"/>
                    </a:lnTo>
                    <a:lnTo>
                      <a:pt x="21342" y="15386"/>
                    </a:lnTo>
                    <a:lnTo>
                      <a:pt x="20314" y="17161"/>
                    </a:lnTo>
                    <a:lnTo>
                      <a:pt x="19028" y="18641"/>
                    </a:lnTo>
                    <a:lnTo>
                      <a:pt x="18000" y="19528"/>
                    </a:lnTo>
                    <a:lnTo>
                      <a:pt x="16200" y="20712"/>
                    </a:lnTo>
                    <a:lnTo>
                      <a:pt x="14657" y="21008"/>
                    </a:lnTo>
                    <a:lnTo>
                      <a:pt x="10800" y="21600"/>
                    </a:lnTo>
                    <a:lnTo>
                      <a:pt x="8228" y="21008"/>
                    </a:lnTo>
                    <a:lnTo>
                      <a:pt x="6171" y="20712"/>
                    </a:lnTo>
                    <a:lnTo>
                      <a:pt x="4628" y="20120"/>
                    </a:lnTo>
                    <a:lnTo>
                      <a:pt x="2828" y="18641"/>
                    </a:lnTo>
                    <a:lnTo>
                      <a:pt x="1799" y="17161"/>
                    </a:lnTo>
                    <a:lnTo>
                      <a:pt x="514" y="15386"/>
                    </a:lnTo>
                    <a:lnTo>
                      <a:pt x="0" y="13315"/>
                    </a:lnTo>
                    <a:lnTo>
                      <a:pt x="0" y="10652"/>
                    </a:lnTo>
                    <a:lnTo>
                      <a:pt x="0" y="8284"/>
                    </a:lnTo>
                    <a:lnTo>
                      <a:pt x="771" y="5917"/>
                    </a:lnTo>
                    <a:lnTo>
                      <a:pt x="1799" y="4438"/>
                    </a:lnTo>
                    <a:lnTo>
                      <a:pt x="2828" y="2958"/>
                    </a:lnTo>
                    <a:lnTo>
                      <a:pt x="4628" y="1479"/>
                    </a:lnTo>
                    <a:lnTo>
                      <a:pt x="6685" y="887"/>
                    </a:lnTo>
                    <a:lnTo>
                      <a:pt x="8742" y="591"/>
                    </a:lnTo>
                    <a:lnTo>
                      <a:pt x="11314" y="0"/>
                    </a:lnTo>
                    <a:lnTo>
                      <a:pt x="14657" y="591"/>
                    </a:lnTo>
                    <a:lnTo>
                      <a:pt x="16200" y="887"/>
                    </a:lnTo>
                    <a:lnTo>
                      <a:pt x="17485" y="2071"/>
                    </a:lnTo>
                    <a:lnTo>
                      <a:pt x="19028" y="2958"/>
                    </a:lnTo>
                    <a:lnTo>
                      <a:pt x="20057" y="4438"/>
                    </a:lnTo>
                    <a:lnTo>
                      <a:pt x="21342" y="5917"/>
                    </a:lnTo>
                    <a:lnTo>
                      <a:pt x="21600" y="8284"/>
                    </a:lnTo>
                    <a:lnTo>
                      <a:pt x="15942" y="828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4" name="AutoShape 21"/>
              <p:cNvSpPr>
                <a:spLocks/>
              </p:cNvSpPr>
              <p:nvPr/>
            </p:nvSpPr>
            <p:spPr bwMode="auto">
              <a:xfrm>
                <a:off x="10931525" y="9248775"/>
                <a:ext cx="65088"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17"/>
                    </a:moveTo>
                    <a:lnTo>
                      <a:pt x="8100" y="317"/>
                    </a:lnTo>
                    <a:lnTo>
                      <a:pt x="8100" y="4447"/>
                    </a:lnTo>
                    <a:lnTo>
                      <a:pt x="8485" y="4447"/>
                    </a:lnTo>
                    <a:lnTo>
                      <a:pt x="10414" y="2541"/>
                    </a:lnTo>
                    <a:lnTo>
                      <a:pt x="13114" y="952"/>
                    </a:lnTo>
                    <a:lnTo>
                      <a:pt x="15428" y="0"/>
                    </a:lnTo>
                    <a:lnTo>
                      <a:pt x="18514" y="0"/>
                    </a:lnTo>
                    <a:lnTo>
                      <a:pt x="21600" y="0"/>
                    </a:lnTo>
                    <a:lnTo>
                      <a:pt x="21600" y="6670"/>
                    </a:lnTo>
                    <a:lnTo>
                      <a:pt x="19285" y="6035"/>
                    </a:lnTo>
                    <a:lnTo>
                      <a:pt x="16971" y="6035"/>
                    </a:lnTo>
                    <a:lnTo>
                      <a:pt x="13114" y="6035"/>
                    </a:lnTo>
                    <a:lnTo>
                      <a:pt x="10414" y="7623"/>
                    </a:lnTo>
                    <a:lnTo>
                      <a:pt x="9257" y="9529"/>
                    </a:lnTo>
                    <a:lnTo>
                      <a:pt x="8485" y="12388"/>
                    </a:lnTo>
                    <a:lnTo>
                      <a:pt x="8485" y="21600"/>
                    </a:lnTo>
                    <a:lnTo>
                      <a:pt x="0" y="21600"/>
                    </a:lnTo>
                    <a:lnTo>
                      <a:pt x="0" y="3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5" name="AutoShape 22"/>
              <p:cNvSpPr>
                <a:spLocks/>
              </p:cNvSpPr>
              <p:nvPr/>
            </p:nvSpPr>
            <p:spPr bwMode="auto">
              <a:xfrm>
                <a:off x="11001375" y="9248775"/>
                <a:ext cx="100013"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390" y="17753"/>
                    </a:lnTo>
                    <a:lnTo>
                      <a:pt x="18409" y="18641"/>
                    </a:lnTo>
                    <a:lnTo>
                      <a:pt x="17181" y="19528"/>
                    </a:lnTo>
                    <a:lnTo>
                      <a:pt x="14236" y="21008"/>
                    </a:lnTo>
                    <a:lnTo>
                      <a:pt x="10800" y="21600"/>
                    </a:lnTo>
                    <a:lnTo>
                      <a:pt x="8345" y="21008"/>
                    </a:lnTo>
                    <a:lnTo>
                      <a:pt x="6381" y="20712"/>
                    </a:lnTo>
                    <a:lnTo>
                      <a:pt x="4418" y="20120"/>
                    </a:lnTo>
                    <a:lnTo>
                      <a:pt x="2945" y="18641"/>
                    </a:lnTo>
                    <a:lnTo>
                      <a:pt x="1718" y="17161"/>
                    </a:lnTo>
                    <a:lnTo>
                      <a:pt x="981" y="15386"/>
                    </a:lnTo>
                    <a:lnTo>
                      <a:pt x="0" y="13315"/>
                    </a:lnTo>
                    <a:lnTo>
                      <a:pt x="0" y="10652"/>
                    </a:lnTo>
                    <a:lnTo>
                      <a:pt x="0" y="8284"/>
                    </a:lnTo>
                    <a:lnTo>
                      <a:pt x="981" y="5917"/>
                    </a:lnTo>
                    <a:lnTo>
                      <a:pt x="1718" y="4438"/>
                    </a:lnTo>
                    <a:lnTo>
                      <a:pt x="2945" y="2958"/>
                    </a:lnTo>
                    <a:lnTo>
                      <a:pt x="4418" y="1479"/>
                    </a:lnTo>
                    <a:lnTo>
                      <a:pt x="6381" y="887"/>
                    </a:lnTo>
                    <a:lnTo>
                      <a:pt x="8345" y="591"/>
                    </a:lnTo>
                    <a:lnTo>
                      <a:pt x="10800" y="0"/>
                    </a:lnTo>
                    <a:lnTo>
                      <a:pt x="13254" y="591"/>
                    </a:lnTo>
                    <a:lnTo>
                      <a:pt x="15463" y="887"/>
                    </a:lnTo>
                    <a:lnTo>
                      <a:pt x="17181"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218" y="14794"/>
                    </a:lnTo>
                    <a:lnTo>
                      <a:pt x="21109" y="14794"/>
                    </a:lnTo>
                    <a:close/>
                    <a:moveTo>
                      <a:pt x="15954" y="8580"/>
                    </a:moveTo>
                    <a:lnTo>
                      <a:pt x="15954" y="8580"/>
                    </a:lnTo>
                    <a:lnTo>
                      <a:pt x="15463" y="7101"/>
                    </a:lnTo>
                    <a:lnTo>
                      <a:pt x="14727" y="5917"/>
                    </a:lnTo>
                    <a:lnTo>
                      <a:pt x="13254" y="4734"/>
                    </a:lnTo>
                    <a:lnTo>
                      <a:pt x="12027" y="4438"/>
                    </a:lnTo>
                    <a:lnTo>
                      <a:pt x="10800" y="4438"/>
                    </a:lnTo>
                    <a:lnTo>
                      <a:pt x="9081" y="4438"/>
                    </a:lnTo>
                    <a:lnTo>
                      <a:pt x="8100" y="4734"/>
                    </a:lnTo>
                    <a:lnTo>
                      <a:pt x="6381" y="6213"/>
                    </a:lnTo>
                    <a:lnTo>
                      <a:pt x="5645"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6" name="AutoShape 23"/>
              <p:cNvSpPr>
                <a:spLocks/>
              </p:cNvSpPr>
              <p:nvPr/>
            </p:nvSpPr>
            <p:spPr bwMode="auto">
              <a:xfrm>
                <a:off x="11102975" y="9229725"/>
                <a:ext cx="60325"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705" y="0"/>
                    </a:moveTo>
                    <a:lnTo>
                      <a:pt x="14264" y="0"/>
                    </a:lnTo>
                    <a:lnTo>
                      <a:pt x="14264" y="5096"/>
                    </a:lnTo>
                    <a:lnTo>
                      <a:pt x="21600" y="5096"/>
                    </a:lnTo>
                    <a:lnTo>
                      <a:pt x="21600" y="8737"/>
                    </a:lnTo>
                    <a:lnTo>
                      <a:pt x="14264" y="8737"/>
                    </a:lnTo>
                    <a:lnTo>
                      <a:pt x="14264" y="16260"/>
                    </a:lnTo>
                    <a:lnTo>
                      <a:pt x="15079" y="16988"/>
                    </a:lnTo>
                    <a:lnTo>
                      <a:pt x="15079" y="17231"/>
                    </a:lnTo>
                    <a:lnTo>
                      <a:pt x="16301" y="17716"/>
                    </a:lnTo>
                    <a:lnTo>
                      <a:pt x="17524" y="17716"/>
                    </a:lnTo>
                    <a:lnTo>
                      <a:pt x="21600" y="17716"/>
                    </a:lnTo>
                    <a:lnTo>
                      <a:pt x="21600" y="21357"/>
                    </a:lnTo>
                    <a:lnTo>
                      <a:pt x="15079" y="21600"/>
                    </a:lnTo>
                    <a:lnTo>
                      <a:pt x="9781" y="21357"/>
                    </a:lnTo>
                    <a:lnTo>
                      <a:pt x="8558" y="20871"/>
                    </a:lnTo>
                    <a:lnTo>
                      <a:pt x="7335" y="20386"/>
                    </a:lnTo>
                    <a:lnTo>
                      <a:pt x="6520" y="19658"/>
                    </a:lnTo>
                    <a:lnTo>
                      <a:pt x="5705" y="18930"/>
                    </a:lnTo>
                    <a:lnTo>
                      <a:pt x="5705" y="16988"/>
                    </a:lnTo>
                    <a:lnTo>
                      <a:pt x="5705" y="8737"/>
                    </a:lnTo>
                    <a:lnTo>
                      <a:pt x="0" y="8737"/>
                    </a:lnTo>
                    <a:lnTo>
                      <a:pt x="0" y="5096"/>
                    </a:lnTo>
                    <a:lnTo>
                      <a:pt x="5705" y="5096"/>
                    </a:lnTo>
                    <a:lnTo>
                      <a:pt x="5705"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7" name="AutoShape 24"/>
              <p:cNvSpPr>
                <a:spLocks/>
              </p:cNvSpPr>
              <p:nvPr/>
            </p:nvSpPr>
            <p:spPr bwMode="auto">
              <a:xfrm>
                <a:off x="11168063" y="9248775"/>
                <a:ext cx="100012"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1" y="14794"/>
                    </a:moveTo>
                    <a:lnTo>
                      <a:pt x="21351" y="14794"/>
                    </a:lnTo>
                    <a:lnTo>
                      <a:pt x="20358" y="16273"/>
                    </a:lnTo>
                    <a:lnTo>
                      <a:pt x="19613" y="17753"/>
                    </a:lnTo>
                    <a:lnTo>
                      <a:pt x="18372" y="18641"/>
                    </a:lnTo>
                    <a:lnTo>
                      <a:pt x="17131" y="19528"/>
                    </a:lnTo>
                    <a:lnTo>
                      <a:pt x="14400" y="21008"/>
                    </a:lnTo>
                    <a:lnTo>
                      <a:pt x="10924" y="21600"/>
                    </a:lnTo>
                    <a:lnTo>
                      <a:pt x="8689" y="21008"/>
                    </a:lnTo>
                    <a:lnTo>
                      <a:pt x="6455" y="20712"/>
                    </a:lnTo>
                    <a:lnTo>
                      <a:pt x="4717" y="20120"/>
                    </a:lnTo>
                    <a:lnTo>
                      <a:pt x="3227" y="18641"/>
                    </a:lnTo>
                    <a:lnTo>
                      <a:pt x="1986" y="17161"/>
                    </a:lnTo>
                    <a:lnTo>
                      <a:pt x="744" y="15386"/>
                    </a:lnTo>
                    <a:lnTo>
                      <a:pt x="496" y="13315"/>
                    </a:lnTo>
                    <a:lnTo>
                      <a:pt x="0" y="10652"/>
                    </a:lnTo>
                    <a:lnTo>
                      <a:pt x="496" y="8284"/>
                    </a:lnTo>
                    <a:lnTo>
                      <a:pt x="744" y="5917"/>
                    </a:lnTo>
                    <a:lnTo>
                      <a:pt x="1986" y="4438"/>
                    </a:lnTo>
                    <a:lnTo>
                      <a:pt x="3227" y="2958"/>
                    </a:lnTo>
                    <a:lnTo>
                      <a:pt x="4717" y="1479"/>
                    </a:lnTo>
                    <a:lnTo>
                      <a:pt x="6455" y="887"/>
                    </a:lnTo>
                    <a:lnTo>
                      <a:pt x="8689" y="591"/>
                    </a:lnTo>
                    <a:lnTo>
                      <a:pt x="10924" y="0"/>
                    </a:lnTo>
                    <a:lnTo>
                      <a:pt x="13655" y="591"/>
                    </a:lnTo>
                    <a:lnTo>
                      <a:pt x="15641" y="887"/>
                    </a:lnTo>
                    <a:lnTo>
                      <a:pt x="17627" y="2071"/>
                    </a:lnTo>
                    <a:lnTo>
                      <a:pt x="18868" y="3254"/>
                    </a:lnTo>
                    <a:lnTo>
                      <a:pt x="20110" y="4734"/>
                    </a:lnTo>
                    <a:lnTo>
                      <a:pt x="20855" y="6805"/>
                    </a:lnTo>
                    <a:lnTo>
                      <a:pt x="21351" y="9172"/>
                    </a:lnTo>
                    <a:lnTo>
                      <a:pt x="21600" y="12131"/>
                    </a:lnTo>
                    <a:lnTo>
                      <a:pt x="21600" y="12427"/>
                    </a:lnTo>
                    <a:lnTo>
                      <a:pt x="5710" y="12427"/>
                    </a:lnTo>
                    <a:lnTo>
                      <a:pt x="5958" y="13906"/>
                    </a:lnTo>
                    <a:lnTo>
                      <a:pt x="6703" y="15682"/>
                    </a:lnTo>
                    <a:lnTo>
                      <a:pt x="8441" y="16865"/>
                    </a:lnTo>
                    <a:lnTo>
                      <a:pt x="10924" y="17161"/>
                    </a:lnTo>
                    <a:lnTo>
                      <a:pt x="12413" y="17161"/>
                    </a:lnTo>
                    <a:lnTo>
                      <a:pt x="13655" y="16865"/>
                    </a:lnTo>
                    <a:lnTo>
                      <a:pt x="14896" y="15682"/>
                    </a:lnTo>
                    <a:lnTo>
                      <a:pt x="15641" y="14794"/>
                    </a:lnTo>
                    <a:lnTo>
                      <a:pt x="21351" y="14794"/>
                    </a:lnTo>
                    <a:close/>
                    <a:moveTo>
                      <a:pt x="16137" y="8580"/>
                    </a:moveTo>
                    <a:lnTo>
                      <a:pt x="16137" y="8580"/>
                    </a:lnTo>
                    <a:lnTo>
                      <a:pt x="15641" y="7101"/>
                    </a:lnTo>
                    <a:lnTo>
                      <a:pt x="14896" y="5917"/>
                    </a:lnTo>
                    <a:lnTo>
                      <a:pt x="13158" y="4734"/>
                    </a:lnTo>
                    <a:lnTo>
                      <a:pt x="11917" y="4438"/>
                    </a:lnTo>
                    <a:lnTo>
                      <a:pt x="10924" y="4438"/>
                    </a:lnTo>
                    <a:lnTo>
                      <a:pt x="9186" y="4438"/>
                    </a:lnTo>
                    <a:lnTo>
                      <a:pt x="8441" y="4734"/>
                    </a:lnTo>
                    <a:lnTo>
                      <a:pt x="6703" y="6213"/>
                    </a:lnTo>
                    <a:lnTo>
                      <a:pt x="5958" y="7693"/>
                    </a:lnTo>
                    <a:lnTo>
                      <a:pt x="5710" y="8580"/>
                    </a:lnTo>
                    <a:lnTo>
                      <a:pt x="16137"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8" name="AutoShape 25"/>
              <p:cNvSpPr>
                <a:spLocks/>
              </p:cNvSpPr>
              <p:nvPr/>
            </p:nvSpPr>
            <p:spPr bwMode="auto">
              <a:xfrm>
                <a:off x="11333163" y="9226550"/>
                <a:ext cx="101600"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4241" y="0"/>
                    </a:lnTo>
                    <a:lnTo>
                      <a:pt x="16140" y="242"/>
                    </a:lnTo>
                    <a:lnTo>
                      <a:pt x="17802" y="728"/>
                    </a:lnTo>
                    <a:lnTo>
                      <a:pt x="19226" y="1213"/>
                    </a:lnTo>
                    <a:lnTo>
                      <a:pt x="19938" y="2426"/>
                    </a:lnTo>
                    <a:lnTo>
                      <a:pt x="20887" y="3155"/>
                    </a:lnTo>
                    <a:lnTo>
                      <a:pt x="21125" y="4368"/>
                    </a:lnTo>
                    <a:lnTo>
                      <a:pt x="21600" y="6552"/>
                    </a:lnTo>
                    <a:lnTo>
                      <a:pt x="21600" y="8251"/>
                    </a:lnTo>
                    <a:lnTo>
                      <a:pt x="21125" y="9707"/>
                    </a:lnTo>
                    <a:lnTo>
                      <a:pt x="20413" y="10921"/>
                    </a:lnTo>
                    <a:lnTo>
                      <a:pt x="19701" y="11649"/>
                    </a:lnTo>
                    <a:lnTo>
                      <a:pt x="18989" y="12862"/>
                    </a:lnTo>
                    <a:lnTo>
                      <a:pt x="17802" y="13348"/>
                    </a:lnTo>
                    <a:lnTo>
                      <a:pt x="16140" y="13591"/>
                    </a:lnTo>
                    <a:lnTo>
                      <a:pt x="14716" y="13591"/>
                    </a:lnTo>
                    <a:lnTo>
                      <a:pt x="5934" y="13591"/>
                    </a:lnTo>
                    <a:lnTo>
                      <a:pt x="5934" y="21600"/>
                    </a:lnTo>
                    <a:lnTo>
                      <a:pt x="0" y="21600"/>
                    </a:lnTo>
                    <a:lnTo>
                      <a:pt x="0" y="0"/>
                    </a:lnTo>
                    <a:close/>
                    <a:moveTo>
                      <a:pt x="5934" y="9707"/>
                    </a:moveTo>
                    <a:lnTo>
                      <a:pt x="11868" y="9707"/>
                    </a:lnTo>
                    <a:lnTo>
                      <a:pt x="13054" y="9707"/>
                    </a:lnTo>
                    <a:lnTo>
                      <a:pt x="14241" y="9465"/>
                    </a:lnTo>
                    <a:lnTo>
                      <a:pt x="15428" y="8494"/>
                    </a:lnTo>
                    <a:lnTo>
                      <a:pt x="15903" y="7038"/>
                    </a:lnTo>
                    <a:lnTo>
                      <a:pt x="15428" y="5339"/>
                    </a:lnTo>
                    <a:lnTo>
                      <a:pt x="14716" y="4368"/>
                    </a:lnTo>
                    <a:lnTo>
                      <a:pt x="13529" y="3883"/>
                    </a:lnTo>
                    <a:lnTo>
                      <a:pt x="12342" y="3883"/>
                    </a:lnTo>
                    <a:lnTo>
                      <a:pt x="5934" y="3883"/>
                    </a:lnTo>
                    <a:lnTo>
                      <a:pt x="5934" y="970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09" name="AutoShape 26"/>
              <p:cNvSpPr>
                <a:spLocks/>
              </p:cNvSpPr>
              <p:nvPr/>
            </p:nvSpPr>
            <p:spPr bwMode="auto">
              <a:xfrm>
                <a:off x="11449050" y="9224963"/>
                <a:ext cx="23813"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696"/>
                    </a:moveTo>
                    <a:lnTo>
                      <a:pt x="21600" y="5696"/>
                    </a:lnTo>
                    <a:lnTo>
                      <a:pt x="21600" y="21600"/>
                    </a:lnTo>
                    <a:lnTo>
                      <a:pt x="0" y="21600"/>
                    </a:lnTo>
                    <a:lnTo>
                      <a:pt x="0" y="5696"/>
                    </a:lnTo>
                    <a:close/>
                    <a:moveTo>
                      <a:pt x="0" y="0"/>
                    </a:moveTo>
                    <a:lnTo>
                      <a:pt x="21600" y="0"/>
                    </a:lnTo>
                    <a:lnTo>
                      <a:pt x="21600" y="3797"/>
                    </a:lnTo>
                    <a:lnTo>
                      <a:pt x="0" y="3797"/>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0" name="AutoShape 27"/>
              <p:cNvSpPr>
                <a:spLocks/>
              </p:cNvSpPr>
              <p:nvPr/>
            </p:nvSpPr>
            <p:spPr bwMode="auto">
              <a:xfrm>
                <a:off x="11491913" y="9248775"/>
                <a:ext cx="93662" cy="104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34"/>
                    </a:moveTo>
                    <a:lnTo>
                      <a:pt x="5400" y="234"/>
                    </a:lnTo>
                    <a:lnTo>
                      <a:pt x="5400" y="2113"/>
                    </a:lnTo>
                    <a:lnTo>
                      <a:pt x="7200" y="1173"/>
                    </a:lnTo>
                    <a:lnTo>
                      <a:pt x="8485" y="234"/>
                    </a:lnTo>
                    <a:lnTo>
                      <a:pt x="10028" y="0"/>
                    </a:lnTo>
                    <a:lnTo>
                      <a:pt x="11828" y="0"/>
                    </a:lnTo>
                    <a:lnTo>
                      <a:pt x="13885" y="0"/>
                    </a:lnTo>
                    <a:lnTo>
                      <a:pt x="15942" y="234"/>
                    </a:lnTo>
                    <a:lnTo>
                      <a:pt x="17485" y="1173"/>
                    </a:lnTo>
                    <a:lnTo>
                      <a:pt x="18771" y="1878"/>
                    </a:lnTo>
                    <a:lnTo>
                      <a:pt x="20057" y="3052"/>
                    </a:lnTo>
                    <a:lnTo>
                      <a:pt x="20828" y="4460"/>
                    </a:lnTo>
                    <a:lnTo>
                      <a:pt x="21600" y="6104"/>
                    </a:lnTo>
                    <a:lnTo>
                      <a:pt x="21600" y="7982"/>
                    </a:lnTo>
                    <a:lnTo>
                      <a:pt x="21600" y="9860"/>
                    </a:lnTo>
                    <a:lnTo>
                      <a:pt x="20828" y="11269"/>
                    </a:lnTo>
                    <a:lnTo>
                      <a:pt x="20057" y="12913"/>
                    </a:lnTo>
                    <a:lnTo>
                      <a:pt x="19285" y="14086"/>
                    </a:lnTo>
                    <a:lnTo>
                      <a:pt x="17485" y="15026"/>
                    </a:lnTo>
                    <a:lnTo>
                      <a:pt x="15942" y="15965"/>
                    </a:lnTo>
                    <a:lnTo>
                      <a:pt x="14142" y="16199"/>
                    </a:lnTo>
                    <a:lnTo>
                      <a:pt x="12085" y="16669"/>
                    </a:lnTo>
                    <a:lnTo>
                      <a:pt x="10028" y="16199"/>
                    </a:lnTo>
                    <a:lnTo>
                      <a:pt x="8485" y="15965"/>
                    </a:lnTo>
                    <a:lnTo>
                      <a:pt x="6685" y="15026"/>
                    </a:lnTo>
                    <a:lnTo>
                      <a:pt x="5400" y="14086"/>
                    </a:lnTo>
                    <a:lnTo>
                      <a:pt x="5400" y="21600"/>
                    </a:lnTo>
                    <a:lnTo>
                      <a:pt x="0" y="21600"/>
                    </a:lnTo>
                    <a:lnTo>
                      <a:pt x="0" y="234"/>
                    </a:lnTo>
                    <a:close/>
                    <a:moveTo>
                      <a:pt x="10800" y="12913"/>
                    </a:moveTo>
                    <a:lnTo>
                      <a:pt x="10800" y="12913"/>
                    </a:lnTo>
                    <a:lnTo>
                      <a:pt x="12600" y="12443"/>
                    </a:lnTo>
                    <a:lnTo>
                      <a:pt x="14142" y="11739"/>
                    </a:lnTo>
                    <a:lnTo>
                      <a:pt x="15428" y="10095"/>
                    </a:lnTo>
                    <a:lnTo>
                      <a:pt x="15942" y="8217"/>
                    </a:lnTo>
                    <a:lnTo>
                      <a:pt x="15428" y="6104"/>
                    </a:lnTo>
                    <a:lnTo>
                      <a:pt x="14142" y="4930"/>
                    </a:lnTo>
                    <a:lnTo>
                      <a:pt x="12600" y="3756"/>
                    </a:lnTo>
                    <a:lnTo>
                      <a:pt x="10800" y="3756"/>
                    </a:lnTo>
                    <a:lnTo>
                      <a:pt x="8742" y="3756"/>
                    </a:lnTo>
                    <a:lnTo>
                      <a:pt x="7200" y="4930"/>
                    </a:lnTo>
                    <a:lnTo>
                      <a:pt x="5914" y="6104"/>
                    </a:lnTo>
                    <a:lnTo>
                      <a:pt x="5400" y="8217"/>
                    </a:lnTo>
                    <a:lnTo>
                      <a:pt x="5914" y="10095"/>
                    </a:lnTo>
                    <a:lnTo>
                      <a:pt x="7200" y="11739"/>
                    </a:lnTo>
                    <a:lnTo>
                      <a:pt x="8742" y="12443"/>
                    </a:lnTo>
                    <a:lnTo>
                      <a:pt x="10800" y="1291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1" name="AutoShape 28"/>
              <p:cNvSpPr>
                <a:spLocks/>
              </p:cNvSpPr>
              <p:nvPr/>
            </p:nvSpPr>
            <p:spPr bwMode="auto">
              <a:xfrm>
                <a:off x="11595100" y="9248775"/>
                <a:ext cx="96838" cy="8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09" y="14794"/>
                    </a:moveTo>
                    <a:lnTo>
                      <a:pt x="21109" y="14794"/>
                    </a:lnTo>
                    <a:lnTo>
                      <a:pt x="20372" y="16273"/>
                    </a:lnTo>
                    <a:lnTo>
                      <a:pt x="19636" y="17753"/>
                    </a:lnTo>
                    <a:lnTo>
                      <a:pt x="18409" y="18641"/>
                    </a:lnTo>
                    <a:lnTo>
                      <a:pt x="17181" y="19528"/>
                    </a:lnTo>
                    <a:lnTo>
                      <a:pt x="14481" y="21008"/>
                    </a:lnTo>
                    <a:lnTo>
                      <a:pt x="10800" y="21600"/>
                    </a:lnTo>
                    <a:lnTo>
                      <a:pt x="8836" y="21008"/>
                    </a:lnTo>
                    <a:lnTo>
                      <a:pt x="6381" y="20712"/>
                    </a:lnTo>
                    <a:lnTo>
                      <a:pt x="4909" y="20120"/>
                    </a:lnTo>
                    <a:lnTo>
                      <a:pt x="3190" y="18641"/>
                    </a:lnTo>
                    <a:lnTo>
                      <a:pt x="1963" y="17161"/>
                    </a:lnTo>
                    <a:lnTo>
                      <a:pt x="981" y="15386"/>
                    </a:lnTo>
                    <a:lnTo>
                      <a:pt x="490" y="13315"/>
                    </a:lnTo>
                    <a:lnTo>
                      <a:pt x="0" y="10652"/>
                    </a:lnTo>
                    <a:lnTo>
                      <a:pt x="490" y="8284"/>
                    </a:lnTo>
                    <a:lnTo>
                      <a:pt x="981" y="5917"/>
                    </a:lnTo>
                    <a:lnTo>
                      <a:pt x="1963" y="4438"/>
                    </a:lnTo>
                    <a:lnTo>
                      <a:pt x="3190" y="2958"/>
                    </a:lnTo>
                    <a:lnTo>
                      <a:pt x="4909" y="1479"/>
                    </a:lnTo>
                    <a:lnTo>
                      <a:pt x="6381" y="887"/>
                    </a:lnTo>
                    <a:lnTo>
                      <a:pt x="8836" y="591"/>
                    </a:lnTo>
                    <a:lnTo>
                      <a:pt x="10800" y="0"/>
                    </a:lnTo>
                    <a:lnTo>
                      <a:pt x="13500" y="591"/>
                    </a:lnTo>
                    <a:lnTo>
                      <a:pt x="15463" y="887"/>
                    </a:lnTo>
                    <a:lnTo>
                      <a:pt x="17672" y="2071"/>
                    </a:lnTo>
                    <a:lnTo>
                      <a:pt x="18654" y="3254"/>
                    </a:lnTo>
                    <a:lnTo>
                      <a:pt x="19881" y="4734"/>
                    </a:lnTo>
                    <a:lnTo>
                      <a:pt x="20618" y="6805"/>
                    </a:lnTo>
                    <a:lnTo>
                      <a:pt x="21109" y="9172"/>
                    </a:lnTo>
                    <a:lnTo>
                      <a:pt x="21600" y="12131"/>
                    </a:lnTo>
                    <a:lnTo>
                      <a:pt x="21600" y="12427"/>
                    </a:lnTo>
                    <a:lnTo>
                      <a:pt x="5645" y="12427"/>
                    </a:lnTo>
                    <a:lnTo>
                      <a:pt x="6136" y="13906"/>
                    </a:lnTo>
                    <a:lnTo>
                      <a:pt x="6872" y="15682"/>
                    </a:lnTo>
                    <a:lnTo>
                      <a:pt x="8345" y="16865"/>
                    </a:lnTo>
                    <a:lnTo>
                      <a:pt x="10800" y="17161"/>
                    </a:lnTo>
                    <a:lnTo>
                      <a:pt x="12272" y="17161"/>
                    </a:lnTo>
                    <a:lnTo>
                      <a:pt x="13500" y="16865"/>
                    </a:lnTo>
                    <a:lnTo>
                      <a:pt x="14727" y="15682"/>
                    </a:lnTo>
                    <a:lnTo>
                      <a:pt x="15463" y="14794"/>
                    </a:lnTo>
                    <a:lnTo>
                      <a:pt x="21109" y="14794"/>
                    </a:lnTo>
                    <a:close/>
                    <a:moveTo>
                      <a:pt x="15954" y="8580"/>
                    </a:moveTo>
                    <a:lnTo>
                      <a:pt x="15954" y="8580"/>
                    </a:lnTo>
                    <a:lnTo>
                      <a:pt x="15463" y="7101"/>
                    </a:lnTo>
                    <a:lnTo>
                      <a:pt x="14727" y="5917"/>
                    </a:lnTo>
                    <a:lnTo>
                      <a:pt x="13254" y="4734"/>
                    </a:lnTo>
                    <a:lnTo>
                      <a:pt x="12272" y="4438"/>
                    </a:lnTo>
                    <a:lnTo>
                      <a:pt x="10800" y="4438"/>
                    </a:lnTo>
                    <a:lnTo>
                      <a:pt x="9327" y="4438"/>
                    </a:lnTo>
                    <a:lnTo>
                      <a:pt x="8345" y="4734"/>
                    </a:lnTo>
                    <a:lnTo>
                      <a:pt x="6872" y="6213"/>
                    </a:lnTo>
                    <a:lnTo>
                      <a:pt x="6136" y="7693"/>
                    </a:lnTo>
                    <a:lnTo>
                      <a:pt x="5645" y="8580"/>
                    </a:lnTo>
                    <a:lnTo>
                      <a:pt x="15954" y="858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2" name="AutoShape 29"/>
              <p:cNvSpPr>
                <a:spLocks/>
              </p:cNvSpPr>
              <p:nvPr/>
            </p:nvSpPr>
            <p:spPr bwMode="auto">
              <a:xfrm>
                <a:off x="11739563" y="9231313"/>
                <a:ext cx="103187"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00" y="15144"/>
                    </a:moveTo>
                    <a:lnTo>
                      <a:pt x="5165" y="15144"/>
                    </a:lnTo>
                    <a:lnTo>
                      <a:pt x="2113" y="21600"/>
                    </a:lnTo>
                    <a:lnTo>
                      <a:pt x="0" y="21600"/>
                    </a:lnTo>
                    <a:lnTo>
                      <a:pt x="9391" y="0"/>
                    </a:lnTo>
                    <a:lnTo>
                      <a:pt x="11973" y="0"/>
                    </a:lnTo>
                    <a:lnTo>
                      <a:pt x="21600" y="21600"/>
                    </a:lnTo>
                    <a:lnTo>
                      <a:pt x="18782" y="21600"/>
                    </a:lnTo>
                    <a:lnTo>
                      <a:pt x="16200" y="15144"/>
                    </a:lnTo>
                    <a:close/>
                    <a:moveTo>
                      <a:pt x="10565" y="1986"/>
                    </a:moveTo>
                    <a:lnTo>
                      <a:pt x="6104" y="12662"/>
                    </a:lnTo>
                    <a:lnTo>
                      <a:pt x="15495" y="12662"/>
                    </a:lnTo>
                    <a:lnTo>
                      <a:pt x="10565" y="198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3" name="AutoShape 30"/>
              <p:cNvSpPr>
                <a:spLocks/>
              </p:cNvSpPr>
              <p:nvPr/>
            </p:nvSpPr>
            <p:spPr bwMode="auto">
              <a:xfrm>
                <a:off x="11845925" y="9256713"/>
                <a:ext cx="71438"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7142" y="4382"/>
                    </a:lnTo>
                    <a:lnTo>
                      <a:pt x="15771" y="3443"/>
                    </a:lnTo>
                    <a:lnTo>
                      <a:pt x="13371" y="2504"/>
                    </a:lnTo>
                    <a:lnTo>
                      <a:pt x="10628" y="2504"/>
                    </a:lnTo>
                    <a:lnTo>
                      <a:pt x="7885" y="2504"/>
                    </a:lnTo>
                    <a:lnTo>
                      <a:pt x="6171" y="2817"/>
                    </a:lnTo>
                    <a:lnTo>
                      <a:pt x="4457" y="4069"/>
                    </a:lnTo>
                    <a:lnTo>
                      <a:pt x="4114" y="5947"/>
                    </a:lnTo>
                    <a:lnTo>
                      <a:pt x="4457" y="6886"/>
                    </a:lnTo>
                    <a:lnTo>
                      <a:pt x="5828" y="7826"/>
                    </a:lnTo>
                    <a:lnTo>
                      <a:pt x="7885" y="8452"/>
                    </a:lnTo>
                    <a:lnTo>
                      <a:pt x="12342" y="9078"/>
                    </a:lnTo>
                    <a:lnTo>
                      <a:pt x="16800" y="10017"/>
                    </a:lnTo>
                    <a:lnTo>
                      <a:pt x="19542" y="10956"/>
                    </a:lnTo>
                    <a:lnTo>
                      <a:pt x="20571" y="11582"/>
                    </a:lnTo>
                    <a:lnTo>
                      <a:pt x="21257" y="12521"/>
                    </a:lnTo>
                    <a:lnTo>
                      <a:pt x="21600" y="15026"/>
                    </a:lnTo>
                    <a:lnTo>
                      <a:pt x="21600" y="16591"/>
                    </a:lnTo>
                    <a:lnTo>
                      <a:pt x="21257" y="17530"/>
                    </a:lnTo>
                    <a:lnTo>
                      <a:pt x="20228" y="18469"/>
                    </a:lnTo>
                    <a:lnTo>
                      <a:pt x="18857" y="19721"/>
                    </a:lnTo>
                    <a:lnTo>
                      <a:pt x="15771" y="20973"/>
                    </a:lnTo>
                    <a:lnTo>
                      <a:pt x="11314" y="21600"/>
                    </a:lnTo>
                    <a:lnTo>
                      <a:pt x="6857" y="20973"/>
                    </a:lnTo>
                    <a:lnTo>
                      <a:pt x="4457" y="20660"/>
                    </a:lnTo>
                    <a:lnTo>
                      <a:pt x="2742" y="19721"/>
                    </a:lnTo>
                    <a:lnTo>
                      <a:pt x="1714" y="18469"/>
                    </a:lnTo>
                    <a:lnTo>
                      <a:pt x="685" y="17530"/>
                    </a:lnTo>
                    <a:lnTo>
                      <a:pt x="0" y="15965"/>
                    </a:lnTo>
                    <a:lnTo>
                      <a:pt x="0" y="14400"/>
                    </a:lnTo>
                    <a:lnTo>
                      <a:pt x="2742" y="14400"/>
                    </a:lnTo>
                    <a:lnTo>
                      <a:pt x="4114" y="16591"/>
                    </a:lnTo>
                    <a:lnTo>
                      <a:pt x="5142" y="18156"/>
                    </a:lnTo>
                    <a:lnTo>
                      <a:pt x="7885" y="18469"/>
                    </a:lnTo>
                    <a:lnTo>
                      <a:pt x="11314" y="19095"/>
                    </a:lnTo>
                    <a:lnTo>
                      <a:pt x="14400" y="18469"/>
                    </a:lnTo>
                    <a:lnTo>
                      <a:pt x="16800" y="18156"/>
                    </a:lnTo>
                    <a:lnTo>
                      <a:pt x="18514" y="17217"/>
                    </a:lnTo>
                    <a:lnTo>
                      <a:pt x="18514" y="15026"/>
                    </a:lnTo>
                    <a:lnTo>
                      <a:pt x="18514" y="14086"/>
                    </a:lnTo>
                    <a:lnTo>
                      <a:pt x="17142" y="13147"/>
                    </a:lnTo>
                    <a:lnTo>
                      <a:pt x="14400" y="11895"/>
                    </a:lnTo>
                    <a:lnTo>
                      <a:pt x="9942" y="11582"/>
                    </a:lnTo>
                    <a:lnTo>
                      <a:pt x="5828" y="10956"/>
                    </a:lnTo>
                    <a:lnTo>
                      <a:pt x="2742" y="10017"/>
                    </a:lnTo>
                    <a:lnTo>
                      <a:pt x="1714" y="9078"/>
                    </a:lnTo>
                    <a:lnTo>
                      <a:pt x="1371" y="8452"/>
                    </a:lnTo>
                    <a:lnTo>
                      <a:pt x="685" y="5947"/>
                    </a:lnTo>
                    <a:lnTo>
                      <a:pt x="1371" y="3443"/>
                    </a:lnTo>
                    <a:lnTo>
                      <a:pt x="2399" y="2504"/>
                    </a:lnTo>
                    <a:lnTo>
                      <a:pt x="3428" y="1878"/>
                    </a:lnTo>
                    <a:lnTo>
                      <a:pt x="6171" y="313"/>
                    </a:lnTo>
                    <a:lnTo>
                      <a:pt x="10628" y="0"/>
                    </a:lnTo>
                    <a:lnTo>
                      <a:pt x="15085" y="313"/>
                    </a:lnTo>
                    <a:lnTo>
                      <a:pt x="16800" y="939"/>
                    </a:lnTo>
                    <a:lnTo>
                      <a:pt x="18514" y="1878"/>
                    </a:lnTo>
                    <a:lnTo>
                      <a:pt x="19542" y="2504"/>
                    </a:lnTo>
                    <a:lnTo>
                      <a:pt x="20228" y="4069"/>
                    </a:lnTo>
                    <a:lnTo>
                      <a:pt x="21257"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4" name="AutoShape 31"/>
              <p:cNvSpPr>
                <a:spLocks/>
              </p:cNvSpPr>
              <p:nvPr/>
            </p:nvSpPr>
            <p:spPr bwMode="auto">
              <a:xfrm>
                <a:off x="11925300" y="9256713"/>
                <a:ext cx="69850"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828" y="6573"/>
                    </a:moveTo>
                    <a:lnTo>
                      <a:pt x="17828" y="6573"/>
                    </a:lnTo>
                    <a:lnTo>
                      <a:pt x="16457" y="4382"/>
                    </a:lnTo>
                    <a:lnTo>
                      <a:pt x="15428" y="3443"/>
                    </a:lnTo>
                    <a:lnTo>
                      <a:pt x="13371" y="2504"/>
                    </a:lnTo>
                    <a:lnTo>
                      <a:pt x="9942" y="2504"/>
                    </a:lnTo>
                    <a:lnTo>
                      <a:pt x="7542" y="2504"/>
                    </a:lnTo>
                    <a:lnTo>
                      <a:pt x="5485" y="2817"/>
                    </a:lnTo>
                    <a:lnTo>
                      <a:pt x="4457" y="4069"/>
                    </a:lnTo>
                    <a:lnTo>
                      <a:pt x="3771" y="5947"/>
                    </a:lnTo>
                    <a:lnTo>
                      <a:pt x="3771" y="6886"/>
                    </a:lnTo>
                    <a:lnTo>
                      <a:pt x="5485" y="7826"/>
                    </a:lnTo>
                    <a:lnTo>
                      <a:pt x="7542" y="8452"/>
                    </a:lnTo>
                    <a:lnTo>
                      <a:pt x="12000" y="9078"/>
                    </a:lnTo>
                    <a:lnTo>
                      <a:pt x="16114" y="10017"/>
                    </a:lnTo>
                    <a:lnTo>
                      <a:pt x="19199" y="10956"/>
                    </a:lnTo>
                    <a:lnTo>
                      <a:pt x="20571" y="11582"/>
                    </a:lnTo>
                    <a:lnTo>
                      <a:pt x="20914" y="12521"/>
                    </a:lnTo>
                    <a:lnTo>
                      <a:pt x="21600" y="15026"/>
                    </a:lnTo>
                    <a:lnTo>
                      <a:pt x="21600" y="16591"/>
                    </a:lnTo>
                    <a:lnTo>
                      <a:pt x="20914" y="17530"/>
                    </a:lnTo>
                    <a:lnTo>
                      <a:pt x="19885" y="18469"/>
                    </a:lnTo>
                    <a:lnTo>
                      <a:pt x="18857" y="19721"/>
                    </a:lnTo>
                    <a:lnTo>
                      <a:pt x="15428" y="20973"/>
                    </a:lnTo>
                    <a:lnTo>
                      <a:pt x="10971" y="21600"/>
                    </a:lnTo>
                    <a:lnTo>
                      <a:pt x="6171" y="20973"/>
                    </a:lnTo>
                    <a:lnTo>
                      <a:pt x="4457" y="20660"/>
                    </a:lnTo>
                    <a:lnTo>
                      <a:pt x="2742" y="19721"/>
                    </a:lnTo>
                    <a:lnTo>
                      <a:pt x="1714" y="18469"/>
                    </a:lnTo>
                    <a:lnTo>
                      <a:pt x="342" y="17530"/>
                    </a:lnTo>
                    <a:lnTo>
                      <a:pt x="0" y="15965"/>
                    </a:lnTo>
                    <a:lnTo>
                      <a:pt x="0" y="14400"/>
                    </a:lnTo>
                    <a:lnTo>
                      <a:pt x="2742" y="14400"/>
                    </a:lnTo>
                    <a:lnTo>
                      <a:pt x="3428" y="16591"/>
                    </a:lnTo>
                    <a:lnTo>
                      <a:pt x="4799" y="18156"/>
                    </a:lnTo>
                    <a:lnTo>
                      <a:pt x="7200" y="18469"/>
                    </a:lnTo>
                    <a:lnTo>
                      <a:pt x="10971" y="19095"/>
                    </a:lnTo>
                    <a:lnTo>
                      <a:pt x="13714" y="18469"/>
                    </a:lnTo>
                    <a:lnTo>
                      <a:pt x="16457" y="18156"/>
                    </a:lnTo>
                    <a:lnTo>
                      <a:pt x="17828" y="17217"/>
                    </a:lnTo>
                    <a:lnTo>
                      <a:pt x="18171" y="15026"/>
                    </a:lnTo>
                    <a:lnTo>
                      <a:pt x="18171" y="14086"/>
                    </a:lnTo>
                    <a:lnTo>
                      <a:pt x="16457" y="13147"/>
                    </a:lnTo>
                    <a:lnTo>
                      <a:pt x="14399" y="11895"/>
                    </a:lnTo>
                    <a:lnTo>
                      <a:pt x="9942" y="11582"/>
                    </a:lnTo>
                    <a:lnTo>
                      <a:pt x="5485" y="10956"/>
                    </a:lnTo>
                    <a:lnTo>
                      <a:pt x="2742" y="10017"/>
                    </a:lnTo>
                    <a:lnTo>
                      <a:pt x="1714" y="9078"/>
                    </a:lnTo>
                    <a:lnTo>
                      <a:pt x="1028" y="8452"/>
                    </a:lnTo>
                    <a:lnTo>
                      <a:pt x="342" y="5947"/>
                    </a:lnTo>
                    <a:lnTo>
                      <a:pt x="1028" y="3443"/>
                    </a:lnTo>
                    <a:lnTo>
                      <a:pt x="1714" y="2504"/>
                    </a:lnTo>
                    <a:lnTo>
                      <a:pt x="2742" y="1878"/>
                    </a:lnTo>
                    <a:lnTo>
                      <a:pt x="6171" y="313"/>
                    </a:lnTo>
                    <a:lnTo>
                      <a:pt x="9942" y="0"/>
                    </a:lnTo>
                    <a:lnTo>
                      <a:pt x="14742" y="313"/>
                    </a:lnTo>
                    <a:lnTo>
                      <a:pt x="16457" y="939"/>
                    </a:lnTo>
                    <a:lnTo>
                      <a:pt x="17828" y="1878"/>
                    </a:lnTo>
                    <a:lnTo>
                      <a:pt x="18857" y="2504"/>
                    </a:lnTo>
                    <a:lnTo>
                      <a:pt x="19885" y="4069"/>
                    </a:lnTo>
                    <a:lnTo>
                      <a:pt x="20571" y="6573"/>
                    </a:lnTo>
                    <a:lnTo>
                      <a:pt x="17828" y="657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5" name="AutoShape 32"/>
              <p:cNvSpPr>
                <a:spLocks/>
              </p:cNvSpPr>
              <p:nvPr/>
            </p:nvSpPr>
            <p:spPr bwMode="auto">
              <a:xfrm>
                <a:off x="120030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2" y="0"/>
                    </a:moveTo>
                    <a:lnTo>
                      <a:pt x="10652" y="0"/>
                    </a:lnTo>
                    <a:lnTo>
                      <a:pt x="13315" y="313"/>
                    </a:lnTo>
                    <a:lnTo>
                      <a:pt x="15386" y="939"/>
                    </a:lnTo>
                    <a:lnTo>
                      <a:pt x="17161" y="1878"/>
                    </a:lnTo>
                    <a:lnTo>
                      <a:pt x="18641" y="3443"/>
                    </a:lnTo>
                    <a:lnTo>
                      <a:pt x="20120" y="5008"/>
                    </a:lnTo>
                    <a:lnTo>
                      <a:pt x="21008" y="6573"/>
                    </a:lnTo>
                    <a:lnTo>
                      <a:pt x="21600" y="8452"/>
                    </a:lnTo>
                    <a:lnTo>
                      <a:pt x="21600" y="10643"/>
                    </a:lnTo>
                    <a:lnTo>
                      <a:pt x="21600" y="13147"/>
                    </a:lnTo>
                    <a:lnTo>
                      <a:pt x="21008" y="14400"/>
                    </a:lnTo>
                    <a:lnTo>
                      <a:pt x="20120" y="16591"/>
                    </a:lnTo>
                    <a:lnTo>
                      <a:pt x="18641" y="18156"/>
                    </a:lnTo>
                    <a:lnTo>
                      <a:pt x="17161" y="19721"/>
                    </a:lnTo>
                    <a:lnTo>
                      <a:pt x="15386" y="20660"/>
                    </a:lnTo>
                    <a:lnTo>
                      <a:pt x="13315" y="20973"/>
                    </a:lnTo>
                    <a:lnTo>
                      <a:pt x="10652" y="21600"/>
                    </a:lnTo>
                    <a:lnTo>
                      <a:pt x="7989" y="20973"/>
                    </a:lnTo>
                    <a:lnTo>
                      <a:pt x="5621" y="20660"/>
                    </a:lnTo>
                    <a:lnTo>
                      <a:pt x="3846" y="19721"/>
                    </a:lnTo>
                    <a:lnTo>
                      <a:pt x="2367" y="18156"/>
                    </a:lnTo>
                    <a:lnTo>
                      <a:pt x="1479" y="16591"/>
                    </a:lnTo>
                    <a:lnTo>
                      <a:pt x="591" y="14400"/>
                    </a:lnTo>
                    <a:lnTo>
                      <a:pt x="0" y="13147"/>
                    </a:lnTo>
                    <a:lnTo>
                      <a:pt x="0" y="10643"/>
                    </a:lnTo>
                    <a:lnTo>
                      <a:pt x="0" y="8452"/>
                    </a:lnTo>
                    <a:lnTo>
                      <a:pt x="591" y="6573"/>
                    </a:lnTo>
                    <a:lnTo>
                      <a:pt x="1479" y="5008"/>
                    </a:lnTo>
                    <a:lnTo>
                      <a:pt x="2367" y="3443"/>
                    </a:lnTo>
                    <a:lnTo>
                      <a:pt x="3846" y="1878"/>
                    </a:lnTo>
                    <a:lnTo>
                      <a:pt x="5621" y="939"/>
                    </a:lnTo>
                    <a:lnTo>
                      <a:pt x="7989" y="313"/>
                    </a:lnTo>
                    <a:lnTo>
                      <a:pt x="10652" y="0"/>
                    </a:lnTo>
                    <a:close/>
                    <a:moveTo>
                      <a:pt x="10652" y="19095"/>
                    </a:moveTo>
                    <a:lnTo>
                      <a:pt x="10652" y="19095"/>
                    </a:lnTo>
                    <a:lnTo>
                      <a:pt x="12427" y="19095"/>
                    </a:lnTo>
                    <a:lnTo>
                      <a:pt x="13906" y="18469"/>
                    </a:lnTo>
                    <a:lnTo>
                      <a:pt x="15386" y="17530"/>
                    </a:lnTo>
                    <a:lnTo>
                      <a:pt x="16865" y="16591"/>
                    </a:lnTo>
                    <a:lnTo>
                      <a:pt x="17753" y="15652"/>
                    </a:lnTo>
                    <a:lnTo>
                      <a:pt x="18049" y="14086"/>
                    </a:lnTo>
                    <a:lnTo>
                      <a:pt x="18641" y="12521"/>
                    </a:lnTo>
                    <a:lnTo>
                      <a:pt x="18641" y="10643"/>
                    </a:lnTo>
                    <a:lnTo>
                      <a:pt x="18641" y="9078"/>
                    </a:lnTo>
                    <a:lnTo>
                      <a:pt x="18049" y="7513"/>
                    </a:lnTo>
                    <a:lnTo>
                      <a:pt x="17753" y="5947"/>
                    </a:lnTo>
                    <a:lnTo>
                      <a:pt x="16865" y="5008"/>
                    </a:lnTo>
                    <a:lnTo>
                      <a:pt x="15386" y="4069"/>
                    </a:lnTo>
                    <a:lnTo>
                      <a:pt x="13906" y="2817"/>
                    </a:lnTo>
                    <a:lnTo>
                      <a:pt x="12427" y="2504"/>
                    </a:lnTo>
                    <a:lnTo>
                      <a:pt x="10652" y="2504"/>
                    </a:lnTo>
                    <a:lnTo>
                      <a:pt x="8580" y="2504"/>
                    </a:lnTo>
                    <a:lnTo>
                      <a:pt x="7101" y="2817"/>
                    </a:lnTo>
                    <a:lnTo>
                      <a:pt x="5621" y="4069"/>
                    </a:lnTo>
                    <a:lnTo>
                      <a:pt x="4734" y="5008"/>
                    </a:lnTo>
                    <a:lnTo>
                      <a:pt x="3846" y="5947"/>
                    </a:lnTo>
                    <a:lnTo>
                      <a:pt x="2958" y="7513"/>
                    </a:lnTo>
                    <a:lnTo>
                      <a:pt x="2958" y="9078"/>
                    </a:lnTo>
                    <a:lnTo>
                      <a:pt x="2367" y="10643"/>
                    </a:lnTo>
                    <a:lnTo>
                      <a:pt x="2958" y="12521"/>
                    </a:lnTo>
                    <a:lnTo>
                      <a:pt x="2958" y="14086"/>
                    </a:lnTo>
                    <a:lnTo>
                      <a:pt x="3846" y="15652"/>
                    </a:lnTo>
                    <a:lnTo>
                      <a:pt x="4734" y="16591"/>
                    </a:lnTo>
                    <a:lnTo>
                      <a:pt x="5621" y="17530"/>
                    </a:lnTo>
                    <a:lnTo>
                      <a:pt x="7101" y="18469"/>
                    </a:lnTo>
                    <a:lnTo>
                      <a:pt x="8580" y="19095"/>
                    </a:lnTo>
                    <a:lnTo>
                      <a:pt x="10652"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6" name="AutoShape 33"/>
              <p:cNvSpPr>
                <a:spLocks/>
              </p:cNvSpPr>
              <p:nvPr/>
            </p:nvSpPr>
            <p:spPr bwMode="auto">
              <a:xfrm>
                <a:off x="12096750" y="9256713"/>
                <a:ext cx="79375"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3460"/>
                    </a:moveTo>
                    <a:lnTo>
                      <a:pt x="21600" y="13460"/>
                    </a:lnTo>
                    <a:lnTo>
                      <a:pt x="20660" y="15965"/>
                    </a:lnTo>
                    <a:lnTo>
                      <a:pt x="19095" y="18469"/>
                    </a:lnTo>
                    <a:lnTo>
                      <a:pt x="17530" y="19721"/>
                    </a:lnTo>
                    <a:lnTo>
                      <a:pt x="15965" y="20660"/>
                    </a:lnTo>
                    <a:lnTo>
                      <a:pt x="14086" y="20973"/>
                    </a:lnTo>
                    <a:lnTo>
                      <a:pt x="11582" y="21600"/>
                    </a:lnTo>
                    <a:lnTo>
                      <a:pt x="9078" y="20973"/>
                    </a:lnTo>
                    <a:lnTo>
                      <a:pt x="6573" y="20660"/>
                    </a:lnTo>
                    <a:lnTo>
                      <a:pt x="4382" y="19721"/>
                    </a:lnTo>
                    <a:lnTo>
                      <a:pt x="2817" y="18469"/>
                    </a:lnTo>
                    <a:lnTo>
                      <a:pt x="1878" y="17217"/>
                    </a:lnTo>
                    <a:lnTo>
                      <a:pt x="939" y="15026"/>
                    </a:lnTo>
                    <a:lnTo>
                      <a:pt x="313" y="13147"/>
                    </a:lnTo>
                    <a:lnTo>
                      <a:pt x="0" y="10643"/>
                    </a:lnTo>
                    <a:lnTo>
                      <a:pt x="313" y="8452"/>
                    </a:lnTo>
                    <a:lnTo>
                      <a:pt x="939" y="6573"/>
                    </a:lnTo>
                    <a:lnTo>
                      <a:pt x="1565" y="4382"/>
                    </a:lnTo>
                    <a:lnTo>
                      <a:pt x="2817" y="2817"/>
                    </a:lnTo>
                    <a:lnTo>
                      <a:pt x="4382" y="1878"/>
                    </a:lnTo>
                    <a:lnTo>
                      <a:pt x="6573" y="939"/>
                    </a:lnTo>
                    <a:lnTo>
                      <a:pt x="8452" y="313"/>
                    </a:lnTo>
                    <a:lnTo>
                      <a:pt x="11582" y="0"/>
                    </a:lnTo>
                    <a:lnTo>
                      <a:pt x="13460" y="313"/>
                    </a:lnTo>
                    <a:lnTo>
                      <a:pt x="15652" y="939"/>
                    </a:lnTo>
                    <a:lnTo>
                      <a:pt x="17530" y="1252"/>
                    </a:lnTo>
                    <a:lnTo>
                      <a:pt x="18782" y="2504"/>
                    </a:lnTo>
                    <a:lnTo>
                      <a:pt x="20660" y="5008"/>
                    </a:lnTo>
                    <a:lnTo>
                      <a:pt x="21600" y="7513"/>
                    </a:lnTo>
                    <a:lnTo>
                      <a:pt x="18782" y="7513"/>
                    </a:lnTo>
                    <a:lnTo>
                      <a:pt x="17530" y="5008"/>
                    </a:lnTo>
                    <a:lnTo>
                      <a:pt x="15965" y="3443"/>
                    </a:lnTo>
                    <a:lnTo>
                      <a:pt x="14086" y="2817"/>
                    </a:lnTo>
                    <a:lnTo>
                      <a:pt x="11582" y="2504"/>
                    </a:lnTo>
                    <a:lnTo>
                      <a:pt x="9391" y="2504"/>
                    </a:lnTo>
                    <a:lnTo>
                      <a:pt x="7513" y="2817"/>
                    </a:lnTo>
                    <a:lnTo>
                      <a:pt x="5947" y="4069"/>
                    </a:lnTo>
                    <a:lnTo>
                      <a:pt x="5008" y="5008"/>
                    </a:lnTo>
                    <a:lnTo>
                      <a:pt x="4069" y="5947"/>
                    </a:lnTo>
                    <a:lnTo>
                      <a:pt x="3443" y="7513"/>
                    </a:lnTo>
                    <a:lnTo>
                      <a:pt x="2817" y="10643"/>
                    </a:lnTo>
                    <a:lnTo>
                      <a:pt x="2817" y="12521"/>
                    </a:lnTo>
                    <a:lnTo>
                      <a:pt x="3443" y="14086"/>
                    </a:lnTo>
                    <a:lnTo>
                      <a:pt x="4069" y="15652"/>
                    </a:lnTo>
                    <a:lnTo>
                      <a:pt x="5008" y="16591"/>
                    </a:lnTo>
                    <a:lnTo>
                      <a:pt x="6573" y="17530"/>
                    </a:lnTo>
                    <a:lnTo>
                      <a:pt x="8139" y="18469"/>
                    </a:lnTo>
                    <a:lnTo>
                      <a:pt x="9391" y="19095"/>
                    </a:lnTo>
                    <a:lnTo>
                      <a:pt x="11582" y="19095"/>
                    </a:lnTo>
                    <a:lnTo>
                      <a:pt x="14086" y="18469"/>
                    </a:lnTo>
                    <a:lnTo>
                      <a:pt x="16591" y="17530"/>
                    </a:lnTo>
                    <a:lnTo>
                      <a:pt x="18156" y="15652"/>
                    </a:lnTo>
                    <a:lnTo>
                      <a:pt x="18782" y="13460"/>
                    </a:lnTo>
                    <a:lnTo>
                      <a:pt x="21600" y="1346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7" name="AutoShape 34"/>
              <p:cNvSpPr>
                <a:spLocks/>
              </p:cNvSpPr>
              <p:nvPr/>
            </p:nvSpPr>
            <p:spPr bwMode="auto">
              <a:xfrm>
                <a:off x="12184063" y="9231313"/>
                <a:ext cx="11112"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8" name="AutoShape 35"/>
              <p:cNvSpPr>
                <a:spLocks/>
              </p:cNvSpPr>
              <p:nvPr/>
            </p:nvSpPr>
            <p:spPr bwMode="auto">
              <a:xfrm>
                <a:off x="12206288" y="9256713"/>
                <a:ext cx="84137"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52" y="6886"/>
                    </a:moveTo>
                    <a:lnTo>
                      <a:pt x="1152" y="6886"/>
                    </a:lnTo>
                    <a:lnTo>
                      <a:pt x="1439" y="4069"/>
                    </a:lnTo>
                    <a:lnTo>
                      <a:pt x="2303" y="2817"/>
                    </a:lnTo>
                    <a:lnTo>
                      <a:pt x="3456" y="1878"/>
                    </a:lnTo>
                    <a:lnTo>
                      <a:pt x="4320" y="939"/>
                    </a:lnTo>
                    <a:lnTo>
                      <a:pt x="5759" y="313"/>
                    </a:lnTo>
                    <a:lnTo>
                      <a:pt x="9792" y="0"/>
                    </a:lnTo>
                    <a:lnTo>
                      <a:pt x="14112" y="313"/>
                    </a:lnTo>
                    <a:lnTo>
                      <a:pt x="16416" y="1252"/>
                    </a:lnTo>
                    <a:lnTo>
                      <a:pt x="17280" y="2504"/>
                    </a:lnTo>
                    <a:lnTo>
                      <a:pt x="17856" y="3443"/>
                    </a:lnTo>
                    <a:lnTo>
                      <a:pt x="18144" y="5947"/>
                    </a:lnTo>
                    <a:lnTo>
                      <a:pt x="18144" y="16591"/>
                    </a:lnTo>
                    <a:lnTo>
                      <a:pt x="18720" y="18156"/>
                    </a:lnTo>
                    <a:lnTo>
                      <a:pt x="19296" y="18469"/>
                    </a:lnTo>
                    <a:lnTo>
                      <a:pt x="20160" y="18469"/>
                    </a:lnTo>
                    <a:lnTo>
                      <a:pt x="21600" y="18469"/>
                    </a:lnTo>
                    <a:lnTo>
                      <a:pt x="21600" y="20660"/>
                    </a:lnTo>
                    <a:lnTo>
                      <a:pt x="19296" y="20973"/>
                    </a:lnTo>
                    <a:lnTo>
                      <a:pt x="17280" y="20660"/>
                    </a:lnTo>
                    <a:lnTo>
                      <a:pt x="16704" y="19721"/>
                    </a:lnTo>
                    <a:lnTo>
                      <a:pt x="16416" y="18469"/>
                    </a:lnTo>
                    <a:lnTo>
                      <a:pt x="16416" y="17530"/>
                    </a:lnTo>
                    <a:lnTo>
                      <a:pt x="15840" y="17530"/>
                    </a:lnTo>
                    <a:lnTo>
                      <a:pt x="15552" y="18469"/>
                    </a:lnTo>
                    <a:lnTo>
                      <a:pt x="13536" y="20034"/>
                    </a:lnTo>
                    <a:lnTo>
                      <a:pt x="11232" y="20973"/>
                    </a:lnTo>
                    <a:lnTo>
                      <a:pt x="7487" y="21600"/>
                    </a:lnTo>
                    <a:lnTo>
                      <a:pt x="4608" y="20973"/>
                    </a:lnTo>
                    <a:lnTo>
                      <a:pt x="2303" y="20034"/>
                    </a:lnTo>
                    <a:lnTo>
                      <a:pt x="1439" y="19095"/>
                    </a:lnTo>
                    <a:lnTo>
                      <a:pt x="1152" y="18156"/>
                    </a:lnTo>
                    <a:lnTo>
                      <a:pt x="575" y="17217"/>
                    </a:lnTo>
                    <a:lnTo>
                      <a:pt x="0" y="15652"/>
                    </a:lnTo>
                    <a:lnTo>
                      <a:pt x="575" y="13460"/>
                    </a:lnTo>
                    <a:lnTo>
                      <a:pt x="1152" y="11895"/>
                    </a:lnTo>
                    <a:lnTo>
                      <a:pt x="2016" y="10956"/>
                    </a:lnTo>
                    <a:lnTo>
                      <a:pt x="3456" y="10017"/>
                    </a:lnTo>
                    <a:lnTo>
                      <a:pt x="6048" y="9391"/>
                    </a:lnTo>
                    <a:lnTo>
                      <a:pt x="9504" y="9078"/>
                    </a:lnTo>
                    <a:lnTo>
                      <a:pt x="13248" y="9078"/>
                    </a:lnTo>
                    <a:lnTo>
                      <a:pt x="14976" y="8452"/>
                    </a:lnTo>
                    <a:lnTo>
                      <a:pt x="15840" y="7513"/>
                    </a:lnTo>
                    <a:lnTo>
                      <a:pt x="15840" y="6573"/>
                    </a:lnTo>
                    <a:lnTo>
                      <a:pt x="15552" y="4382"/>
                    </a:lnTo>
                    <a:lnTo>
                      <a:pt x="14399" y="3443"/>
                    </a:lnTo>
                    <a:lnTo>
                      <a:pt x="12672" y="2504"/>
                    </a:lnTo>
                    <a:lnTo>
                      <a:pt x="9792" y="2504"/>
                    </a:lnTo>
                    <a:lnTo>
                      <a:pt x="7200" y="2504"/>
                    </a:lnTo>
                    <a:lnTo>
                      <a:pt x="5184" y="3443"/>
                    </a:lnTo>
                    <a:lnTo>
                      <a:pt x="3744" y="5008"/>
                    </a:lnTo>
                    <a:lnTo>
                      <a:pt x="3456" y="6886"/>
                    </a:lnTo>
                    <a:lnTo>
                      <a:pt x="1152" y="6886"/>
                    </a:lnTo>
                    <a:close/>
                    <a:moveTo>
                      <a:pt x="15840" y="10017"/>
                    </a:moveTo>
                    <a:lnTo>
                      <a:pt x="15840" y="10017"/>
                    </a:lnTo>
                    <a:lnTo>
                      <a:pt x="14976" y="10643"/>
                    </a:lnTo>
                    <a:lnTo>
                      <a:pt x="13536" y="10956"/>
                    </a:lnTo>
                    <a:lnTo>
                      <a:pt x="7487" y="11582"/>
                    </a:lnTo>
                    <a:lnTo>
                      <a:pt x="5759" y="11895"/>
                    </a:lnTo>
                    <a:lnTo>
                      <a:pt x="4320" y="12521"/>
                    </a:lnTo>
                    <a:lnTo>
                      <a:pt x="3456" y="13460"/>
                    </a:lnTo>
                    <a:lnTo>
                      <a:pt x="2880" y="15026"/>
                    </a:lnTo>
                    <a:lnTo>
                      <a:pt x="3456" y="17217"/>
                    </a:lnTo>
                    <a:lnTo>
                      <a:pt x="4320" y="18469"/>
                    </a:lnTo>
                    <a:lnTo>
                      <a:pt x="6048" y="19095"/>
                    </a:lnTo>
                    <a:lnTo>
                      <a:pt x="8064" y="19095"/>
                    </a:lnTo>
                    <a:lnTo>
                      <a:pt x="10656" y="19095"/>
                    </a:lnTo>
                    <a:lnTo>
                      <a:pt x="13536" y="17530"/>
                    </a:lnTo>
                    <a:lnTo>
                      <a:pt x="14399" y="16591"/>
                    </a:lnTo>
                    <a:lnTo>
                      <a:pt x="15552" y="15652"/>
                    </a:lnTo>
                    <a:lnTo>
                      <a:pt x="15840" y="14400"/>
                    </a:lnTo>
                    <a:lnTo>
                      <a:pt x="15840" y="13147"/>
                    </a:lnTo>
                    <a:lnTo>
                      <a:pt x="15840" y="1001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19" name="AutoShape 36"/>
              <p:cNvSpPr>
                <a:spLocks/>
              </p:cNvSpPr>
              <p:nvPr/>
            </p:nvSpPr>
            <p:spPr bwMode="auto">
              <a:xfrm>
                <a:off x="12288838" y="9236075"/>
                <a:ext cx="47625" cy="96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714" y="0"/>
                    </a:moveTo>
                    <a:lnTo>
                      <a:pt x="12857" y="0"/>
                    </a:lnTo>
                    <a:lnTo>
                      <a:pt x="12857" y="4828"/>
                    </a:lnTo>
                    <a:lnTo>
                      <a:pt x="21600" y="4828"/>
                    </a:lnTo>
                    <a:lnTo>
                      <a:pt x="21600" y="6861"/>
                    </a:lnTo>
                    <a:lnTo>
                      <a:pt x="12857" y="6861"/>
                    </a:lnTo>
                    <a:lnTo>
                      <a:pt x="12857" y="17534"/>
                    </a:lnTo>
                    <a:lnTo>
                      <a:pt x="12857" y="18550"/>
                    </a:lnTo>
                    <a:lnTo>
                      <a:pt x="13371" y="19312"/>
                    </a:lnTo>
                    <a:lnTo>
                      <a:pt x="14914" y="19567"/>
                    </a:lnTo>
                    <a:lnTo>
                      <a:pt x="16971" y="19567"/>
                    </a:lnTo>
                    <a:lnTo>
                      <a:pt x="21600" y="19567"/>
                    </a:lnTo>
                    <a:lnTo>
                      <a:pt x="21600" y="21600"/>
                    </a:lnTo>
                    <a:lnTo>
                      <a:pt x="16971" y="21600"/>
                    </a:lnTo>
                    <a:lnTo>
                      <a:pt x="11828" y="21345"/>
                    </a:lnTo>
                    <a:lnTo>
                      <a:pt x="9257" y="20583"/>
                    </a:lnTo>
                    <a:lnTo>
                      <a:pt x="8742" y="19312"/>
                    </a:lnTo>
                    <a:lnTo>
                      <a:pt x="7714" y="17534"/>
                    </a:lnTo>
                    <a:lnTo>
                      <a:pt x="7714" y="6861"/>
                    </a:lnTo>
                    <a:lnTo>
                      <a:pt x="0" y="6861"/>
                    </a:lnTo>
                    <a:lnTo>
                      <a:pt x="0" y="4828"/>
                    </a:lnTo>
                    <a:lnTo>
                      <a:pt x="7714" y="4828"/>
                    </a:lnTo>
                    <a:lnTo>
                      <a:pt x="7714"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0" name="AutoShape 37"/>
              <p:cNvSpPr>
                <a:spLocks/>
              </p:cNvSpPr>
              <p:nvPr/>
            </p:nvSpPr>
            <p:spPr bwMode="auto">
              <a:xfrm>
                <a:off x="12347575" y="9231313"/>
                <a:ext cx="7938"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24"/>
                    </a:moveTo>
                    <a:lnTo>
                      <a:pt x="21600" y="5824"/>
                    </a:lnTo>
                    <a:lnTo>
                      <a:pt x="21600" y="21600"/>
                    </a:lnTo>
                    <a:lnTo>
                      <a:pt x="0" y="21600"/>
                    </a:lnTo>
                    <a:lnTo>
                      <a:pt x="0" y="5824"/>
                    </a:lnTo>
                    <a:close/>
                    <a:moveTo>
                      <a:pt x="0" y="0"/>
                    </a:moveTo>
                    <a:lnTo>
                      <a:pt x="21600" y="0"/>
                    </a:lnTo>
                    <a:lnTo>
                      <a:pt x="21600" y="3640"/>
                    </a:lnTo>
                    <a:lnTo>
                      <a:pt x="0" y="364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1" name="AutoShape 38"/>
              <p:cNvSpPr>
                <a:spLocks/>
              </p:cNvSpPr>
              <p:nvPr/>
            </p:nvSpPr>
            <p:spPr bwMode="auto">
              <a:xfrm>
                <a:off x="12369800" y="9256713"/>
                <a:ext cx="80963"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47" y="0"/>
                    </a:moveTo>
                    <a:lnTo>
                      <a:pt x="10947" y="0"/>
                    </a:lnTo>
                    <a:lnTo>
                      <a:pt x="13315" y="313"/>
                    </a:lnTo>
                    <a:lnTo>
                      <a:pt x="15682" y="939"/>
                    </a:lnTo>
                    <a:lnTo>
                      <a:pt x="17753" y="1878"/>
                    </a:lnTo>
                    <a:lnTo>
                      <a:pt x="19232" y="3443"/>
                    </a:lnTo>
                    <a:lnTo>
                      <a:pt x="20120" y="5008"/>
                    </a:lnTo>
                    <a:lnTo>
                      <a:pt x="21008" y="6573"/>
                    </a:lnTo>
                    <a:lnTo>
                      <a:pt x="21600" y="8452"/>
                    </a:lnTo>
                    <a:lnTo>
                      <a:pt x="21600" y="10643"/>
                    </a:lnTo>
                    <a:lnTo>
                      <a:pt x="21600" y="13147"/>
                    </a:lnTo>
                    <a:lnTo>
                      <a:pt x="21008" y="14400"/>
                    </a:lnTo>
                    <a:lnTo>
                      <a:pt x="20120" y="16591"/>
                    </a:lnTo>
                    <a:lnTo>
                      <a:pt x="19232" y="18156"/>
                    </a:lnTo>
                    <a:lnTo>
                      <a:pt x="17753" y="19721"/>
                    </a:lnTo>
                    <a:lnTo>
                      <a:pt x="15682" y="20660"/>
                    </a:lnTo>
                    <a:lnTo>
                      <a:pt x="13315" y="20973"/>
                    </a:lnTo>
                    <a:lnTo>
                      <a:pt x="10947" y="21600"/>
                    </a:lnTo>
                    <a:lnTo>
                      <a:pt x="8284" y="20973"/>
                    </a:lnTo>
                    <a:lnTo>
                      <a:pt x="6213" y="20660"/>
                    </a:lnTo>
                    <a:lnTo>
                      <a:pt x="4438" y="19721"/>
                    </a:lnTo>
                    <a:lnTo>
                      <a:pt x="2958" y="18156"/>
                    </a:lnTo>
                    <a:lnTo>
                      <a:pt x="1479" y="16591"/>
                    </a:lnTo>
                    <a:lnTo>
                      <a:pt x="591" y="14400"/>
                    </a:lnTo>
                    <a:lnTo>
                      <a:pt x="0" y="13147"/>
                    </a:lnTo>
                    <a:lnTo>
                      <a:pt x="0" y="10643"/>
                    </a:lnTo>
                    <a:lnTo>
                      <a:pt x="0" y="8452"/>
                    </a:lnTo>
                    <a:lnTo>
                      <a:pt x="591" y="6573"/>
                    </a:lnTo>
                    <a:lnTo>
                      <a:pt x="1479" y="5008"/>
                    </a:lnTo>
                    <a:lnTo>
                      <a:pt x="2958" y="3443"/>
                    </a:lnTo>
                    <a:lnTo>
                      <a:pt x="4438" y="1878"/>
                    </a:lnTo>
                    <a:lnTo>
                      <a:pt x="6213" y="939"/>
                    </a:lnTo>
                    <a:lnTo>
                      <a:pt x="8284" y="313"/>
                    </a:lnTo>
                    <a:lnTo>
                      <a:pt x="10947" y="0"/>
                    </a:lnTo>
                    <a:close/>
                    <a:moveTo>
                      <a:pt x="10947" y="19095"/>
                    </a:moveTo>
                    <a:lnTo>
                      <a:pt x="10947" y="19095"/>
                    </a:lnTo>
                    <a:lnTo>
                      <a:pt x="12427" y="19095"/>
                    </a:lnTo>
                    <a:lnTo>
                      <a:pt x="14498" y="18469"/>
                    </a:lnTo>
                    <a:lnTo>
                      <a:pt x="15682" y="17530"/>
                    </a:lnTo>
                    <a:lnTo>
                      <a:pt x="16865" y="16591"/>
                    </a:lnTo>
                    <a:lnTo>
                      <a:pt x="17753" y="15652"/>
                    </a:lnTo>
                    <a:lnTo>
                      <a:pt x="18345" y="14086"/>
                    </a:lnTo>
                    <a:lnTo>
                      <a:pt x="18641" y="12521"/>
                    </a:lnTo>
                    <a:lnTo>
                      <a:pt x="19232" y="10643"/>
                    </a:lnTo>
                    <a:lnTo>
                      <a:pt x="18641" y="9078"/>
                    </a:lnTo>
                    <a:lnTo>
                      <a:pt x="18345" y="7513"/>
                    </a:lnTo>
                    <a:lnTo>
                      <a:pt x="17753" y="5947"/>
                    </a:lnTo>
                    <a:lnTo>
                      <a:pt x="16865" y="5008"/>
                    </a:lnTo>
                    <a:lnTo>
                      <a:pt x="15682" y="4069"/>
                    </a:lnTo>
                    <a:lnTo>
                      <a:pt x="14498" y="2817"/>
                    </a:lnTo>
                    <a:lnTo>
                      <a:pt x="12427" y="2504"/>
                    </a:lnTo>
                    <a:lnTo>
                      <a:pt x="10947" y="2504"/>
                    </a:lnTo>
                    <a:lnTo>
                      <a:pt x="9172" y="2504"/>
                    </a:lnTo>
                    <a:lnTo>
                      <a:pt x="7101" y="2817"/>
                    </a:lnTo>
                    <a:lnTo>
                      <a:pt x="6213" y="4069"/>
                    </a:lnTo>
                    <a:lnTo>
                      <a:pt x="4734" y="5008"/>
                    </a:lnTo>
                    <a:lnTo>
                      <a:pt x="3846" y="5947"/>
                    </a:lnTo>
                    <a:lnTo>
                      <a:pt x="3254" y="7513"/>
                    </a:lnTo>
                    <a:lnTo>
                      <a:pt x="2958" y="9078"/>
                    </a:lnTo>
                    <a:lnTo>
                      <a:pt x="2958" y="10643"/>
                    </a:lnTo>
                    <a:lnTo>
                      <a:pt x="2958" y="12521"/>
                    </a:lnTo>
                    <a:lnTo>
                      <a:pt x="3254" y="14086"/>
                    </a:lnTo>
                    <a:lnTo>
                      <a:pt x="3846" y="15652"/>
                    </a:lnTo>
                    <a:lnTo>
                      <a:pt x="4734" y="16591"/>
                    </a:lnTo>
                    <a:lnTo>
                      <a:pt x="6213" y="17530"/>
                    </a:lnTo>
                    <a:lnTo>
                      <a:pt x="7101" y="18469"/>
                    </a:lnTo>
                    <a:lnTo>
                      <a:pt x="9172" y="19095"/>
                    </a:lnTo>
                    <a:lnTo>
                      <a:pt x="10947" y="1909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sp>
            <p:nvSpPr>
              <p:cNvPr id="122" name="AutoShape 39"/>
              <p:cNvSpPr>
                <a:spLocks/>
              </p:cNvSpPr>
              <p:nvPr/>
            </p:nvSpPr>
            <p:spPr bwMode="auto">
              <a:xfrm>
                <a:off x="12466638" y="9256713"/>
                <a:ext cx="69850" cy="74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57" y="8181"/>
                    </a:moveTo>
                    <a:lnTo>
                      <a:pt x="18857" y="8181"/>
                    </a:lnTo>
                    <a:lnTo>
                      <a:pt x="18171" y="5563"/>
                    </a:lnTo>
                    <a:lnTo>
                      <a:pt x="16457" y="3600"/>
                    </a:lnTo>
                    <a:lnTo>
                      <a:pt x="14742" y="2945"/>
                    </a:lnTo>
                    <a:lnTo>
                      <a:pt x="12000" y="2618"/>
                    </a:lnTo>
                    <a:lnTo>
                      <a:pt x="7542" y="2945"/>
                    </a:lnTo>
                    <a:lnTo>
                      <a:pt x="6514" y="3600"/>
                    </a:lnTo>
                    <a:lnTo>
                      <a:pt x="4799" y="4581"/>
                    </a:lnTo>
                    <a:lnTo>
                      <a:pt x="4457" y="5563"/>
                    </a:lnTo>
                    <a:lnTo>
                      <a:pt x="3085" y="7200"/>
                    </a:lnTo>
                    <a:lnTo>
                      <a:pt x="2742" y="10472"/>
                    </a:lnTo>
                    <a:lnTo>
                      <a:pt x="2742" y="21600"/>
                    </a:lnTo>
                    <a:lnTo>
                      <a:pt x="0" y="21600"/>
                    </a:lnTo>
                    <a:lnTo>
                      <a:pt x="0" y="327"/>
                    </a:lnTo>
                    <a:lnTo>
                      <a:pt x="2742" y="327"/>
                    </a:lnTo>
                    <a:lnTo>
                      <a:pt x="2742" y="4581"/>
                    </a:lnTo>
                    <a:lnTo>
                      <a:pt x="3085" y="4581"/>
                    </a:lnTo>
                    <a:lnTo>
                      <a:pt x="4457" y="2945"/>
                    </a:lnTo>
                    <a:lnTo>
                      <a:pt x="6171" y="1309"/>
                    </a:lnTo>
                    <a:lnTo>
                      <a:pt x="8914" y="327"/>
                    </a:lnTo>
                    <a:lnTo>
                      <a:pt x="12000" y="0"/>
                    </a:lnTo>
                    <a:lnTo>
                      <a:pt x="14742" y="327"/>
                    </a:lnTo>
                    <a:lnTo>
                      <a:pt x="16457" y="327"/>
                    </a:lnTo>
                    <a:lnTo>
                      <a:pt x="18171" y="1309"/>
                    </a:lnTo>
                    <a:lnTo>
                      <a:pt x="19885" y="2618"/>
                    </a:lnTo>
                    <a:lnTo>
                      <a:pt x="20571" y="3600"/>
                    </a:lnTo>
                    <a:lnTo>
                      <a:pt x="20914" y="5236"/>
                    </a:lnTo>
                    <a:lnTo>
                      <a:pt x="21600" y="8836"/>
                    </a:lnTo>
                    <a:lnTo>
                      <a:pt x="21600" y="21600"/>
                    </a:lnTo>
                    <a:lnTo>
                      <a:pt x="18857" y="21600"/>
                    </a:lnTo>
                    <a:lnTo>
                      <a:pt x="18857" y="818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lstStyle/>
              <a:p>
                <a:pPr defTabSz="1300163" eaLnBrk="0" hangingPunct="0">
                  <a:spcBef>
                    <a:spcPts val="2400"/>
                  </a:spcBef>
                </a:pPr>
                <a:endParaRPr lang="en-US" sz="5600" b="1">
                  <a:solidFill>
                    <a:srgbClr val="F08F49"/>
                  </a:solidFill>
                  <a:sym typeface="Arial" pitchFamily="34" charset="0"/>
                </a:endParaRPr>
              </a:p>
            </p:txBody>
          </p:sp>
        </p:grpSp>
        <p:sp>
          <p:nvSpPr>
            <p:cNvPr id="87" name="AutoShape 41"/>
            <p:cNvSpPr>
              <a:spLocks/>
            </p:cNvSpPr>
            <p:nvPr/>
          </p:nvSpPr>
          <p:spPr bwMode="auto">
            <a:xfrm>
              <a:off x="4498285" y="6525034"/>
              <a:ext cx="1447725" cy="2383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defTabSz="913863" hangingPunct="0"/>
              <a:r>
                <a:rPr lang="en-US" sz="1000" dirty="0">
                  <a:solidFill>
                    <a:srgbClr val="FFFFFF"/>
                  </a:solidFill>
                  <a:sym typeface="Arial" pitchFamily="34" charset="0"/>
                </a:rPr>
                <a:t>www.concrete-pipe.org</a:t>
              </a:r>
              <a:endParaRPr lang="en-US" sz="3000" dirty="0">
                <a:solidFill>
                  <a:srgbClr val="FFFFFF"/>
                </a:solidFill>
                <a:latin typeface="Helvetica Light" charset="0"/>
                <a:cs typeface="+mn-cs"/>
                <a:sym typeface="Helvetica Light" charset="0"/>
              </a:endParaRPr>
            </a:p>
          </p:txBody>
        </p:sp>
      </p:grpSp>
      <p:sp>
        <p:nvSpPr>
          <p:cNvPr id="124" name="Slide Number Placeholder 46"/>
          <p:cNvSpPr txBox="1">
            <a:spLocks/>
          </p:cNvSpPr>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effectLst>
                  <a:outerShdw blurRad="38100" dist="38100" dir="2700000" algn="tl">
                    <a:srgbClr val="000000"/>
                  </a:outerShdw>
                </a:effectLst>
                <a:latin typeface="Arial" charset="0"/>
                <a:ea typeface="+mn-ea"/>
                <a:cs typeface="+mn-cs"/>
              </a:defRPr>
            </a:lvl1pPr>
            <a:lvl2pPr marL="457130" algn="l" rtl="0" eaLnBrk="0" fontAlgn="base" hangingPunct="0">
              <a:spcBef>
                <a:spcPct val="0"/>
              </a:spcBef>
              <a:spcAft>
                <a:spcPct val="0"/>
              </a:spcAft>
              <a:defRPr kern="1200">
                <a:solidFill>
                  <a:schemeClr val="tx1"/>
                </a:solidFill>
                <a:latin typeface="Arial" charset="0"/>
                <a:ea typeface="+mn-ea"/>
                <a:cs typeface="+mn-cs"/>
              </a:defRPr>
            </a:lvl2pPr>
            <a:lvl3pPr marL="914259" algn="l" rtl="0" eaLnBrk="0" fontAlgn="base" hangingPunct="0">
              <a:spcBef>
                <a:spcPct val="0"/>
              </a:spcBef>
              <a:spcAft>
                <a:spcPct val="0"/>
              </a:spcAft>
              <a:defRPr kern="1200">
                <a:solidFill>
                  <a:schemeClr val="tx1"/>
                </a:solidFill>
                <a:latin typeface="Arial" charset="0"/>
                <a:ea typeface="+mn-ea"/>
                <a:cs typeface="+mn-cs"/>
              </a:defRPr>
            </a:lvl3pPr>
            <a:lvl4pPr marL="1371390" algn="l" rtl="0" eaLnBrk="0" fontAlgn="base" hangingPunct="0">
              <a:spcBef>
                <a:spcPct val="0"/>
              </a:spcBef>
              <a:spcAft>
                <a:spcPct val="0"/>
              </a:spcAft>
              <a:defRPr kern="1200">
                <a:solidFill>
                  <a:schemeClr val="tx1"/>
                </a:solidFill>
                <a:latin typeface="Arial" charset="0"/>
                <a:ea typeface="+mn-ea"/>
                <a:cs typeface="+mn-cs"/>
              </a:defRPr>
            </a:lvl4pPr>
            <a:lvl5pPr marL="1828519" algn="l" rtl="0" eaLnBrk="0" fontAlgn="base" hangingPunct="0">
              <a:spcBef>
                <a:spcPct val="0"/>
              </a:spcBef>
              <a:spcAft>
                <a:spcPct val="0"/>
              </a:spcAft>
              <a:defRPr kern="1200">
                <a:solidFill>
                  <a:schemeClr val="tx1"/>
                </a:solidFill>
                <a:latin typeface="Arial" charset="0"/>
                <a:ea typeface="+mn-ea"/>
                <a:cs typeface="+mn-cs"/>
              </a:defRPr>
            </a:lvl5pPr>
            <a:lvl6pPr marL="2285649" algn="l" defTabSz="914259" rtl="0" eaLnBrk="1" latinLnBrk="0" hangingPunct="1">
              <a:defRPr kern="1200">
                <a:solidFill>
                  <a:schemeClr val="tx1"/>
                </a:solidFill>
                <a:latin typeface="Arial" charset="0"/>
                <a:ea typeface="+mn-ea"/>
                <a:cs typeface="+mn-cs"/>
              </a:defRPr>
            </a:lvl6pPr>
            <a:lvl7pPr marL="2742780" algn="l" defTabSz="914259" rtl="0" eaLnBrk="1" latinLnBrk="0" hangingPunct="1">
              <a:defRPr kern="1200">
                <a:solidFill>
                  <a:schemeClr val="tx1"/>
                </a:solidFill>
                <a:latin typeface="Arial" charset="0"/>
                <a:ea typeface="+mn-ea"/>
                <a:cs typeface="+mn-cs"/>
              </a:defRPr>
            </a:lvl7pPr>
            <a:lvl8pPr marL="3199908" algn="l" defTabSz="914259" rtl="0" eaLnBrk="1" latinLnBrk="0" hangingPunct="1">
              <a:defRPr kern="1200">
                <a:solidFill>
                  <a:schemeClr val="tx1"/>
                </a:solidFill>
                <a:latin typeface="Arial" charset="0"/>
                <a:ea typeface="+mn-ea"/>
                <a:cs typeface="+mn-cs"/>
              </a:defRPr>
            </a:lvl8pPr>
            <a:lvl9pPr marL="3657039" algn="l" defTabSz="914259" rtl="0" eaLnBrk="1" latinLnBrk="0" hangingPunct="1">
              <a:defRPr kern="1200">
                <a:solidFill>
                  <a:schemeClr val="tx1"/>
                </a:solidFill>
                <a:latin typeface="Arial" charset="0"/>
                <a:ea typeface="+mn-ea"/>
                <a:cs typeface="+mn-cs"/>
              </a:defRPr>
            </a:lvl9pPr>
          </a:lstStyle>
          <a:p>
            <a:pPr>
              <a:defRPr/>
            </a:pPr>
            <a:fld id="{1B73624D-C9D5-42DA-AF29-6A886602944E}" type="slidenum">
              <a:rPr lang="en-US" smtClean="0">
                <a:solidFill>
                  <a:srgbClr val="FFFFFF"/>
                </a:solidFill>
              </a:rPr>
              <a:pPr>
                <a:defRPr/>
              </a:pPr>
              <a:t>75</a:t>
            </a:fld>
            <a:endParaRPr lang="en-US" dirty="0">
              <a:solidFill>
                <a:srgbClr val="FFFFFF"/>
              </a:solidFill>
            </a:endParaRPr>
          </a:p>
        </p:txBody>
      </p:sp>
      <p:pic>
        <p:nvPicPr>
          <p:cNvPr id="47" name="Picture 6" descr="http://www.langleyconcretegroup.com/uploads/images/Gallery/Misc.%20pipe%20installations/Pipe-installation---Hwy-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79" y="2903414"/>
            <a:ext cx="38862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8" descr="http://upload.wikimedia.org/wikipedia/commons/e/e1/Gaoliang_Brid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9658" y="2903414"/>
            <a:ext cx="5304342"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2202001"/>
      </p:ext>
    </p:extLst>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000" smtClean="0">
                <a:solidFill>
                  <a:srgbClr val="F08F49"/>
                </a:solidFill>
              </a:rPr>
              <a:t>www.concrete-pipe.org</a:t>
            </a:r>
          </a:p>
        </p:txBody>
      </p:sp>
      <p:sp>
        <p:nvSpPr>
          <p:cNvPr id="33796" name="Title 1"/>
          <p:cNvSpPr txBox="1">
            <a:spLocks/>
          </p:cNvSpPr>
          <p:nvPr/>
        </p:nvSpPr>
        <p:spPr bwMode="auto">
          <a:xfrm>
            <a:off x="1916113" y="0"/>
            <a:ext cx="7227887"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3600" b="1" dirty="0">
                <a:solidFill>
                  <a:srgbClr val="F08F49"/>
                </a:solidFill>
              </a:rPr>
              <a:t>ASTM/AASHTO Standards</a:t>
            </a:r>
          </a:p>
          <a:p>
            <a:r>
              <a:rPr lang="en-US" sz="3600" dirty="0">
                <a:solidFill>
                  <a:srgbClr val="F08F49"/>
                </a:solidFill>
              </a:rPr>
              <a:t>Joint Standards:</a:t>
            </a:r>
          </a:p>
        </p:txBody>
      </p:sp>
      <p:sp>
        <p:nvSpPr>
          <p:cNvPr id="33794" name="Content Placeholder 4"/>
          <p:cNvSpPr>
            <a:spLocks noGrp="1"/>
          </p:cNvSpPr>
          <p:nvPr>
            <p:ph idx="1"/>
          </p:nvPr>
        </p:nvSpPr>
        <p:spPr>
          <a:xfrm>
            <a:off x="1524000" y="1295400"/>
            <a:ext cx="7620000" cy="5562600"/>
          </a:xfrm>
          <a:solidFill>
            <a:schemeClr val="bg1"/>
          </a:solidFill>
        </p:spPr>
        <p:txBody>
          <a:bodyPr/>
          <a:lstStyle/>
          <a:p>
            <a:r>
              <a:rPr lang="en-US" dirty="0" smtClean="0"/>
              <a:t>Joint Selection Criteria and Testing</a:t>
            </a:r>
          </a:p>
          <a:p>
            <a:pPr lvl="1"/>
            <a:r>
              <a:rPr lang="en-US" sz="2400" dirty="0" smtClean="0"/>
              <a:t>AASHTO PP-63</a:t>
            </a:r>
          </a:p>
          <a:p>
            <a:pPr marL="457200" lvl="1" indent="0">
              <a:buNone/>
            </a:pPr>
            <a:endParaRPr lang="en-US" sz="2400" dirty="0" smtClean="0"/>
          </a:p>
          <a:p>
            <a:r>
              <a:rPr lang="en-US" dirty="0" smtClean="0"/>
              <a:t>Soil-Tight/Silt-Tight</a:t>
            </a:r>
          </a:p>
          <a:p>
            <a:pPr lvl="1"/>
            <a:r>
              <a:rPr lang="en-US" sz="2400" dirty="0" smtClean="0"/>
              <a:t>ASTM C 990 (AASHTO M 198) - Mastic</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1" y="3810000"/>
            <a:ext cx="3733800"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1" y="0"/>
            <a:ext cx="9144000" cy="1131888"/>
          </a:xfrm>
          <a:prstGeom prst="rect">
            <a:avLst/>
          </a:prstGeom>
          <a:solidFill>
            <a:schemeClr val="bg1"/>
          </a:solidFill>
          <a:ln>
            <a:noFill/>
          </a:ln>
          <a:extLst/>
        </p:spPr>
        <p:txBody>
          <a:bodyPr anchor="b"/>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3600" b="1" dirty="0" smtClean="0">
                <a:solidFill>
                  <a:srgbClr val="F08F49"/>
                </a:solidFill>
              </a:rPr>
              <a:t>Appendix: ASTM/AASHTO Standards</a:t>
            </a:r>
            <a:endParaRPr lang="en-US" sz="3600" b="1" dirty="0">
              <a:solidFill>
                <a:srgbClr val="F08F49"/>
              </a:solidFill>
            </a:endParaRPr>
          </a:p>
          <a:p>
            <a:r>
              <a:rPr lang="en-US" sz="3600" dirty="0" smtClean="0">
                <a:solidFill>
                  <a:srgbClr val="F08F49"/>
                </a:solidFill>
              </a:rPr>
              <a:t>Joint Standards</a:t>
            </a:r>
            <a:r>
              <a:rPr lang="en-US" sz="3600" dirty="0">
                <a:solidFill>
                  <a:srgbClr val="F08F49"/>
                </a:solidFill>
              </a:rPr>
              <a:t>:</a:t>
            </a:r>
          </a:p>
        </p:txBody>
      </p:sp>
      <p:sp>
        <p:nvSpPr>
          <p:cNvPr id="7" name="Footer Placeholder 3"/>
          <p:cNvSpPr txBox="1">
            <a:spLocks/>
          </p:cNvSpPr>
          <p:nvPr/>
        </p:nvSpPr>
        <p:spPr bwMode="auto">
          <a:xfrm>
            <a:off x="1981200" y="6532563"/>
            <a:ext cx="2895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742950" indent="-285750" algn="l" rtl="0" eaLnBrk="0" fontAlgn="base" hangingPunct="0">
              <a:spcBef>
                <a:spcPct val="0"/>
              </a:spcBef>
              <a:spcAft>
                <a:spcPct val="0"/>
              </a:spcAft>
              <a:defRPr sz="2400" kern="1200">
                <a:solidFill>
                  <a:schemeClr val="tx1"/>
                </a:solidFill>
                <a:latin typeface="Arial" pitchFamily="34" charset="0"/>
                <a:ea typeface="+mn-ea"/>
                <a:cs typeface="Arial" pitchFamily="34" charset="0"/>
              </a:defRPr>
            </a:lvl2pPr>
            <a:lvl3pPr marL="1143000" indent="-228600" algn="l" rtl="0" eaLnBrk="0" fontAlgn="base" hangingPunct="0">
              <a:spcBef>
                <a:spcPct val="0"/>
              </a:spcBef>
              <a:spcAft>
                <a:spcPct val="0"/>
              </a:spcAft>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0"/>
              </a:spcBef>
              <a:spcAft>
                <a:spcPct val="0"/>
              </a:spcAft>
              <a:defRPr sz="2400" kern="1200">
                <a:solidFill>
                  <a:schemeClr val="tx1"/>
                </a:solidFill>
                <a:latin typeface="Arial" pitchFamily="34" charset="0"/>
                <a:ea typeface="+mn-ea"/>
                <a:cs typeface="Arial" pitchFamily="34" charset="0"/>
              </a:defRPr>
            </a:lvl4pPr>
            <a:lvl5pPr marL="2057400" indent="-228600" algn="l" rtl="0" eaLnBrk="0" fontAlgn="base" hangingPunct="0">
              <a:spcBef>
                <a:spcPct val="0"/>
              </a:spcBef>
              <a:spcAft>
                <a:spcPct val="0"/>
              </a:spcAft>
              <a:defRPr sz="24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0"/>
              </a:spcBef>
              <a:spcAft>
                <a:spcPct val="0"/>
              </a:spcAft>
              <a:defRPr sz="24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0"/>
              </a:spcBef>
              <a:spcAft>
                <a:spcPct val="0"/>
              </a:spcAft>
              <a:defRPr sz="24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0"/>
              </a:spcBef>
              <a:spcAft>
                <a:spcPct val="0"/>
              </a:spcAft>
              <a:defRPr sz="24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0"/>
              </a:spcBef>
              <a:spcAft>
                <a:spcPct val="0"/>
              </a:spcAft>
              <a:defRPr sz="2400" kern="1200">
                <a:solidFill>
                  <a:schemeClr val="tx1"/>
                </a:solidFill>
                <a:latin typeface="Arial" pitchFamily="34" charset="0"/>
                <a:ea typeface="+mn-ea"/>
                <a:cs typeface="Arial" pitchFamily="34" charset="0"/>
              </a:defRPr>
            </a:lvl9pPr>
          </a:lstStyle>
          <a:p>
            <a:r>
              <a:rPr lang="en-US" sz="1000" smtClean="0">
                <a:solidFill>
                  <a:srgbClr val="F08F49"/>
                </a:solidFill>
              </a:rPr>
              <a:t>www.concretepipe.org</a:t>
            </a:r>
            <a:endParaRPr lang="en-US" sz="1000" dirty="0" smtClean="0">
              <a:solidFill>
                <a:srgbClr val="F08F49"/>
              </a:solidFill>
            </a:endParaRPr>
          </a:p>
        </p:txBody>
      </p:sp>
    </p:spTree>
    <p:extLst>
      <p:ext uri="{BB962C8B-B14F-4D97-AF65-F5344CB8AC3E}">
        <p14:creationId xmlns:p14="http://schemas.microsoft.com/office/powerpoint/2010/main" val="1553280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000" dirty="0" smtClean="0">
                <a:solidFill>
                  <a:srgbClr val="F08F49"/>
                </a:solidFill>
              </a:rPr>
              <a:t>www.concrete-pipe.org</a:t>
            </a:r>
          </a:p>
        </p:txBody>
      </p:sp>
      <p:sp>
        <p:nvSpPr>
          <p:cNvPr id="33794" name="Content Placeholder 4"/>
          <p:cNvSpPr>
            <a:spLocks noGrp="1"/>
          </p:cNvSpPr>
          <p:nvPr>
            <p:ph idx="1"/>
          </p:nvPr>
        </p:nvSpPr>
        <p:spPr>
          <a:xfrm>
            <a:off x="1447800" y="1131888"/>
            <a:ext cx="7696200" cy="5726112"/>
          </a:xfrm>
          <a:solidFill>
            <a:schemeClr val="bg1"/>
          </a:solidFill>
        </p:spPr>
        <p:txBody>
          <a:bodyPr/>
          <a:lstStyle/>
          <a:p>
            <a:r>
              <a:rPr lang="en-US" dirty="0" smtClean="0"/>
              <a:t>Silt-Tight/Leak-Resistant</a:t>
            </a:r>
          </a:p>
          <a:p>
            <a:pPr lvl="1"/>
            <a:r>
              <a:rPr lang="en-US" sz="2400" dirty="0" smtClean="0"/>
              <a:t>ASTM C 443 (AASHTO M 315) – Rubber Gaskets</a:t>
            </a:r>
          </a:p>
          <a:p>
            <a:pPr lvl="1"/>
            <a:r>
              <a:rPr lang="en-US" sz="2400" dirty="0" smtClean="0"/>
              <a:t>ASTM C877 – Sealing Bands</a:t>
            </a:r>
          </a:p>
          <a:p>
            <a:r>
              <a:rPr lang="en-US" dirty="0" smtClean="0"/>
              <a:t>Leak-Resistant</a:t>
            </a:r>
          </a:p>
          <a:p>
            <a:pPr lvl="1"/>
            <a:r>
              <a:rPr lang="en-US" sz="2400" dirty="0" smtClean="0"/>
              <a:t>ASTM C 1628 – Rubber Gaskets</a:t>
            </a:r>
          </a:p>
        </p:txBody>
      </p:sp>
      <p:sp>
        <p:nvSpPr>
          <p:cNvPr id="33796" name="Title 1"/>
          <p:cNvSpPr txBox="1">
            <a:spLocks/>
          </p:cNvSpPr>
          <p:nvPr/>
        </p:nvSpPr>
        <p:spPr bwMode="auto">
          <a:xfrm>
            <a:off x="1916113" y="0"/>
            <a:ext cx="7227887"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3600" b="1">
                <a:solidFill>
                  <a:srgbClr val="F08F49"/>
                </a:solidFill>
              </a:rPr>
              <a:t>ASTM/AASHTO Standards</a:t>
            </a:r>
          </a:p>
          <a:p>
            <a:r>
              <a:rPr lang="en-US" sz="3600">
                <a:solidFill>
                  <a:srgbClr val="F08F49"/>
                </a:solidFill>
              </a:rPr>
              <a:t>Joint Standards:</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75164"/>
            <a:ext cx="4572000" cy="3082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5080470"/>
            <a:ext cx="285750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1306" y="3569642"/>
            <a:ext cx="28575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bwMode="auto">
          <a:xfrm>
            <a:off x="1" y="0"/>
            <a:ext cx="9144000" cy="1131888"/>
          </a:xfrm>
          <a:prstGeom prst="rect">
            <a:avLst/>
          </a:prstGeom>
          <a:solidFill>
            <a:schemeClr val="bg1"/>
          </a:solidFill>
          <a:ln>
            <a:noFill/>
          </a:ln>
          <a:extLst/>
        </p:spPr>
        <p:txBody>
          <a:bodyPr anchor="b"/>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3600" b="1" dirty="0" smtClean="0">
                <a:solidFill>
                  <a:srgbClr val="F08F49"/>
                </a:solidFill>
              </a:rPr>
              <a:t>Appendix: ASTM/AASHTO Standards</a:t>
            </a:r>
            <a:endParaRPr lang="en-US" sz="3600" b="1" dirty="0">
              <a:solidFill>
                <a:srgbClr val="F08F49"/>
              </a:solidFill>
            </a:endParaRPr>
          </a:p>
          <a:p>
            <a:r>
              <a:rPr lang="en-US" sz="3600" dirty="0" smtClean="0">
                <a:solidFill>
                  <a:srgbClr val="F08F49"/>
                </a:solidFill>
              </a:rPr>
              <a:t>Joint Standards</a:t>
            </a:r>
            <a:r>
              <a:rPr lang="en-US" sz="3600" dirty="0">
                <a:solidFill>
                  <a:srgbClr val="F08F49"/>
                </a:solidFill>
              </a:rPr>
              <a:t>:</a:t>
            </a:r>
          </a:p>
        </p:txBody>
      </p:sp>
    </p:spTree>
    <p:extLst>
      <p:ext uri="{BB962C8B-B14F-4D97-AF65-F5344CB8AC3E}">
        <p14:creationId xmlns:p14="http://schemas.microsoft.com/office/powerpoint/2010/main" val="3719254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000" dirty="0" smtClean="0">
                <a:solidFill>
                  <a:srgbClr val="F08F49"/>
                </a:solidFill>
              </a:rPr>
              <a:t>www.concrete-pipe.org</a:t>
            </a:r>
          </a:p>
        </p:txBody>
      </p:sp>
      <p:sp>
        <p:nvSpPr>
          <p:cNvPr id="34818" name="Content Placeholder 2"/>
          <p:cNvSpPr>
            <a:spLocks noGrp="1"/>
          </p:cNvSpPr>
          <p:nvPr>
            <p:ph idx="1"/>
          </p:nvPr>
        </p:nvSpPr>
        <p:spPr>
          <a:xfrm>
            <a:off x="1524000" y="1219200"/>
            <a:ext cx="7620000" cy="5638800"/>
          </a:xfrm>
          <a:solidFill>
            <a:schemeClr val="bg1"/>
          </a:solidFill>
        </p:spPr>
        <p:txBody>
          <a:bodyPr/>
          <a:lstStyle/>
          <a:p>
            <a:r>
              <a:rPr lang="en-US" dirty="0" smtClean="0"/>
              <a:t>Manholes</a:t>
            </a:r>
          </a:p>
          <a:p>
            <a:pPr lvl="1"/>
            <a:r>
              <a:rPr lang="en-US" sz="2400" dirty="0" smtClean="0"/>
              <a:t>ASTM C 478 </a:t>
            </a:r>
          </a:p>
          <a:p>
            <a:pPr lvl="1"/>
            <a:r>
              <a:rPr lang="en-US" sz="2400" dirty="0" smtClean="0"/>
              <a:t>(AASHTO M 199)</a:t>
            </a:r>
          </a:p>
          <a:p>
            <a:pPr lvl="1"/>
            <a:endParaRPr lang="en-US" sz="2400" dirty="0"/>
          </a:p>
          <a:p>
            <a:pPr lvl="1"/>
            <a:endParaRPr lang="en-US" sz="2400" dirty="0" smtClean="0"/>
          </a:p>
          <a:p>
            <a:pPr lvl="1"/>
            <a:endParaRPr lang="en-US" sz="2400" dirty="0"/>
          </a:p>
          <a:p>
            <a:pPr marL="457200" lvl="1" indent="0">
              <a:buNone/>
            </a:pPr>
            <a:endParaRPr lang="en-US" sz="2400" dirty="0" smtClean="0"/>
          </a:p>
          <a:p>
            <a:r>
              <a:rPr lang="en-US" dirty="0" smtClean="0"/>
              <a:t>Resilient Connectors </a:t>
            </a:r>
          </a:p>
          <a:p>
            <a:pPr lvl="1"/>
            <a:r>
              <a:rPr lang="en-US" sz="2400" dirty="0" smtClean="0"/>
              <a:t>ASTM C 923</a:t>
            </a:r>
          </a:p>
          <a:p>
            <a:pPr lvl="2"/>
            <a:r>
              <a:rPr lang="en-US" sz="2200" dirty="0" smtClean="0"/>
              <a:t>(Between Manholes &amp; Pipe)</a:t>
            </a:r>
          </a:p>
          <a:p>
            <a:pPr lvl="1"/>
            <a:r>
              <a:rPr lang="en-US" sz="2400" dirty="0" smtClean="0"/>
              <a:t>ASTM C 1478</a:t>
            </a:r>
          </a:p>
          <a:p>
            <a:pPr lvl="2"/>
            <a:r>
              <a:rPr lang="en-US" sz="2200" dirty="0" smtClean="0"/>
              <a:t>(Between Storm Sewer Structures &amp; Pipe)</a:t>
            </a:r>
          </a:p>
        </p:txBody>
      </p:sp>
      <p:sp>
        <p:nvSpPr>
          <p:cNvPr id="34820" name="Title 1"/>
          <p:cNvSpPr txBox="1">
            <a:spLocks/>
          </p:cNvSpPr>
          <p:nvPr/>
        </p:nvSpPr>
        <p:spPr bwMode="auto">
          <a:xfrm>
            <a:off x="1916113" y="20638"/>
            <a:ext cx="7227887"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3600" b="1">
                <a:solidFill>
                  <a:srgbClr val="F08F49"/>
                </a:solidFill>
              </a:rPr>
              <a:t>ASTM/AASHTO Standards</a:t>
            </a:r>
          </a:p>
          <a:p>
            <a:r>
              <a:rPr lang="en-US" sz="3600">
                <a:solidFill>
                  <a:srgbClr val="F08F49"/>
                </a:solidFill>
              </a:rPr>
              <a:t>Manholes/Connections:</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667000"/>
            <a:ext cx="24003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162049"/>
            <a:ext cx="3048000" cy="406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 y="0"/>
            <a:ext cx="9144000" cy="1131888"/>
          </a:xfrm>
          <a:prstGeom prst="rect">
            <a:avLst/>
          </a:prstGeom>
          <a:solidFill>
            <a:schemeClr val="bg1"/>
          </a:solidFill>
          <a:ln>
            <a:noFill/>
          </a:ln>
          <a:extLst/>
        </p:spPr>
        <p:txBody>
          <a:bodyPr anchor="b"/>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3600" b="1" dirty="0" smtClean="0">
                <a:solidFill>
                  <a:srgbClr val="F08F49"/>
                </a:solidFill>
              </a:rPr>
              <a:t>Appendix: ASTM/AASHTO Standards</a:t>
            </a:r>
            <a:endParaRPr lang="en-US" sz="3600" b="1" dirty="0">
              <a:solidFill>
                <a:srgbClr val="F08F49"/>
              </a:solidFill>
            </a:endParaRPr>
          </a:p>
          <a:p>
            <a:r>
              <a:rPr lang="en-US" sz="3600" dirty="0" smtClean="0">
                <a:solidFill>
                  <a:srgbClr val="F08F49"/>
                </a:solidFill>
              </a:rPr>
              <a:t>Manholes &amp; Connections </a:t>
            </a:r>
            <a:r>
              <a:rPr lang="en-US" sz="3600" dirty="0">
                <a:solidFill>
                  <a:srgbClr val="F08F49"/>
                </a:solidFill>
              </a:rPr>
              <a:t>Standards:</a:t>
            </a:r>
          </a:p>
        </p:txBody>
      </p:sp>
      <p:sp>
        <p:nvSpPr>
          <p:cNvPr id="8" name="Footer Placeholder 3"/>
          <p:cNvSpPr txBox="1">
            <a:spLocks/>
          </p:cNvSpPr>
          <p:nvPr/>
        </p:nvSpPr>
        <p:spPr bwMode="auto">
          <a:xfrm>
            <a:off x="1981200" y="6532563"/>
            <a:ext cx="2895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742950" indent="-285750" algn="l" rtl="0" eaLnBrk="0" fontAlgn="base" hangingPunct="0">
              <a:spcBef>
                <a:spcPct val="0"/>
              </a:spcBef>
              <a:spcAft>
                <a:spcPct val="0"/>
              </a:spcAft>
              <a:defRPr sz="2400" kern="1200">
                <a:solidFill>
                  <a:schemeClr val="tx1"/>
                </a:solidFill>
                <a:latin typeface="Arial" pitchFamily="34" charset="0"/>
                <a:ea typeface="+mn-ea"/>
                <a:cs typeface="Arial" pitchFamily="34" charset="0"/>
              </a:defRPr>
            </a:lvl2pPr>
            <a:lvl3pPr marL="1143000" indent="-228600" algn="l" rtl="0" eaLnBrk="0" fontAlgn="base" hangingPunct="0">
              <a:spcBef>
                <a:spcPct val="0"/>
              </a:spcBef>
              <a:spcAft>
                <a:spcPct val="0"/>
              </a:spcAft>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0"/>
              </a:spcBef>
              <a:spcAft>
                <a:spcPct val="0"/>
              </a:spcAft>
              <a:defRPr sz="2400" kern="1200">
                <a:solidFill>
                  <a:schemeClr val="tx1"/>
                </a:solidFill>
                <a:latin typeface="Arial" pitchFamily="34" charset="0"/>
                <a:ea typeface="+mn-ea"/>
                <a:cs typeface="Arial" pitchFamily="34" charset="0"/>
              </a:defRPr>
            </a:lvl4pPr>
            <a:lvl5pPr marL="2057400" indent="-228600" algn="l" rtl="0" eaLnBrk="0" fontAlgn="base" hangingPunct="0">
              <a:spcBef>
                <a:spcPct val="0"/>
              </a:spcBef>
              <a:spcAft>
                <a:spcPct val="0"/>
              </a:spcAft>
              <a:defRPr sz="24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0"/>
              </a:spcBef>
              <a:spcAft>
                <a:spcPct val="0"/>
              </a:spcAft>
              <a:defRPr sz="24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0"/>
              </a:spcBef>
              <a:spcAft>
                <a:spcPct val="0"/>
              </a:spcAft>
              <a:defRPr sz="24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0"/>
              </a:spcBef>
              <a:spcAft>
                <a:spcPct val="0"/>
              </a:spcAft>
              <a:defRPr sz="24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0"/>
              </a:spcBef>
              <a:spcAft>
                <a:spcPct val="0"/>
              </a:spcAft>
              <a:defRPr sz="2400" kern="1200">
                <a:solidFill>
                  <a:schemeClr val="tx1"/>
                </a:solidFill>
                <a:latin typeface="Arial" pitchFamily="34" charset="0"/>
                <a:ea typeface="+mn-ea"/>
                <a:cs typeface="Arial" pitchFamily="34" charset="0"/>
              </a:defRPr>
            </a:lvl9pPr>
          </a:lstStyle>
          <a:p>
            <a:r>
              <a:rPr lang="en-US" sz="1000" smtClean="0">
                <a:solidFill>
                  <a:srgbClr val="F08F49"/>
                </a:solidFill>
              </a:rPr>
              <a:t>www.concretepipe.org</a:t>
            </a:r>
            <a:endParaRPr lang="en-US" sz="1000" dirty="0" smtClean="0">
              <a:solidFill>
                <a:srgbClr val="F08F49"/>
              </a:solidFill>
            </a:endParaRPr>
          </a:p>
        </p:txBody>
      </p:sp>
    </p:spTree>
    <p:extLst>
      <p:ext uri="{BB962C8B-B14F-4D97-AF65-F5344CB8AC3E}">
        <p14:creationId xmlns:p14="http://schemas.microsoft.com/office/powerpoint/2010/main" val="1384256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53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000" smtClean="0">
                <a:solidFill>
                  <a:srgbClr val="F08F49"/>
                </a:solidFill>
              </a:rPr>
              <a:t>www.concrete-pipe.org</a:t>
            </a:r>
          </a:p>
        </p:txBody>
      </p:sp>
      <p:sp>
        <p:nvSpPr>
          <p:cNvPr id="22532" name="Footer Placeholder 3"/>
          <p:cNvSpPr txBox="1">
            <a:spLocks/>
          </p:cNvSpPr>
          <p:nvPr/>
        </p:nvSpPr>
        <p:spPr bwMode="auto">
          <a:xfrm>
            <a:off x="1828800" y="6380163"/>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1000" dirty="0" err="1" smtClean="0">
                <a:solidFill>
                  <a:srgbClr val="F08F49"/>
                </a:solidFill>
              </a:rPr>
              <a:t>www.concretepipe.org</a:t>
            </a:r>
            <a:endParaRPr lang="en-US" sz="1000" dirty="0">
              <a:solidFill>
                <a:srgbClr val="F08F49"/>
              </a:solidFill>
            </a:endParaRPr>
          </a:p>
        </p:txBody>
      </p:sp>
      <p:sp>
        <p:nvSpPr>
          <p:cNvPr id="13" name="Rectangle 33"/>
          <p:cNvSpPr>
            <a:spLocks noChangeArrowheads="1"/>
          </p:cNvSpPr>
          <p:nvPr/>
        </p:nvSpPr>
        <p:spPr bwMode="auto">
          <a:xfrm>
            <a:off x="23751" y="1660554"/>
            <a:ext cx="5638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tabLst>
                <a:tab pos="457200" algn="l"/>
              </a:tabLst>
              <a:defRPr/>
            </a:pPr>
            <a:r>
              <a:rPr lang="en-US" dirty="0" smtClean="0">
                <a:cs typeface="+mn-cs"/>
              </a:rPr>
              <a:t>	Rigid </a:t>
            </a:r>
            <a:r>
              <a:rPr lang="en-US" dirty="0">
                <a:cs typeface="+mn-cs"/>
              </a:rPr>
              <a:t>Pipe (i.e. Reinforced Concrete)</a:t>
            </a:r>
          </a:p>
          <a:p>
            <a:pPr marL="800100" lvl="1" indent="-342900" eaLnBrk="0" hangingPunct="0">
              <a:buFont typeface="Arial" pitchFamily="34" charset="0"/>
              <a:buChar char="•"/>
              <a:defRPr/>
            </a:pPr>
            <a:r>
              <a:rPr lang="en-US" b="1" dirty="0">
                <a:cs typeface="+mn-cs"/>
              </a:rPr>
              <a:t>Strength</a:t>
            </a:r>
            <a:r>
              <a:rPr lang="en-US" dirty="0">
                <a:cs typeface="+mn-cs"/>
              </a:rPr>
              <a:t>:  Designed to resist stress and transmit the loads on the pipe through the pipe walls to the foundation soil beneath.  </a:t>
            </a:r>
          </a:p>
          <a:p>
            <a:pPr marL="800100" lvl="1" indent="-342900" eaLnBrk="0" hangingPunct="0">
              <a:buFont typeface="Arial" pitchFamily="34" charset="0"/>
              <a:buChar char="•"/>
              <a:defRPr/>
            </a:pPr>
            <a:endParaRPr lang="en-US" dirty="0">
              <a:cs typeface="+mn-cs"/>
            </a:endParaRPr>
          </a:p>
          <a:p>
            <a:pPr eaLnBrk="0" hangingPunct="0">
              <a:tabLst>
                <a:tab pos="457200" algn="l"/>
              </a:tabLst>
              <a:defRPr/>
            </a:pPr>
            <a:r>
              <a:rPr lang="en-US" dirty="0" smtClean="0">
                <a:cs typeface="+mn-cs"/>
              </a:rPr>
              <a:t>	Flexible </a:t>
            </a:r>
            <a:r>
              <a:rPr lang="en-US" dirty="0">
                <a:cs typeface="+mn-cs"/>
              </a:rPr>
              <a:t>Pipe (i.e. HDPE)</a:t>
            </a:r>
          </a:p>
          <a:p>
            <a:pPr marL="800100" lvl="1" indent="-342900" eaLnBrk="0" hangingPunct="0">
              <a:buFont typeface="Arial" pitchFamily="34" charset="0"/>
              <a:buChar char="•"/>
              <a:defRPr/>
            </a:pPr>
            <a:r>
              <a:rPr lang="en-US" b="1" dirty="0">
                <a:cs typeface="+mn-cs"/>
              </a:rPr>
              <a:t>Stiffness</a:t>
            </a:r>
            <a:r>
              <a:rPr lang="en-US" dirty="0">
                <a:cs typeface="+mn-cs"/>
              </a:rPr>
              <a:t>:  Designed to transmit </a:t>
            </a:r>
          </a:p>
          <a:p>
            <a:pPr marL="800100" lvl="1" indent="-342900" eaLnBrk="0" hangingPunct="0">
              <a:defRPr/>
            </a:pPr>
            <a:r>
              <a:rPr lang="en-US" dirty="0">
                <a:cs typeface="+mn-cs"/>
              </a:rPr>
              <a:t>    part of the load to </a:t>
            </a:r>
            <a:r>
              <a:rPr lang="en-US" dirty="0" smtClean="0">
                <a:cs typeface="+mn-cs"/>
              </a:rPr>
              <a:t>the</a:t>
            </a:r>
          </a:p>
          <a:p>
            <a:pPr marL="800100" lvl="1" indent="-342900" eaLnBrk="0" hangingPunct="0">
              <a:defRPr/>
            </a:pPr>
            <a:r>
              <a:rPr lang="en-US" dirty="0">
                <a:cs typeface="+mn-cs"/>
              </a:rPr>
              <a:t>	</a:t>
            </a:r>
            <a:r>
              <a:rPr lang="en-US" dirty="0" smtClean="0">
                <a:cs typeface="+mn-cs"/>
              </a:rPr>
              <a:t>soil </a:t>
            </a:r>
            <a:r>
              <a:rPr lang="en-US" dirty="0">
                <a:cs typeface="+mn-cs"/>
              </a:rPr>
              <a:t>at </a:t>
            </a:r>
            <a:r>
              <a:rPr lang="en-US" dirty="0" smtClean="0">
                <a:cs typeface="+mn-cs"/>
              </a:rPr>
              <a:t>the sides </a:t>
            </a:r>
            <a:r>
              <a:rPr lang="en-US" dirty="0">
                <a:cs typeface="+mn-cs"/>
              </a:rPr>
              <a:t>of </a:t>
            </a:r>
            <a:r>
              <a:rPr lang="en-US" dirty="0" smtClean="0">
                <a:cs typeface="+mn-cs"/>
              </a:rPr>
              <a:t>the</a:t>
            </a:r>
          </a:p>
          <a:p>
            <a:pPr marL="800100" lvl="1" eaLnBrk="0" hangingPunct="0">
              <a:defRPr/>
            </a:pPr>
            <a:r>
              <a:rPr lang="en-US" dirty="0" smtClean="0">
                <a:cs typeface="+mn-cs"/>
              </a:rPr>
              <a:t>pipe </a:t>
            </a:r>
            <a:r>
              <a:rPr lang="en-US" dirty="0">
                <a:cs typeface="+mn-cs"/>
              </a:rPr>
              <a:t>and </a:t>
            </a:r>
            <a:r>
              <a:rPr lang="en-US" dirty="0" smtClean="0">
                <a:cs typeface="+mn-cs"/>
              </a:rPr>
              <a:t>resist </a:t>
            </a:r>
          </a:p>
          <a:p>
            <a:pPr marL="800100" lvl="1" eaLnBrk="0" hangingPunct="0">
              <a:defRPr/>
            </a:pPr>
            <a:r>
              <a:rPr lang="en-US" dirty="0" smtClean="0">
                <a:cs typeface="+mn-cs"/>
              </a:rPr>
              <a:t>deflection</a:t>
            </a:r>
            <a:r>
              <a:rPr lang="en-US" dirty="0">
                <a:cs typeface="+mn-cs"/>
              </a:rPr>
              <a:t>.</a:t>
            </a:r>
          </a:p>
        </p:txBody>
      </p:sp>
      <p:pic>
        <p:nvPicPr>
          <p:cNvPr id="225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447800"/>
            <a:ext cx="3352800" cy="247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079875"/>
            <a:ext cx="3581400" cy="277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120"/>
          <p:cNvSpPr>
            <a:spLocks noChangeArrowheads="1"/>
          </p:cNvSpPr>
          <p:nvPr/>
        </p:nvSpPr>
        <p:spPr bwMode="auto">
          <a:xfrm>
            <a:off x="23751" y="343309"/>
            <a:ext cx="9144000" cy="110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nchor="ctr"/>
          <a:lstStyle/>
          <a:p>
            <a:pPr algn="ctr" eaLnBrk="0" hangingPunct="0"/>
            <a:r>
              <a:rPr lang="en-US" altLang="en-US" sz="4000" b="1" dirty="0" smtClean="0">
                <a:solidFill>
                  <a:srgbClr val="FF6600"/>
                </a:solidFill>
                <a:latin typeface="Arial" charset="0"/>
                <a:cs typeface="+mn-cs"/>
              </a:rPr>
              <a:t>Strength vs. Stiffness</a:t>
            </a:r>
            <a:endParaRPr lang="en-US" altLang="en-US" sz="4000" b="1" dirty="0">
              <a:solidFill>
                <a:srgbClr val="FF6600"/>
              </a:solidFill>
              <a:latin typeface="Arial" charset="0"/>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 name="Rectangle 120"/>
          <p:cNvSpPr>
            <a:spLocks noChangeArrowheads="1"/>
          </p:cNvSpPr>
          <p:nvPr/>
        </p:nvSpPr>
        <p:spPr bwMode="auto">
          <a:xfrm>
            <a:off x="0" y="0"/>
            <a:ext cx="9144000" cy="110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nchor="ctr"/>
          <a:lstStyle/>
          <a:p>
            <a:pPr algn="ctr" eaLnBrk="0" hangingPunct="0"/>
            <a:r>
              <a:rPr lang="en-US" altLang="en-US" sz="4000" b="1" dirty="0" smtClean="0">
                <a:solidFill>
                  <a:srgbClr val="FF6600"/>
                </a:solidFill>
                <a:latin typeface="Arial" charset="0"/>
                <a:cs typeface="+mn-cs"/>
              </a:rPr>
              <a:t>Soil / Pipe System</a:t>
            </a:r>
            <a:endParaRPr lang="en-US" altLang="en-US" sz="4000" b="1" dirty="0">
              <a:solidFill>
                <a:srgbClr val="FF6600"/>
              </a:solidFill>
              <a:latin typeface="Arial" charset="0"/>
              <a:cs typeface="+mn-cs"/>
            </a:endParaRPr>
          </a:p>
        </p:txBody>
      </p:sp>
      <p:sp>
        <p:nvSpPr>
          <p:cNvPr id="124" name="Slide Number Placeholder 46"/>
          <p:cNvSpPr txBox="1">
            <a:spLocks/>
          </p:cNvSpPr>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effectLst>
                  <a:outerShdw blurRad="38100" dist="38100" dir="2700000" algn="tl">
                    <a:srgbClr val="000000"/>
                  </a:outerShdw>
                </a:effectLst>
                <a:latin typeface="Arial" charset="0"/>
                <a:ea typeface="+mn-ea"/>
                <a:cs typeface="+mn-cs"/>
              </a:defRPr>
            </a:lvl1pPr>
            <a:lvl2pPr marL="457130" algn="l" rtl="0" eaLnBrk="0" fontAlgn="base" hangingPunct="0">
              <a:spcBef>
                <a:spcPct val="0"/>
              </a:spcBef>
              <a:spcAft>
                <a:spcPct val="0"/>
              </a:spcAft>
              <a:defRPr kern="1200">
                <a:solidFill>
                  <a:schemeClr val="tx1"/>
                </a:solidFill>
                <a:latin typeface="Arial" charset="0"/>
                <a:ea typeface="+mn-ea"/>
                <a:cs typeface="+mn-cs"/>
              </a:defRPr>
            </a:lvl2pPr>
            <a:lvl3pPr marL="914259" algn="l" rtl="0" eaLnBrk="0" fontAlgn="base" hangingPunct="0">
              <a:spcBef>
                <a:spcPct val="0"/>
              </a:spcBef>
              <a:spcAft>
                <a:spcPct val="0"/>
              </a:spcAft>
              <a:defRPr kern="1200">
                <a:solidFill>
                  <a:schemeClr val="tx1"/>
                </a:solidFill>
                <a:latin typeface="Arial" charset="0"/>
                <a:ea typeface="+mn-ea"/>
                <a:cs typeface="+mn-cs"/>
              </a:defRPr>
            </a:lvl3pPr>
            <a:lvl4pPr marL="1371390" algn="l" rtl="0" eaLnBrk="0" fontAlgn="base" hangingPunct="0">
              <a:spcBef>
                <a:spcPct val="0"/>
              </a:spcBef>
              <a:spcAft>
                <a:spcPct val="0"/>
              </a:spcAft>
              <a:defRPr kern="1200">
                <a:solidFill>
                  <a:schemeClr val="tx1"/>
                </a:solidFill>
                <a:latin typeface="Arial" charset="0"/>
                <a:ea typeface="+mn-ea"/>
                <a:cs typeface="+mn-cs"/>
              </a:defRPr>
            </a:lvl4pPr>
            <a:lvl5pPr marL="1828519" algn="l" rtl="0" eaLnBrk="0" fontAlgn="base" hangingPunct="0">
              <a:spcBef>
                <a:spcPct val="0"/>
              </a:spcBef>
              <a:spcAft>
                <a:spcPct val="0"/>
              </a:spcAft>
              <a:defRPr kern="1200">
                <a:solidFill>
                  <a:schemeClr val="tx1"/>
                </a:solidFill>
                <a:latin typeface="Arial" charset="0"/>
                <a:ea typeface="+mn-ea"/>
                <a:cs typeface="+mn-cs"/>
              </a:defRPr>
            </a:lvl5pPr>
            <a:lvl6pPr marL="2285649" algn="l" defTabSz="914259" rtl="0" eaLnBrk="1" latinLnBrk="0" hangingPunct="1">
              <a:defRPr kern="1200">
                <a:solidFill>
                  <a:schemeClr val="tx1"/>
                </a:solidFill>
                <a:latin typeface="Arial" charset="0"/>
                <a:ea typeface="+mn-ea"/>
                <a:cs typeface="+mn-cs"/>
              </a:defRPr>
            </a:lvl6pPr>
            <a:lvl7pPr marL="2742780" algn="l" defTabSz="914259" rtl="0" eaLnBrk="1" latinLnBrk="0" hangingPunct="1">
              <a:defRPr kern="1200">
                <a:solidFill>
                  <a:schemeClr val="tx1"/>
                </a:solidFill>
                <a:latin typeface="Arial" charset="0"/>
                <a:ea typeface="+mn-ea"/>
                <a:cs typeface="+mn-cs"/>
              </a:defRPr>
            </a:lvl7pPr>
            <a:lvl8pPr marL="3199908" algn="l" defTabSz="914259" rtl="0" eaLnBrk="1" latinLnBrk="0" hangingPunct="1">
              <a:defRPr kern="1200">
                <a:solidFill>
                  <a:schemeClr val="tx1"/>
                </a:solidFill>
                <a:latin typeface="Arial" charset="0"/>
                <a:ea typeface="+mn-ea"/>
                <a:cs typeface="+mn-cs"/>
              </a:defRPr>
            </a:lvl8pPr>
            <a:lvl9pPr marL="3657039" algn="l" defTabSz="914259" rtl="0" eaLnBrk="1" latinLnBrk="0" hangingPunct="1">
              <a:defRPr kern="1200">
                <a:solidFill>
                  <a:schemeClr val="tx1"/>
                </a:solidFill>
                <a:latin typeface="Arial" charset="0"/>
                <a:ea typeface="+mn-ea"/>
                <a:cs typeface="+mn-cs"/>
              </a:defRPr>
            </a:lvl9pPr>
          </a:lstStyle>
          <a:p>
            <a:pPr>
              <a:defRPr/>
            </a:pPr>
            <a:fld id="{1B73624D-C9D5-42DA-AF29-6A886602944E}" type="slidenum">
              <a:rPr lang="en-US" smtClean="0">
                <a:solidFill>
                  <a:srgbClr val="FFFFFF"/>
                </a:solidFill>
              </a:rPr>
              <a:pPr>
                <a:defRPr/>
              </a:pPr>
              <a:t>9</a:t>
            </a:fld>
            <a:endParaRPr lang="en-US" dirty="0">
              <a:solidFill>
                <a:srgbClr val="FFFFFF"/>
              </a:solidFill>
            </a:endParaRPr>
          </a:p>
        </p:txBody>
      </p:sp>
      <p:grpSp>
        <p:nvGrpSpPr>
          <p:cNvPr id="148" name="Group 1"/>
          <p:cNvGrpSpPr>
            <a:grpSpLocks/>
          </p:cNvGrpSpPr>
          <p:nvPr/>
        </p:nvGrpSpPr>
        <p:grpSpPr bwMode="auto">
          <a:xfrm>
            <a:off x="181112" y="1110115"/>
            <a:ext cx="1524000" cy="558800"/>
            <a:chOff x="2151925" y="1839308"/>
            <a:chExt cx="1524000" cy="559316"/>
          </a:xfrm>
        </p:grpSpPr>
        <p:sp>
          <p:nvSpPr>
            <p:cNvPr id="149" name="Text Box 14"/>
            <p:cNvSpPr txBox="1">
              <a:spLocks noChangeArrowheads="1"/>
            </p:cNvSpPr>
            <p:nvPr/>
          </p:nvSpPr>
          <p:spPr bwMode="auto">
            <a:xfrm>
              <a:off x="2151925" y="1839308"/>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sz="1800" dirty="0" smtClean="0">
                  <a:solidFill>
                    <a:srgbClr val="000000"/>
                  </a:solidFill>
                </a:rPr>
                <a:t>Dead load</a:t>
              </a:r>
            </a:p>
          </p:txBody>
        </p:sp>
        <p:sp>
          <p:nvSpPr>
            <p:cNvPr id="150" name="Text Box 14"/>
            <p:cNvSpPr txBox="1">
              <a:spLocks noChangeArrowheads="1"/>
            </p:cNvSpPr>
            <p:nvPr/>
          </p:nvSpPr>
          <p:spPr bwMode="auto">
            <a:xfrm>
              <a:off x="2331267" y="2028736"/>
              <a:ext cx="1212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sz="1800" dirty="0" smtClean="0">
                  <a:solidFill>
                    <a:srgbClr val="000000"/>
                  </a:solidFill>
                </a:rPr>
                <a:t>Live load</a:t>
              </a:r>
            </a:p>
          </p:txBody>
        </p:sp>
      </p:grpSp>
      <p:sp>
        <p:nvSpPr>
          <p:cNvPr id="159" name="TextBox 138"/>
          <p:cNvSpPr txBox="1">
            <a:spLocks noChangeArrowheads="1"/>
          </p:cNvSpPr>
          <p:nvPr/>
        </p:nvSpPr>
        <p:spPr bwMode="auto">
          <a:xfrm>
            <a:off x="785160" y="5922169"/>
            <a:ext cx="3628180" cy="646331"/>
          </a:xfrm>
          <a:prstGeom prst="rect">
            <a:avLst/>
          </a:prstGeom>
          <a:solidFill>
            <a:schemeClr val="tx1"/>
          </a:solidFill>
          <a:ln>
            <a:noFill/>
          </a:ln>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fontAlgn="auto">
              <a:spcBef>
                <a:spcPts val="0"/>
              </a:spcBef>
              <a:spcAft>
                <a:spcPts val="0"/>
              </a:spcAft>
              <a:defRPr/>
            </a:pPr>
            <a:r>
              <a:rPr lang="en-US" sz="1800" b="1" kern="0" dirty="0" smtClean="0">
                <a:solidFill>
                  <a:srgbClr val="0068AE">
                    <a:lumMod val="60000"/>
                    <a:lumOff val="40000"/>
                  </a:srgbClr>
                </a:solidFill>
              </a:rPr>
              <a:t>Flexible pipe </a:t>
            </a:r>
            <a:r>
              <a:rPr lang="en-US" sz="1800" b="1" kern="0" dirty="0" smtClean="0">
                <a:solidFill>
                  <a:srgbClr val="000000"/>
                </a:solidFill>
              </a:rPr>
              <a:t>– embedment soil </a:t>
            </a:r>
            <a:r>
              <a:rPr lang="en-US" sz="1800" b="1" u="sng" kern="0" dirty="0" smtClean="0">
                <a:solidFill>
                  <a:srgbClr val="000000"/>
                </a:solidFill>
              </a:rPr>
              <a:t>must</a:t>
            </a:r>
            <a:r>
              <a:rPr lang="en-US" sz="1800" b="1" kern="0" dirty="0" smtClean="0">
                <a:solidFill>
                  <a:srgbClr val="000000"/>
                </a:solidFill>
              </a:rPr>
              <a:t> carry most of the load.</a:t>
            </a:r>
          </a:p>
        </p:txBody>
      </p:sp>
      <p:grpSp>
        <p:nvGrpSpPr>
          <p:cNvPr id="172" name="Group 2"/>
          <p:cNvGrpSpPr>
            <a:grpSpLocks/>
          </p:cNvGrpSpPr>
          <p:nvPr/>
        </p:nvGrpSpPr>
        <p:grpSpPr bwMode="auto">
          <a:xfrm>
            <a:off x="642282" y="4162458"/>
            <a:ext cx="3371850" cy="1468438"/>
            <a:chOff x="1411288" y="4186235"/>
            <a:chExt cx="3372643" cy="1468441"/>
          </a:xfrm>
        </p:grpSpPr>
        <p:sp>
          <p:nvSpPr>
            <p:cNvPr id="173" name="Trapezoid 172"/>
            <p:cNvSpPr/>
            <p:nvPr/>
          </p:nvSpPr>
          <p:spPr bwMode="auto">
            <a:xfrm flipV="1">
              <a:off x="1595623" y="4443368"/>
              <a:ext cx="2984128" cy="358810"/>
            </a:xfrm>
            <a:prstGeom prst="trapezoid">
              <a:avLst>
                <a:gd name="adj" fmla="val 68770"/>
              </a:avLst>
            </a:prstGeom>
            <a:blipFill>
              <a:blip r:embed="rId3">
                <a:grayscl/>
              </a:blip>
              <a:tile tx="0" ty="0" sx="100000" sy="100000" flip="none" algn="tl"/>
            </a:blip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kern="0">
                <a:solidFill>
                  <a:srgbClr val="000000"/>
                </a:solidFill>
                <a:latin typeface="Arial" charset="0"/>
              </a:endParaRPr>
            </a:p>
          </p:txBody>
        </p:sp>
        <p:grpSp>
          <p:nvGrpSpPr>
            <p:cNvPr id="174" name="Group 23"/>
            <p:cNvGrpSpPr>
              <a:grpSpLocks/>
            </p:cNvGrpSpPr>
            <p:nvPr/>
          </p:nvGrpSpPr>
          <p:grpSpPr bwMode="auto">
            <a:xfrm>
              <a:off x="1411288" y="4186235"/>
              <a:ext cx="3372643" cy="1468441"/>
              <a:chOff x="1411869" y="4186283"/>
              <a:chExt cx="3372641" cy="1469006"/>
            </a:xfrm>
          </p:grpSpPr>
          <p:sp>
            <p:nvSpPr>
              <p:cNvPr id="175" name="Trapezoid 174"/>
              <p:cNvSpPr/>
              <p:nvPr/>
            </p:nvSpPr>
            <p:spPr bwMode="auto">
              <a:xfrm flipV="1">
                <a:off x="1430923" y="4186283"/>
                <a:ext cx="3353587" cy="257230"/>
              </a:xfrm>
              <a:prstGeom prst="trapezoid">
                <a:avLst>
                  <a:gd name="adj" fmla="val 68770"/>
                </a:avLst>
              </a:prstGeom>
              <a:blipFill>
                <a:blip r:embed="rId3"/>
                <a:tile tx="0" ty="0" sx="100000" sy="100000" flip="none" algn="tl"/>
              </a:blip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kern="0">
                  <a:solidFill>
                    <a:srgbClr val="000000"/>
                  </a:solidFill>
                  <a:latin typeface="Arial" charset="0"/>
                </a:endParaRPr>
              </a:p>
            </p:txBody>
          </p:sp>
          <p:sp>
            <p:nvSpPr>
              <p:cNvPr id="176" name="Rectangle 17"/>
              <p:cNvSpPr>
                <a:spLocks noChangeArrowheads="1"/>
              </p:cNvSpPr>
              <p:nvPr/>
            </p:nvSpPr>
            <p:spPr bwMode="auto">
              <a:xfrm>
                <a:off x="1833137" y="4760353"/>
                <a:ext cx="2510263" cy="894936"/>
              </a:xfrm>
              <a:prstGeom prst="rect">
                <a:avLst/>
              </a:prstGeom>
              <a:blipFill dpi="0" rotWithShape="1">
                <a:blip r:embed="rId3">
                  <a:grayscl/>
                </a:blip>
                <a:srcRect/>
                <a:tile tx="0" ty="0" sx="100000" sy="100000" flip="none" algn="tl"/>
              </a:blip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fontAlgn="auto">
                  <a:spcBef>
                    <a:spcPts val="0"/>
                  </a:spcBef>
                  <a:spcAft>
                    <a:spcPts val="0"/>
                  </a:spcAft>
                  <a:defRPr/>
                </a:pPr>
                <a:endParaRPr lang="en-US" kern="0">
                  <a:solidFill>
                    <a:srgbClr val="000000"/>
                  </a:solidFill>
                </a:endParaRPr>
              </a:p>
            </p:txBody>
          </p:sp>
          <p:cxnSp>
            <p:nvCxnSpPr>
              <p:cNvPr id="177" name="Straight Connector 6"/>
              <p:cNvCxnSpPr>
                <a:cxnSpLocks noChangeShapeType="1"/>
              </p:cNvCxnSpPr>
              <p:nvPr/>
            </p:nvCxnSpPr>
            <p:spPr bwMode="auto">
              <a:xfrm flipH="1">
                <a:off x="1833137" y="5655289"/>
                <a:ext cx="2510263" cy="0"/>
              </a:xfrm>
              <a:prstGeom prst="line">
                <a:avLst/>
              </a:prstGeom>
              <a:noFill/>
              <a:ln w="38100" algn="ctr">
                <a:solidFill>
                  <a:srgbClr val="CC6600"/>
                </a:solidFill>
                <a:round/>
                <a:headEnd/>
                <a:tailEnd/>
              </a:ln>
              <a:extLst>
                <a:ext uri="{909E8E84-426E-40DD-AFC4-6F175D3DCCD1}">
                  <a14:hiddenFill xmlns:a14="http://schemas.microsoft.com/office/drawing/2010/main">
                    <a:noFill/>
                  </a14:hiddenFill>
                </a:ext>
              </a:extLst>
            </p:spPr>
          </p:cxnSp>
          <p:cxnSp>
            <p:nvCxnSpPr>
              <p:cNvPr id="178" name="Straight Connector 9"/>
              <p:cNvCxnSpPr>
                <a:cxnSpLocks noChangeShapeType="1"/>
              </p:cNvCxnSpPr>
              <p:nvPr/>
            </p:nvCxnSpPr>
            <p:spPr bwMode="auto">
              <a:xfrm flipV="1">
                <a:off x="4343400" y="4802853"/>
                <a:ext cx="0" cy="852436"/>
              </a:xfrm>
              <a:prstGeom prst="line">
                <a:avLst/>
              </a:prstGeom>
              <a:noFill/>
              <a:ln w="38100" algn="ctr">
                <a:solidFill>
                  <a:srgbClr val="CC6600"/>
                </a:solidFill>
                <a:round/>
                <a:headEnd/>
                <a:tailEnd/>
              </a:ln>
              <a:extLst>
                <a:ext uri="{909E8E84-426E-40DD-AFC4-6F175D3DCCD1}">
                  <a14:hiddenFill xmlns:a14="http://schemas.microsoft.com/office/drawing/2010/main">
                    <a:noFill/>
                  </a14:hiddenFill>
                </a:ext>
              </a:extLst>
            </p:spPr>
          </p:cxnSp>
          <p:cxnSp>
            <p:nvCxnSpPr>
              <p:cNvPr id="179" name="Straight Connector 131"/>
              <p:cNvCxnSpPr>
                <a:cxnSpLocks noChangeShapeType="1"/>
              </p:cNvCxnSpPr>
              <p:nvPr/>
            </p:nvCxnSpPr>
            <p:spPr bwMode="auto">
              <a:xfrm flipV="1">
                <a:off x="1833137" y="4802853"/>
                <a:ext cx="0" cy="852436"/>
              </a:xfrm>
              <a:prstGeom prst="line">
                <a:avLst/>
              </a:prstGeom>
              <a:noFill/>
              <a:ln w="38100" algn="ctr">
                <a:solidFill>
                  <a:srgbClr val="CC6600"/>
                </a:solidFill>
                <a:round/>
                <a:headEnd/>
                <a:tailEnd/>
              </a:ln>
              <a:extLst>
                <a:ext uri="{909E8E84-426E-40DD-AFC4-6F175D3DCCD1}">
                  <a14:hiddenFill xmlns:a14="http://schemas.microsoft.com/office/drawing/2010/main">
                    <a:noFill/>
                  </a14:hiddenFill>
                </a:ext>
              </a:extLst>
            </p:spPr>
          </p:cxnSp>
          <p:cxnSp>
            <p:nvCxnSpPr>
              <p:cNvPr id="180" name="Straight Connector 134"/>
              <p:cNvCxnSpPr>
                <a:cxnSpLocks noChangeShapeType="1"/>
              </p:cNvCxnSpPr>
              <p:nvPr/>
            </p:nvCxnSpPr>
            <p:spPr bwMode="auto">
              <a:xfrm flipH="1" flipV="1">
                <a:off x="1411869" y="4186287"/>
                <a:ext cx="421268" cy="616566"/>
              </a:xfrm>
              <a:prstGeom prst="line">
                <a:avLst/>
              </a:prstGeom>
              <a:noFill/>
              <a:ln w="38100" algn="ctr">
                <a:solidFill>
                  <a:srgbClr val="CC6600"/>
                </a:solidFill>
                <a:round/>
                <a:headEnd/>
                <a:tailEnd/>
              </a:ln>
              <a:extLst>
                <a:ext uri="{909E8E84-426E-40DD-AFC4-6F175D3DCCD1}">
                  <a14:hiddenFill xmlns:a14="http://schemas.microsoft.com/office/drawing/2010/main">
                    <a:noFill/>
                  </a14:hiddenFill>
                </a:ext>
              </a:extLst>
            </p:spPr>
          </p:cxnSp>
          <p:cxnSp>
            <p:nvCxnSpPr>
              <p:cNvPr id="181" name="Straight Connector 11"/>
              <p:cNvCxnSpPr>
                <a:cxnSpLocks noChangeShapeType="1"/>
              </p:cNvCxnSpPr>
              <p:nvPr/>
            </p:nvCxnSpPr>
            <p:spPr bwMode="auto">
              <a:xfrm flipV="1">
                <a:off x="4343400" y="4186288"/>
                <a:ext cx="421267" cy="616566"/>
              </a:xfrm>
              <a:prstGeom prst="line">
                <a:avLst/>
              </a:prstGeom>
              <a:noFill/>
              <a:ln w="38100" algn="ctr">
                <a:solidFill>
                  <a:srgbClr val="CC6600"/>
                </a:solidFill>
                <a:round/>
                <a:headEnd/>
                <a:tailEnd/>
              </a:ln>
              <a:extLst>
                <a:ext uri="{909E8E84-426E-40DD-AFC4-6F175D3DCCD1}">
                  <a14:hiddenFill xmlns:a14="http://schemas.microsoft.com/office/drawing/2010/main">
                    <a:noFill/>
                  </a14:hiddenFill>
                </a:ext>
              </a:extLst>
            </p:spPr>
          </p:cxnSp>
        </p:grpSp>
      </p:grpSp>
      <p:sp>
        <p:nvSpPr>
          <p:cNvPr id="182" name="Oval 181"/>
          <p:cNvSpPr/>
          <p:nvPr/>
        </p:nvSpPr>
        <p:spPr bwMode="auto">
          <a:xfrm>
            <a:off x="1869419" y="4624421"/>
            <a:ext cx="938213" cy="881063"/>
          </a:xfrm>
          <a:prstGeom prst="ellipse">
            <a:avLst/>
          </a:prstGeom>
          <a:solidFill>
            <a:srgbClr val="808080">
              <a:lumMod val="75000"/>
            </a:srgbClr>
          </a:solidFill>
          <a:ln w="762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kern="0">
              <a:solidFill>
                <a:srgbClr val="000000"/>
              </a:solidFill>
              <a:latin typeface="Arial" charset="0"/>
            </a:endParaRPr>
          </a:p>
        </p:txBody>
      </p:sp>
      <p:grpSp>
        <p:nvGrpSpPr>
          <p:cNvPr id="186" name="Group 148"/>
          <p:cNvGrpSpPr>
            <a:grpSpLocks/>
          </p:cNvGrpSpPr>
          <p:nvPr/>
        </p:nvGrpSpPr>
        <p:grpSpPr bwMode="auto">
          <a:xfrm>
            <a:off x="7286341" y="1121227"/>
            <a:ext cx="1524000" cy="560388"/>
            <a:chOff x="2151925" y="1839308"/>
            <a:chExt cx="1524000" cy="559316"/>
          </a:xfrm>
        </p:grpSpPr>
        <p:sp>
          <p:nvSpPr>
            <p:cNvPr id="187" name="Text Box 14"/>
            <p:cNvSpPr txBox="1">
              <a:spLocks noChangeArrowheads="1"/>
            </p:cNvSpPr>
            <p:nvPr/>
          </p:nvSpPr>
          <p:spPr bwMode="auto">
            <a:xfrm>
              <a:off x="2151925" y="1839308"/>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sz="1800" dirty="0" smtClean="0">
                  <a:solidFill>
                    <a:srgbClr val="000000"/>
                  </a:solidFill>
                </a:rPr>
                <a:t>Dead load</a:t>
              </a:r>
            </a:p>
          </p:txBody>
        </p:sp>
        <p:sp>
          <p:nvSpPr>
            <p:cNvPr id="188" name="Text Box 14"/>
            <p:cNvSpPr txBox="1">
              <a:spLocks noChangeArrowheads="1"/>
            </p:cNvSpPr>
            <p:nvPr/>
          </p:nvSpPr>
          <p:spPr bwMode="auto">
            <a:xfrm>
              <a:off x="2331267" y="2028736"/>
              <a:ext cx="1212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sz="1800" dirty="0" smtClean="0">
                  <a:solidFill>
                    <a:srgbClr val="000000"/>
                  </a:solidFill>
                </a:rPr>
                <a:t>Live load</a:t>
              </a:r>
            </a:p>
          </p:txBody>
        </p:sp>
      </p:grpSp>
      <p:sp>
        <p:nvSpPr>
          <p:cNvPr id="194" name="Left-Right Arrow 193"/>
          <p:cNvSpPr>
            <a:spLocks noChangeArrowheads="1"/>
          </p:cNvSpPr>
          <p:nvPr/>
        </p:nvSpPr>
        <p:spPr bwMode="auto">
          <a:xfrm>
            <a:off x="2758419" y="4973671"/>
            <a:ext cx="315913" cy="179388"/>
          </a:xfrm>
          <a:prstGeom prst="leftRightArrow">
            <a:avLst>
              <a:gd name="adj1" fmla="val 50000"/>
              <a:gd name="adj2" fmla="val 50133"/>
            </a:avLst>
          </a:prstGeom>
          <a:solidFill>
            <a:srgbClr val="C00000"/>
          </a:solidFill>
          <a:ln w="9525" algn="ctr">
            <a:solidFill>
              <a:srgbClr val="000000"/>
            </a:solidFill>
            <a:round/>
            <a:headEnd/>
            <a:tailEnd/>
          </a:ln>
        </p:spPr>
        <p:txBody>
          <a:bodyPr/>
          <a:lstStyle/>
          <a:p>
            <a:pPr fontAlgn="auto">
              <a:spcBef>
                <a:spcPts val="0"/>
              </a:spcBef>
              <a:spcAft>
                <a:spcPts val="0"/>
              </a:spcAft>
              <a:defRPr/>
            </a:pPr>
            <a:endParaRPr lang="en-US" kern="0">
              <a:solidFill>
                <a:srgbClr val="000000"/>
              </a:solidFill>
            </a:endParaRPr>
          </a:p>
        </p:txBody>
      </p:sp>
      <p:sp>
        <p:nvSpPr>
          <p:cNvPr id="195" name="Left-Right Arrow 194"/>
          <p:cNvSpPr>
            <a:spLocks noChangeArrowheads="1"/>
          </p:cNvSpPr>
          <p:nvPr/>
        </p:nvSpPr>
        <p:spPr bwMode="auto">
          <a:xfrm>
            <a:off x="1610657" y="4986371"/>
            <a:ext cx="315912" cy="179388"/>
          </a:xfrm>
          <a:prstGeom prst="leftRightArrow">
            <a:avLst>
              <a:gd name="adj1" fmla="val 50000"/>
              <a:gd name="adj2" fmla="val 50133"/>
            </a:avLst>
          </a:prstGeom>
          <a:solidFill>
            <a:srgbClr val="C00000"/>
          </a:solidFill>
          <a:ln w="9525" algn="ctr">
            <a:solidFill>
              <a:srgbClr val="000000"/>
            </a:solidFill>
            <a:round/>
            <a:headEnd/>
            <a:tailEnd/>
          </a:ln>
        </p:spPr>
        <p:txBody>
          <a:bodyPr/>
          <a:lstStyle/>
          <a:p>
            <a:pPr fontAlgn="auto">
              <a:spcBef>
                <a:spcPts val="0"/>
              </a:spcBef>
              <a:spcAft>
                <a:spcPts val="0"/>
              </a:spcAft>
              <a:defRPr/>
            </a:pPr>
            <a:endParaRPr lang="en-US" kern="0">
              <a:solidFill>
                <a:srgbClr val="000000"/>
              </a:solidFill>
            </a:endParaRPr>
          </a:p>
        </p:txBody>
      </p:sp>
      <p:grpSp>
        <p:nvGrpSpPr>
          <p:cNvPr id="196" name="Group 3"/>
          <p:cNvGrpSpPr>
            <a:grpSpLocks/>
          </p:cNvGrpSpPr>
          <p:nvPr/>
        </p:nvGrpSpPr>
        <p:grpSpPr bwMode="auto">
          <a:xfrm>
            <a:off x="5116513" y="4160078"/>
            <a:ext cx="3363912" cy="1470025"/>
            <a:chOff x="5116851" y="4197345"/>
            <a:chExt cx="3363574" cy="1470027"/>
          </a:xfrm>
        </p:grpSpPr>
        <p:grpSp>
          <p:nvGrpSpPr>
            <p:cNvPr id="197" name="Group 165"/>
            <p:cNvGrpSpPr>
              <a:grpSpLocks/>
            </p:cNvGrpSpPr>
            <p:nvPr/>
          </p:nvGrpSpPr>
          <p:grpSpPr bwMode="auto">
            <a:xfrm>
              <a:off x="5116851" y="4197345"/>
              <a:ext cx="3363574" cy="1470027"/>
              <a:chOff x="1401095" y="4184696"/>
              <a:chExt cx="3363572" cy="1470593"/>
            </a:xfrm>
          </p:grpSpPr>
          <p:sp>
            <p:nvSpPr>
              <p:cNvPr id="199" name="Trapezoid 198"/>
              <p:cNvSpPr/>
              <p:nvPr/>
            </p:nvSpPr>
            <p:spPr bwMode="auto">
              <a:xfrm flipV="1">
                <a:off x="1401095" y="4184696"/>
                <a:ext cx="3352461" cy="616188"/>
              </a:xfrm>
              <a:prstGeom prst="trapezoid">
                <a:avLst>
                  <a:gd name="adj" fmla="val 68770"/>
                </a:avLst>
              </a:prstGeom>
              <a:blipFill>
                <a:blip r:embed="rId3"/>
                <a:tile tx="0" ty="0" sx="100000" sy="100000" flip="none" algn="tl"/>
              </a:blip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kern="0">
                  <a:solidFill>
                    <a:srgbClr val="000000"/>
                  </a:solidFill>
                  <a:latin typeface="Arial" charset="0"/>
                </a:endParaRPr>
              </a:p>
            </p:txBody>
          </p:sp>
          <p:sp>
            <p:nvSpPr>
              <p:cNvPr id="200" name="Rectangle 166"/>
              <p:cNvSpPr>
                <a:spLocks noChangeArrowheads="1"/>
              </p:cNvSpPr>
              <p:nvPr/>
            </p:nvSpPr>
            <p:spPr bwMode="auto">
              <a:xfrm>
                <a:off x="1822363" y="4789767"/>
                <a:ext cx="2510263" cy="297297"/>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fontAlgn="auto">
                  <a:spcBef>
                    <a:spcPts val="0"/>
                  </a:spcBef>
                  <a:spcAft>
                    <a:spcPts val="0"/>
                  </a:spcAft>
                  <a:defRPr/>
                </a:pPr>
                <a:endParaRPr lang="en-US" kern="0">
                  <a:solidFill>
                    <a:srgbClr val="000000"/>
                  </a:solidFill>
                </a:endParaRPr>
              </a:p>
            </p:txBody>
          </p:sp>
          <p:cxnSp>
            <p:nvCxnSpPr>
              <p:cNvPr id="201" name="Straight Connector 170"/>
              <p:cNvCxnSpPr>
                <a:cxnSpLocks noChangeShapeType="1"/>
              </p:cNvCxnSpPr>
              <p:nvPr/>
            </p:nvCxnSpPr>
            <p:spPr bwMode="auto">
              <a:xfrm flipV="1">
                <a:off x="1833137" y="4802853"/>
                <a:ext cx="0" cy="852436"/>
              </a:xfrm>
              <a:prstGeom prst="line">
                <a:avLst/>
              </a:prstGeom>
              <a:noFill/>
              <a:ln w="38100" algn="ctr">
                <a:solidFill>
                  <a:srgbClr val="CC6600"/>
                </a:solidFill>
                <a:round/>
                <a:headEnd/>
                <a:tailEnd/>
              </a:ln>
              <a:extLst>
                <a:ext uri="{909E8E84-426E-40DD-AFC4-6F175D3DCCD1}">
                  <a14:hiddenFill xmlns:a14="http://schemas.microsoft.com/office/drawing/2010/main">
                    <a:noFill/>
                  </a14:hiddenFill>
                </a:ext>
              </a:extLst>
            </p:spPr>
          </p:cxnSp>
          <p:cxnSp>
            <p:nvCxnSpPr>
              <p:cNvPr id="202" name="Straight Connector 171"/>
              <p:cNvCxnSpPr>
                <a:cxnSpLocks noChangeShapeType="1"/>
              </p:cNvCxnSpPr>
              <p:nvPr/>
            </p:nvCxnSpPr>
            <p:spPr bwMode="auto">
              <a:xfrm flipV="1">
                <a:off x="4343400" y="4186288"/>
                <a:ext cx="421267" cy="616566"/>
              </a:xfrm>
              <a:prstGeom prst="line">
                <a:avLst/>
              </a:prstGeom>
              <a:noFill/>
              <a:ln w="38100" algn="ctr">
                <a:solidFill>
                  <a:srgbClr val="CC6600"/>
                </a:solidFill>
                <a:round/>
                <a:headEnd/>
                <a:tailEnd/>
              </a:ln>
              <a:extLst>
                <a:ext uri="{909E8E84-426E-40DD-AFC4-6F175D3DCCD1}">
                  <a14:hiddenFill xmlns:a14="http://schemas.microsoft.com/office/drawing/2010/main">
                    <a:noFill/>
                  </a14:hiddenFill>
                </a:ext>
              </a:extLst>
            </p:spPr>
          </p:cxnSp>
          <p:cxnSp>
            <p:nvCxnSpPr>
              <p:cNvPr id="203" name="Straight Connector 172"/>
              <p:cNvCxnSpPr>
                <a:cxnSpLocks noChangeShapeType="1"/>
              </p:cNvCxnSpPr>
              <p:nvPr/>
            </p:nvCxnSpPr>
            <p:spPr bwMode="auto">
              <a:xfrm flipH="1" flipV="1">
                <a:off x="1411869" y="4186287"/>
                <a:ext cx="421268" cy="616566"/>
              </a:xfrm>
              <a:prstGeom prst="line">
                <a:avLst/>
              </a:prstGeom>
              <a:noFill/>
              <a:ln w="38100" algn="ctr">
                <a:solidFill>
                  <a:srgbClr val="CC6600"/>
                </a:solidFill>
                <a:round/>
                <a:headEnd/>
                <a:tailEnd/>
              </a:ln>
              <a:extLst>
                <a:ext uri="{909E8E84-426E-40DD-AFC4-6F175D3DCCD1}">
                  <a14:hiddenFill xmlns:a14="http://schemas.microsoft.com/office/drawing/2010/main">
                    <a:noFill/>
                  </a14:hiddenFill>
                </a:ext>
              </a:extLst>
            </p:spPr>
          </p:cxnSp>
          <p:cxnSp>
            <p:nvCxnSpPr>
              <p:cNvPr id="204" name="Straight Connector 169"/>
              <p:cNvCxnSpPr>
                <a:cxnSpLocks noChangeShapeType="1"/>
              </p:cNvCxnSpPr>
              <p:nvPr/>
            </p:nvCxnSpPr>
            <p:spPr bwMode="auto">
              <a:xfrm flipV="1">
                <a:off x="4343400" y="4802853"/>
                <a:ext cx="0" cy="852436"/>
              </a:xfrm>
              <a:prstGeom prst="line">
                <a:avLst/>
              </a:prstGeom>
              <a:noFill/>
              <a:ln w="38100" algn="ctr">
                <a:solidFill>
                  <a:srgbClr val="CC6600"/>
                </a:solidFill>
                <a:round/>
                <a:headEnd/>
                <a:tailEnd/>
              </a:ln>
              <a:extLst>
                <a:ext uri="{909E8E84-426E-40DD-AFC4-6F175D3DCCD1}">
                  <a14:hiddenFill xmlns:a14="http://schemas.microsoft.com/office/drawing/2010/main">
                    <a:noFill/>
                  </a14:hiddenFill>
                </a:ext>
              </a:extLst>
            </p:spPr>
          </p:cxnSp>
          <p:cxnSp>
            <p:nvCxnSpPr>
              <p:cNvPr id="205" name="Straight Connector 168"/>
              <p:cNvCxnSpPr>
                <a:cxnSpLocks noChangeShapeType="1"/>
              </p:cNvCxnSpPr>
              <p:nvPr/>
            </p:nvCxnSpPr>
            <p:spPr bwMode="auto">
              <a:xfrm flipH="1">
                <a:off x="1833137" y="5655289"/>
                <a:ext cx="2510263" cy="0"/>
              </a:xfrm>
              <a:prstGeom prst="line">
                <a:avLst/>
              </a:prstGeom>
              <a:noFill/>
              <a:ln w="38100" algn="ctr">
                <a:solidFill>
                  <a:srgbClr val="CC6600"/>
                </a:solidFill>
                <a:round/>
                <a:headEnd/>
                <a:tailEnd/>
              </a:ln>
              <a:extLst>
                <a:ext uri="{909E8E84-426E-40DD-AFC4-6F175D3DCCD1}">
                  <a14:hiddenFill xmlns:a14="http://schemas.microsoft.com/office/drawing/2010/main">
                    <a:noFill/>
                  </a14:hiddenFill>
                </a:ext>
              </a:extLst>
            </p:spPr>
          </p:cxnSp>
        </p:grpSp>
        <p:sp>
          <p:nvSpPr>
            <p:cNvPr id="198" name="Rectangle 166"/>
            <p:cNvSpPr>
              <a:spLocks noChangeArrowheads="1"/>
            </p:cNvSpPr>
            <p:nvPr/>
          </p:nvSpPr>
          <p:spPr bwMode="auto">
            <a:xfrm>
              <a:off x="5562600" y="5099366"/>
              <a:ext cx="2485781" cy="555310"/>
            </a:xfrm>
            <a:prstGeom prst="rect">
              <a:avLst/>
            </a:prstGeom>
            <a:blipFill dpi="0" rotWithShape="1">
              <a:blip r:embed="rId3">
                <a:duotone>
                  <a:prstClr val="black"/>
                  <a:srgbClr val="D9C3A5">
                    <a:tint val="50000"/>
                    <a:satMod val="180000"/>
                  </a:srgbClr>
                </a:duotone>
              </a:blip>
              <a:srcRect/>
              <a:tile tx="0" ty="0" sx="100000" sy="100000" flip="none" algn="tl"/>
            </a:blip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fontAlgn="auto">
                <a:spcBef>
                  <a:spcPts val="0"/>
                </a:spcBef>
                <a:spcAft>
                  <a:spcPts val="0"/>
                </a:spcAft>
                <a:defRPr/>
              </a:pPr>
              <a:endParaRPr lang="en-US" kern="0">
                <a:solidFill>
                  <a:srgbClr val="000000"/>
                </a:solidFill>
              </a:endParaRPr>
            </a:p>
          </p:txBody>
        </p:sp>
      </p:grpSp>
      <p:sp>
        <p:nvSpPr>
          <p:cNvPr id="2" name="Block Arc 1"/>
          <p:cNvSpPr/>
          <p:nvPr/>
        </p:nvSpPr>
        <p:spPr bwMode="auto">
          <a:xfrm flipV="1">
            <a:off x="4786312" y="3285822"/>
            <a:ext cx="4114799" cy="869118"/>
          </a:xfrm>
          <a:prstGeom prst="blockArc">
            <a:avLst>
              <a:gd name="adj1" fmla="val 11021738"/>
              <a:gd name="adj2" fmla="val 0"/>
              <a:gd name="adj3" fmla="val 25000"/>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a:solidFill>
                <a:srgbClr val="FFFFFF"/>
              </a:solidFill>
              <a:latin typeface="Arial" charset="0"/>
              <a:cs typeface="+mn-cs"/>
            </a:endParaRPr>
          </a:p>
        </p:txBody>
      </p:sp>
      <p:sp>
        <p:nvSpPr>
          <p:cNvPr id="206" name="Oval 205"/>
          <p:cNvSpPr/>
          <p:nvPr/>
        </p:nvSpPr>
        <p:spPr bwMode="auto">
          <a:xfrm>
            <a:off x="6373813" y="4724400"/>
            <a:ext cx="803275" cy="725488"/>
          </a:xfrm>
          <a:prstGeom prst="ellipse">
            <a:avLst/>
          </a:prstGeom>
          <a:solidFill>
            <a:srgbClr val="808080">
              <a:lumMod val="40000"/>
              <a:lumOff val="60000"/>
            </a:srgbClr>
          </a:solidFill>
          <a:ln w="146050" cap="flat" cmpd="sng" algn="ctr">
            <a:solidFill>
              <a:srgbClr val="FFFFFF">
                <a:lumMod val="95000"/>
              </a:srgbClr>
            </a:solidFill>
            <a:prstDash val="solid"/>
            <a:round/>
            <a:headEnd type="none" w="med" len="med"/>
            <a:tailEnd type="none" w="med" len="med"/>
          </a:ln>
          <a:effectLst/>
        </p:spPr>
        <p:txBody>
          <a:bodyPr/>
          <a:lstStyle/>
          <a:p>
            <a:pPr fontAlgn="auto">
              <a:spcBef>
                <a:spcPts val="0"/>
              </a:spcBef>
              <a:spcAft>
                <a:spcPts val="0"/>
              </a:spcAft>
              <a:defRPr/>
            </a:pPr>
            <a:endParaRPr lang="en-US" kern="0">
              <a:solidFill>
                <a:srgbClr val="000000"/>
              </a:solidFill>
              <a:latin typeface="Arial" charset="0"/>
            </a:endParaRPr>
          </a:p>
        </p:txBody>
      </p:sp>
      <p:grpSp>
        <p:nvGrpSpPr>
          <p:cNvPr id="156" name="Group 173"/>
          <p:cNvGrpSpPr>
            <a:grpSpLocks/>
          </p:cNvGrpSpPr>
          <p:nvPr/>
        </p:nvGrpSpPr>
        <p:grpSpPr bwMode="auto">
          <a:xfrm>
            <a:off x="7262813" y="1731203"/>
            <a:ext cx="1030287" cy="2424113"/>
            <a:chOff x="-169346" y="228600"/>
            <a:chExt cx="1029768" cy="2341284"/>
          </a:xfrm>
        </p:grpSpPr>
        <p:pic>
          <p:nvPicPr>
            <p:cNvPr id="157" name="Picture 1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346" y="228600"/>
              <a:ext cx="1029768" cy="234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8" name="TextBox 172"/>
            <p:cNvSpPr txBox="1">
              <a:spLocks noChangeArrowheads="1"/>
            </p:cNvSpPr>
            <p:nvPr/>
          </p:nvSpPr>
          <p:spPr bwMode="auto">
            <a:xfrm rot="-5400000">
              <a:off x="-187916" y="1258370"/>
              <a:ext cx="1066907" cy="369333"/>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fontAlgn="auto">
                <a:spcBef>
                  <a:spcPts val="0"/>
                </a:spcBef>
                <a:spcAft>
                  <a:spcPts val="0"/>
                </a:spcAft>
                <a:defRPr/>
              </a:pPr>
              <a:r>
                <a:rPr lang="en-US" sz="1800" kern="0" smtClean="0">
                  <a:solidFill>
                    <a:srgbClr val="000000"/>
                  </a:solidFill>
                </a:rPr>
                <a:t>Flexible</a:t>
              </a:r>
            </a:p>
          </p:txBody>
        </p:sp>
      </p:grpSp>
      <p:sp>
        <p:nvSpPr>
          <p:cNvPr id="207" name="Left-Right Arrow 206"/>
          <p:cNvSpPr>
            <a:spLocks noChangeArrowheads="1"/>
          </p:cNvSpPr>
          <p:nvPr/>
        </p:nvSpPr>
        <p:spPr bwMode="auto">
          <a:xfrm rot="-5400000">
            <a:off x="6635750" y="4646613"/>
            <a:ext cx="315913" cy="179387"/>
          </a:xfrm>
          <a:prstGeom prst="leftRightArrow">
            <a:avLst>
              <a:gd name="adj1" fmla="val 50000"/>
              <a:gd name="adj2" fmla="val 50133"/>
            </a:avLst>
          </a:prstGeom>
          <a:solidFill>
            <a:srgbClr val="C00000"/>
          </a:solidFill>
          <a:ln w="9525" algn="ctr">
            <a:solidFill>
              <a:srgbClr val="000000"/>
            </a:solidFill>
            <a:round/>
            <a:headEnd/>
            <a:tailEnd/>
          </a:ln>
        </p:spPr>
        <p:txBody>
          <a:bodyPr/>
          <a:lstStyle/>
          <a:p>
            <a:pPr fontAlgn="auto">
              <a:spcBef>
                <a:spcPts val="0"/>
              </a:spcBef>
              <a:spcAft>
                <a:spcPts val="0"/>
              </a:spcAft>
              <a:defRPr/>
            </a:pPr>
            <a:endParaRPr lang="en-US" kern="0">
              <a:solidFill>
                <a:srgbClr val="000000"/>
              </a:solidFill>
            </a:endParaRPr>
          </a:p>
        </p:txBody>
      </p:sp>
      <p:grpSp>
        <p:nvGrpSpPr>
          <p:cNvPr id="163" name="Group 162"/>
          <p:cNvGrpSpPr>
            <a:grpSpLocks/>
          </p:cNvGrpSpPr>
          <p:nvPr/>
        </p:nvGrpSpPr>
        <p:grpSpPr bwMode="auto">
          <a:xfrm>
            <a:off x="6229350" y="1696278"/>
            <a:ext cx="1149350" cy="2460625"/>
            <a:chOff x="3590416" y="2128621"/>
            <a:chExt cx="847725" cy="2460484"/>
          </a:xfrm>
        </p:grpSpPr>
        <p:pic>
          <p:nvPicPr>
            <p:cNvPr id="164" name="Picture 1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0416" y="2128621"/>
              <a:ext cx="847725" cy="2460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 name="TextBox 120"/>
            <p:cNvSpPr txBox="1">
              <a:spLocks noChangeArrowheads="1"/>
            </p:cNvSpPr>
            <p:nvPr/>
          </p:nvSpPr>
          <p:spPr bwMode="auto">
            <a:xfrm rot="-5400000">
              <a:off x="3714924" y="3244517"/>
              <a:ext cx="640143" cy="369333"/>
            </a:xfrm>
            <a:prstGeom prst="rect">
              <a:avLst/>
            </a:prstGeom>
            <a:solidFill>
              <a:srgbClr val="FFFFFF">
                <a:alpha val="3607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fontAlgn="auto">
                <a:spcBef>
                  <a:spcPts val="0"/>
                </a:spcBef>
                <a:spcAft>
                  <a:spcPts val="0"/>
                </a:spcAft>
                <a:defRPr/>
              </a:pPr>
              <a:r>
                <a:rPr lang="en-US" sz="1800" kern="0" smtClean="0">
                  <a:solidFill>
                    <a:srgbClr val="000000"/>
                  </a:solidFill>
                </a:rPr>
                <a:t>Stiff</a:t>
              </a:r>
            </a:p>
          </p:txBody>
        </p:sp>
      </p:grpSp>
      <p:sp>
        <p:nvSpPr>
          <p:cNvPr id="208" name="TextBox 137"/>
          <p:cNvSpPr txBox="1">
            <a:spLocks noChangeArrowheads="1"/>
          </p:cNvSpPr>
          <p:nvPr/>
        </p:nvSpPr>
        <p:spPr bwMode="auto">
          <a:xfrm>
            <a:off x="5207000" y="5926138"/>
            <a:ext cx="3273425" cy="646112"/>
          </a:xfrm>
          <a:prstGeom prst="rect">
            <a:avLst/>
          </a:prstGeom>
          <a:solidFill>
            <a:schemeClr val="tx1"/>
          </a:solidFill>
          <a:ln>
            <a:noFill/>
          </a:ln>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fontAlgn="auto">
              <a:spcBef>
                <a:spcPts val="0"/>
              </a:spcBef>
              <a:spcAft>
                <a:spcPts val="0"/>
              </a:spcAft>
              <a:defRPr/>
            </a:pPr>
            <a:r>
              <a:rPr lang="en-US" sz="1800" b="1" kern="0" dirty="0" smtClean="0">
                <a:solidFill>
                  <a:srgbClr val="0068AE">
                    <a:lumMod val="60000"/>
                    <a:lumOff val="40000"/>
                  </a:srgbClr>
                </a:solidFill>
              </a:rPr>
              <a:t>Rigid pipe </a:t>
            </a:r>
            <a:r>
              <a:rPr lang="en-US" sz="1800" b="1" kern="0" dirty="0" smtClean="0">
                <a:solidFill>
                  <a:srgbClr val="000000"/>
                </a:solidFill>
              </a:rPr>
              <a:t>– the pipe carries the majority of the load.</a:t>
            </a:r>
          </a:p>
        </p:txBody>
      </p:sp>
      <p:sp>
        <p:nvSpPr>
          <p:cNvPr id="209" name="Left-Right Arrow 208"/>
          <p:cNvSpPr>
            <a:spLocks noChangeArrowheads="1"/>
          </p:cNvSpPr>
          <p:nvPr/>
        </p:nvSpPr>
        <p:spPr bwMode="auto">
          <a:xfrm rot="-5400000">
            <a:off x="6635750" y="5360194"/>
            <a:ext cx="315913" cy="179387"/>
          </a:xfrm>
          <a:prstGeom prst="leftRightArrow">
            <a:avLst>
              <a:gd name="adj1" fmla="val 50000"/>
              <a:gd name="adj2" fmla="val 50133"/>
            </a:avLst>
          </a:prstGeom>
          <a:solidFill>
            <a:srgbClr val="C00000"/>
          </a:solidFill>
          <a:ln w="9525" algn="ctr">
            <a:solidFill>
              <a:srgbClr val="000000"/>
            </a:solidFill>
            <a:round/>
            <a:headEnd/>
            <a:tailEnd/>
          </a:ln>
        </p:spPr>
        <p:txBody>
          <a:bodyPr/>
          <a:lstStyle/>
          <a:p>
            <a:pPr fontAlgn="auto">
              <a:spcBef>
                <a:spcPts val="0"/>
              </a:spcBef>
              <a:spcAft>
                <a:spcPts val="0"/>
              </a:spcAft>
              <a:defRPr/>
            </a:pPr>
            <a:endParaRPr lang="en-US" kern="0">
              <a:solidFill>
                <a:srgbClr val="000000"/>
              </a:solidFill>
            </a:endParaRPr>
          </a:p>
        </p:txBody>
      </p:sp>
      <p:grpSp>
        <p:nvGrpSpPr>
          <p:cNvPr id="183" name="Group 159"/>
          <p:cNvGrpSpPr>
            <a:grpSpLocks/>
          </p:cNvGrpSpPr>
          <p:nvPr/>
        </p:nvGrpSpPr>
        <p:grpSpPr bwMode="auto">
          <a:xfrm>
            <a:off x="5292725" y="1734378"/>
            <a:ext cx="1030288" cy="2425700"/>
            <a:chOff x="-169346" y="228600"/>
            <a:chExt cx="1029768" cy="2341284"/>
          </a:xfrm>
        </p:grpSpPr>
        <p:pic>
          <p:nvPicPr>
            <p:cNvPr id="184" name="Picture 1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346" y="228600"/>
              <a:ext cx="1029768" cy="234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5" name="TextBox 172"/>
            <p:cNvSpPr txBox="1">
              <a:spLocks noChangeArrowheads="1"/>
            </p:cNvSpPr>
            <p:nvPr/>
          </p:nvSpPr>
          <p:spPr bwMode="auto">
            <a:xfrm rot="-5400000">
              <a:off x="-187916" y="1258370"/>
              <a:ext cx="1066907" cy="369333"/>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fontAlgn="auto">
                <a:spcBef>
                  <a:spcPts val="0"/>
                </a:spcBef>
                <a:spcAft>
                  <a:spcPts val="0"/>
                </a:spcAft>
                <a:defRPr/>
              </a:pPr>
              <a:r>
                <a:rPr lang="en-US" sz="1800" kern="0" smtClean="0">
                  <a:solidFill>
                    <a:srgbClr val="000000"/>
                  </a:solidFill>
                </a:rPr>
                <a:t>Flexible</a:t>
              </a:r>
            </a:p>
          </p:txBody>
        </p:sp>
      </p:grpSp>
      <p:sp>
        <p:nvSpPr>
          <p:cNvPr id="210" name="Block Arc 209"/>
          <p:cNvSpPr/>
          <p:nvPr/>
        </p:nvSpPr>
        <p:spPr bwMode="auto">
          <a:xfrm>
            <a:off x="5256167" y="4170431"/>
            <a:ext cx="3098800" cy="677049"/>
          </a:xfrm>
          <a:prstGeom prst="blockArc">
            <a:avLst>
              <a:gd name="adj1" fmla="val 11021738"/>
              <a:gd name="adj2" fmla="val 21357246"/>
              <a:gd name="adj3" fmla="val 50000"/>
            </a:avLst>
          </a:prstGeom>
          <a:blipFill>
            <a:blip r:embed="rId6"/>
            <a:tile tx="0" ty="0" sx="100000" sy="100000" flip="none" algn="tl"/>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a:solidFill>
                <a:srgbClr val="FFFFFF"/>
              </a:solidFill>
              <a:latin typeface="Arial" charset="0"/>
              <a:cs typeface="+mn-cs"/>
            </a:endParaRPr>
          </a:p>
        </p:txBody>
      </p:sp>
      <p:sp>
        <p:nvSpPr>
          <p:cNvPr id="212" name="Block Arc 211"/>
          <p:cNvSpPr/>
          <p:nvPr/>
        </p:nvSpPr>
        <p:spPr bwMode="auto">
          <a:xfrm flipV="1">
            <a:off x="775631" y="4221196"/>
            <a:ext cx="3124201" cy="225424"/>
          </a:xfrm>
          <a:prstGeom prst="blockArc">
            <a:avLst>
              <a:gd name="adj1" fmla="val 10847427"/>
              <a:gd name="adj2" fmla="val 21508259"/>
              <a:gd name="adj3" fmla="val 50000"/>
            </a:avLst>
          </a:prstGeom>
          <a:blipFill>
            <a:blip r:embed="rId6"/>
            <a:tile tx="0" ty="0" sx="100000" sy="100000" flip="none" algn="tl"/>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a:solidFill>
                <a:srgbClr val="FFFFFF"/>
              </a:solidFill>
              <a:latin typeface="Arial" charset="0"/>
              <a:cs typeface="+mn-cs"/>
            </a:endParaRPr>
          </a:p>
        </p:txBody>
      </p:sp>
      <p:sp>
        <p:nvSpPr>
          <p:cNvPr id="211" name="Block Arc 210"/>
          <p:cNvSpPr/>
          <p:nvPr/>
        </p:nvSpPr>
        <p:spPr bwMode="auto">
          <a:xfrm flipV="1">
            <a:off x="298541" y="3293345"/>
            <a:ext cx="4114799" cy="869118"/>
          </a:xfrm>
          <a:prstGeom prst="blockArc">
            <a:avLst>
              <a:gd name="adj1" fmla="val 11021738"/>
              <a:gd name="adj2" fmla="val 0"/>
              <a:gd name="adj3" fmla="val 25000"/>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a:solidFill>
                <a:srgbClr val="FFFFFF"/>
              </a:solidFill>
              <a:latin typeface="Arial" charset="0"/>
              <a:cs typeface="+mn-cs"/>
            </a:endParaRPr>
          </a:p>
        </p:txBody>
      </p:sp>
      <p:grpSp>
        <p:nvGrpSpPr>
          <p:cNvPr id="160" name="Group 3"/>
          <p:cNvGrpSpPr>
            <a:grpSpLocks/>
          </p:cNvGrpSpPr>
          <p:nvPr/>
        </p:nvGrpSpPr>
        <p:grpSpPr bwMode="auto">
          <a:xfrm>
            <a:off x="2829857" y="1694315"/>
            <a:ext cx="847725" cy="2460625"/>
            <a:chOff x="3611134" y="2204103"/>
            <a:chExt cx="847725" cy="2460484"/>
          </a:xfrm>
        </p:grpSpPr>
        <p:pic>
          <p:nvPicPr>
            <p:cNvPr id="161" name="Picture 1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1134" y="2204103"/>
              <a:ext cx="847725" cy="2460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 name="TextBox 120"/>
            <p:cNvSpPr txBox="1">
              <a:spLocks noChangeArrowheads="1"/>
            </p:cNvSpPr>
            <p:nvPr/>
          </p:nvSpPr>
          <p:spPr bwMode="auto">
            <a:xfrm rot="-5400000">
              <a:off x="3714924" y="3244517"/>
              <a:ext cx="640143" cy="369333"/>
            </a:xfrm>
            <a:prstGeom prst="rect">
              <a:avLst/>
            </a:prstGeom>
            <a:solidFill>
              <a:srgbClr val="FFFFFF">
                <a:alpha val="3607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fontAlgn="auto">
                <a:spcBef>
                  <a:spcPts val="0"/>
                </a:spcBef>
                <a:spcAft>
                  <a:spcPts val="0"/>
                </a:spcAft>
                <a:defRPr/>
              </a:pPr>
              <a:r>
                <a:rPr lang="en-US" sz="1800" kern="0" dirty="0" smtClean="0">
                  <a:solidFill>
                    <a:srgbClr val="000000"/>
                  </a:solidFill>
                </a:rPr>
                <a:t>Stiff</a:t>
              </a:r>
            </a:p>
          </p:txBody>
        </p:sp>
      </p:grpSp>
      <p:grpSp>
        <p:nvGrpSpPr>
          <p:cNvPr id="166" name="Group 2"/>
          <p:cNvGrpSpPr>
            <a:grpSpLocks/>
          </p:cNvGrpSpPr>
          <p:nvPr/>
        </p:nvGrpSpPr>
        <p:grpSpPr bwMode="auto">
          <a:xfrm>
            <a:off x="1799569" y="1779621"/>
            <a:ext cx="1030288" cy="2382838"/>
            <a:chOff x="-169346" y="228600"/>
            <a:chExt cx="1029768" cy="2341284"/>
          </a:xfrm>
        </p:grpSpPr>
        <p:pic>
          <p:nvPicPr>
            <p:cNvPr id="167" name="Picture 1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346" y="228600"/>
              <a:ext cx="1029768" cy="234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TextBox 172"/>
            <p:cNvSpPr txBox="1">
              <a:spLocks noChangeArrowheads="1"/>
            </p:cNvSpPr>
            <p:nvPr/>
          </p:nvSpPr>
          <p:spPr bwMode="auto">
            <a:xfrm rot="-5400000">
              <a:off x="-187916" y="1258370"/>
              <a:ext cx="1066907" cy="369333"/>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fontAlgn="auto">
                <a:spcBef>
                  <a:spcPts val="0"/>
                </a:spcBef>
                <a:spcAft>
                  <a:spcPts val="0"/>
                </a:spcAft>
                <a:defRPr/>
              </a:pPr>
              <a:r>
                <a:rPr lang="en-US" sz="1800" kern="0" smtClean="0">
                  <a:solidFill>
                    <a:srgbClr val="000000"/>
                  </a:solidFill>
                </a:rPr>
                <a:t>Flexible</a:t>
              </a:r>
            </a:p>
          </p:txBody>
        </p:sp>
      </p:grpSp>
      <p:grpSp>
        <p:nvGrpSpPr>
          <p:cNvPr id="169" name="Group 122"/>
          <p:cNvGrpSpPr>
            <a:grpSpLocks/>
          </p:cNvGrpSpPr>
          <p:nvPr/>
        </p:nvGrpSpPr>
        <p:grpSpPr bwMode="auto">
          <a:xfrm>
            <a:off x="950257" y="1697071"/>
            <a:ext cx="847725" cy="2460625"/>
            <a:chOff x="3590416" y="2154021"/>
            <a:chExt cx="847725" cy="2460484"/>
          </a:xfrm>
        </p:grpSpPr>
        <p:pic>
          <p:nvPicPr>
            <p:cNvPr id="170" name="Picture 1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0416" y="2154021"/>
              <a:ext cx="847725" cy="2460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1" name="TextBox 120"/>
            <p:cNvSpPr txBox="1">
              <a:spLocks noChangeArrowheads="1"/>
            </p:cNvSpPr>
            <p:nvPr/>
          </p:nvSpPr>
          <p:spPr bwMode="auto">
            <a:xfrm rot="-5400000">
              <a:off x="3714924" y="3244517"/>
              <a:ext cx="640143" cy="369333"/>
            </a:xfrm>
            <a:prstGeom prst="rect">
              <a:avLst/>
            </a:prstGeom>
            <a:solidFill>
              <a:srgbClr val="FFFFFF">
                <a:alpha val="3607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fontAlgn="auto">
                <a:spcBef>
                  <a:spcPts val="0"/>
                </a:spcBef>
                <a:spcAft>
                  <a:spcPts val="0"/>
                </a:spcAft>
                <a:defRPr/>
              </a:pPr>
              <a:r>
                <a:rPr lang="en-US" sz="1800" kern="0" smtClean="0">
                  <a:solidFill>
                    <a:srgbClr val="000000"/>
                  </a:solidFill>
                </a:rPr>
                <a:t>Stiff</a:t>
              </a:r>
            </a:p>
          </p:txBody>
        </p:sp>
      </p:grpSp>
      <p:grpSp>
        <p:nvGrpSpPr>
          <p:cNvPr id="189" name="Group 140"/>
          <p:cNvGrpSpPr>
            <a:grpSpLocks/>
          </p:cNvGrpSpPr>
          <p:nvPr/>
        </p:nvGrpSpPr>
        <p:grpSpPr bwMode="auto">
          <a:xfrm>
            <a:off x="6183313" y="1137478"/>
            <a:ext cx="1219200" cy="574675"/>
            <a:chOff x="2293009" y="2930577"/>
            <a:chExt cx="1219200" cy="574623"/>
          </a:xfrm>
        </p:grpSpPr>
        <p:sp>
          <p:nvSpPr>
            <p:cNvPr id="190" name="AutoShape 5"/>
            <p:cNvSpPr>
              <a:spLocks noChangeArrowheads="1"/>
            </p:cNvSpPr>
            <p:nvPr/>
          </p:nvSpPr>
          <p:spPr bwMode="auto">
            <a:xfrm>
              <a:off x="2293009" y="2930577"/>
              <a:ext cx="278675" cy="574623"/>
            </a:xfrm>
            <a:prstGeom prst="downArrow">
              <a:avLst>
                <a:gd name="adj1" fmla="val 50000"/>
                <a:gd name="adj2" fmla="val 53125"/>
              </a:avLst>
            </a:prstGeom>
            <a:solidFill>
              <a:srgbClr val="333399"/>
            </a:solidFill>
            <a:ln w="12700">
              <a:solidFill>
                <a:srgbClr val="000000"/>
              </a:solidFill>
              <a:miter lim="800000"/>
              <a:headEnd/>
              <a:tailEnd/>
            </a:ln>
          </p:spPr>
          <p:txBody>
            <a:bodyPr wrap="none" anchor="ctr"/>
            <a:lstStyle/>
            <a:p>
              <a:pPr fontAlgn="auto">
                <a:spcBef>
                  <a:spcPts val="0"/>
                </a:spcBef>
                <a:spcAft>
                  <a:spcPts val="0"/>
                </a:spcAft>
                <a:defRPr/>
              </a:pPr>
              <a:endParaRPr lang="en-US" kern="0">
                <a:solidFill>
                  <a:srgbClr val="000000"/>
                </a:solidFill>
              </a:endParaRPr>
            </a:p>
          </p:txBody>
        </p:sp>
        <p:sp>
          <p:nvSpPr>
            <p:cNvPr id="191" name="AutoShape 5"/>
            <p:cNvSpPr>
              <a:spLocks noChangeArrowheads="1"/>
            </p:cNvSpPr>
            <p:nvPr/>
          </p:nvSpPr>
          <p:spPr bwMode="auto">
            <a:xfrm>
              <a:off x="2606517" y="2930577"/>
              <a:ext cx="278675" cy="574623"/>
            </a:xfrm>
            <a:prstGeom prst="downArrow">
              <a:avLst>
                <a:gd name="adj1" fmla="val 50000"/>
                <a:gd name="adj2" fmla="val 53125"/>
              </a:avLst>
            </a:prstGeom>
            <a:solidFill>
              <a:srgbClr val="333399"/>
            </a:solidFill>
            <a:ln w="12700">
              <a:solidFill>
                <a:srgbClr val="000000"/>
              </a:solidFill>
              <a:miter lim="800000"/>
              <a:headEnd/>
              <a:tailEnd/>
            </a:ln>
          </p:spPr>
          <p:txBody>
            <a:bodyPr wrap="none" anchor="ctr"/>
            <a:lstStyle/>
            <a:p>
              <a:pPr fontAlgn="auto">
                <a:spcBef>
                  <a:spcPts val="0"/>
                </a:spcBef>
                <a:spcAft>
                  <a:spcPts val="0"/>
                </a:spcAft>
                <a:defRPr/>
              </a:pPr>
              <a:endParaRPr lang="en-US" kern="0">
                <a:solidFill>
                  <a:srgbClr val="000000"/>
                </a:solidFill>
              </a:endParaRPr>
            </a:p>
          </p:txBody>
        </p:sp>
        <p:sp>
          <p:nvSpPr>
            <p:cNvPr id="192" name="AutoShape 5"/>
            <p:cNvSpPr>
              <a:spLocks noChangeArrowheads="1"/>
            </p:cNvSpPr>
            <p:nvPr/>
          </p:nvSpPr>
          <p:spPr bwMode="auto">
            <a:xfrm>
              <a:off x="2920026" y="2930577"/>
              <a:ext cx="278675" cy="574623"/>
            </a:xfrm>
            <a:prstGeom prst="downArrow">
              <a:avLst>
                <a:gd name="adj1" fmla="val 50000"/>
                <a:gd name="adj2" fmla="val 53125"/>
              </a:avLst>
            </a:prstGeom>
            <a:solidFill>
              <a:srgbClr val="333399"/>
            </a:solidFill>
            <a:ln w="12700">
              <a:solidFill>
                <a:srgbClr val="000000"/>
              </a:solidFill>
              <a:miter lim="800000"/>
              <a:headEnd/>
              <a:tailEnd/>
            </a:ln>
          </p:spPr>
          <p:txBody>
            <a:bodyPr wrap="none" anchor="ctr"/>
            <a:lstStyle/>
            <a:p>
              <a:pPr fontAlgn="auto">
                <a:spcBef>
                  <a:spcPts val="0"/>
                </a:spcBef>
                <a:spcAft>
                  <a:spcPts val="0"/>
                </a:spcAft>
                <a:defRPr/>
              </a:pPr>
              <a:endParaRPr lang="en-US" kern="0">
                <a:solidFill>
                  <a:srgbClr val="000000"/>
                </a:solidFill>
              </a:endParaRPr>
            </a:p>
          </p:txBody>
        </p:sp>
        <p:sp>
          <p:nvSpPr>
            <p:cNvPr id="193" name="AutoShape 5"/>
            <p:cNvSpPr>
              <a:spLocks noChangeArrowheads="1"/>
            </p:cNvSpPr>
            <p:nvPr/>
          </p:nvSpPr>
          <p:spPr bwMode="auto">
            <a:xfrm>
              <a:off x="3233534" y="2930577"/>
              <a:ext cx="278675" cy="574623"/>
            </a:xfrm>
            <a:prstGeom prst="downArrow">
              <a:avLst>
                <a:gd name="adj1" fmla="val 50000"/>
                <a:gd name="adj2" fmla="val 53125"/>
              </a:avLst>
            </a:prstGeom>
            <a:solidFill>
              <a:srgbClr val="333399"/>
            </a:solidFill>
            <a:ln w="12700">
              <a:solidFill>
                <a:srgbClr val="000000"/>
              </a:solidFill>
              <a:miter lim="800000"/>
              <a:headEnd/>
              <a:tailEnd/>
            </a:ln>
          </p:spPr>
          <p:txBody>
            <a:bodyPr wrap="none" anchor="ctr"/>
            <a:lstStyle/>
            <a:p>
              <a:pPr fontAlgn="auto">
                <a:spcBef>
                  <a:spcPts val="0"/>
                </a:spcBef>
                <a:spcAft>
                  <a:spcPts val="0"/>
                </a:spcAft>
                <a:defRPr/>
              </a:pPr>
              <a:endParaRPr lang="en-US" kern="0">
                <a:solidFill>
                  <a:srgbClr val="000000"/>
                </a:solidFill>
              </a:endParaRPr>
            </a:p>
          </p:txBody>
        </p:sp>
      </p:grpSp>
      <p:grpSp>
        <p:nvGrpSpPr>
          <p:cNvPr id="151" name="Group 140"/>
          <p:cNvGrpSpPr>
            <a:grpSpLocks/>
          </p:cNvGrpSpPr>
          <p:nvPr/>
        </p:nvGrpSpPr>
        <p:grpSpPr bwMode="auto">
          <a:xfrm>
            <a:off x="1705112" y="1158875"/>
            <a:ext cx="1219200" cy="574675"/>
            <a:chOff x="2293009" y="2930577"/>
            <a:chExt cx="1219200" cy="574623"/>
          </a:xfrm>
        </p:grpSpPr>
        <p:sp>
          <p:nvSpPr>
            <p:cNvPr id="152" name="AutoShape 5"/>
            <p:cNvSpPr>
              <a:spLocks noChangeArrowheads="1"/>
            </p:cNvSpPr>
            <p:nvPr/>
          </p:nvSpPr>
          <p:spPr bwMode="auto">
            <a:xfrm>
              <a:off x="2293009" y="2930577"/>
              <a:ext cx="278675" cy="574623"/>
            </a:xfrm>
            <a:prstGeom prst="downArrow">
              <a:avLst>
                <a:gd name="adj1" fmla="val 50000"/>
                <a:gd name="adj2" fmla="val 53125"/>
              </a:avLst>
            </a:prstGeom>
            <a:solidFill>
              <a:srgbClr val="333399"/>
            </a:solidFill>
            <a:ln w="12700">
              <a:solidFill>
                <a:srgbClr val="000000"/>
              </a:solidFill>
              <a:miter lim="800000"/>
              <a:headEnd/>
              <a:tailEnd/>
            </a:ln>
          </p:spPr>
          <p:txBody>
            <a:bodyPr wrap="none" anchor="ctr"/>
            <a:lstStyle/>
            <a:p>
              <a:pPr fontAlgn="auto">
                <a:spcBef>
                  <a:spcPts val="0"/>
                </a:spcBef>
                <a:spcAft>
                  <a:spcPts val="0"/>
                </a:spcAft>
                <a:defRPr/>
              </a:pPr>
              <a:endParaRPr lang="en-US" kern="0">
                <a:solidFill>
                  <a:srgbClr val="000000"/>
                </a:solidFill>
              </a:endParaRPr>
            </a:p>
          </p:txBody>
        </p:sp>
        <p:sp>
          <p:nvSpPr>
            <p:cNvPr id="153" name="AutoShape 5"/>
            <p:cNvSpPr>
              <a:spLocks noChangeArrowheads="1"/>
            </p:cNvSpPr>
            <p:nvPr/>
          </p:nvSpPr>
          <p:spPr bwMode="auto">
            <a:xfrm>
              <a:off x="2606517" y="2930577"/>
              <a:ext cx="278675" cy="574623"/>
            </a:xfrm>
            <a:prstGeom prst="downArrow">
              <a:avLst>
                <a:gd name="adj1" fmla="val 50000"/>
                <a:gd name="adj2" fmla="val 53125"/>
              </a:avLst>
            </a:prstGeom>
            <a:solidFill>
              <a:srgbClr val="333399"/>
            </a:solidFill>
            <a:ln w="12700">
              <a:solidFill>
                <a:srgbClr val="000000"/>
              </a:solidFill>
              <a:miter lim="800000"/>
              <a:headEnd/>
              <a:tailEnd/>
            </a:ln>
          </p:spPr>
          <p:txBody>
            <a:bodyPr wrap="none" anchor="ctr"/>
            <a:lstStyle/>
            <a:p>
              <a:pPr fontAlgn="auto">
                <a:spcBef>
                  <a:spcPts val="0"/>
                </a:spcBef>
                <a:spcAft>
                  <a:spcPts val="0"/>
                </a:spcAft>
                <a:defRPr/>
              </a:pPr>
              <a:endParaRPr lang="en-US" kern="0">
                <a:solidFill>
                  <a:srgbClr val="000000"/>
                </a:solidFill>
              </a:endParaRPr>
            </a:p>
          </p:txBody>
        </p:sp>
        <p:sp>
          <p:nvSpPr>
            <p:cNvPr id="154" name="AutoShape 5"/>
            <p:cNvSpPr>
              <a:spLocks noChangeArrowheads="1"/>
            </p:cNvSpPr>
            <p:nvPr/>
          </p:nvSpPr>
          <p:spPr bwMode="auto">
            <a:xfrm>
              <a:off x="2920026" y="2930577"/>
              <a:ext cx="278675" cy="574623"/>
            </a:xfrm>
            <a:prstGeom prst="downArrow">
              <a:avLst>
                <a:gd name="adj1" fmla="val 50000"/>
                <a:gd name="adj2" fmla="val 53125"/>
              </a:avLst>
            </a:prstGeom>
            <a:solidFill>
              <a:srgbClr val="333399"/>
            </a:solidFill>
            <a:ln w="12700">
              <a:solidFill>
                <a:srgbClr val="000000"/>
              </a:solidFill>
              <a:miter lim="800000"/>
              <a:headEnd/>
              <a:tailEnd/>
            </a:ln>
          </p:spPr>
          <p:txBody>
            <a:bodyPr wrap="none" anchor="ctr"/>
            <a:lstStyle/>
            <a:p>
              <a:pPr fontAlgn="auto">
                <a:spcBef>
                  <a:spcPts val="0"/>
                </a:spcBef>
                <a:spcAft>
                  <a:spcPts val="0"/>
                </a:spcAft>
                <a:defRPr/>
              </a:pPr>
              <a:endParaRPr lang="en-US" kern="0">
                <a:solidFill>
                  <a:srgbClr val="000000"/>
                </a:solidFill>
              </a:endParaRPr>
            </a:p>
          </p:txBody>
        </p:sp>
        <p:sp>
          <p:nvSpPr>
            <p:cNvPr id="155" name="AutoShape 5"/>
            <p:cNvSpPr>
              <a:spLocks noChangeArrowheads="1"/>
            </p:cNvSpPr>
            <p:nvPr/>
          </p:nvSpPr>
          <p:spPr bwMode="auto">
            <a:xfrm>
              <a:off x="3233534" y="2930577"/>
              <a:ext cx="278675" cy="574623"/>
            </a:xfrm>
            <a:prstGeom prst="downArrow">
              <a:avLst>
                <a:gd name="adj1" fmla="val 50000"/>
                <a:gd name="adj2" fmla="val 53125"/>
              </a:avLst>
            </a:prstGeom>
            <a:solidFill>
              <a:srgbClr val="333399"/>
            </a:solidFill>
            <a:ln w="12700">
              <a:solidFill>
                <a:srgbClr val="000000"/>
              </a:solidFill>
              <a:miter lim="800000"/>
              <a:headEnd/>
              <a:tailEnd/>
            </a:ln>
          </p:spPr>
          <p:txBody>
            <a:bodyPr wrap="none" anchor="ctr"/>
            <a:lstStyle/>
            <a:p>
              <a:pPr fontAlgn="auto">
                <a:spcBef>
                  <a:spcPts val="0"/>
                </a:spcBef>
                <a:spcAft>
                  <a:spcPts val="0"/>
                </a:spcAft>
                <a:defRPr/>
              </a:pPr>
              <a:endParaRPr lang="en-US" kern="0">
                <a:solidFill>
                  <a:srgbClr val="000000"/>
                </a:solidFill>
              </a:endParaRPr>
            </a:p>
          </p:txBody>
        </p:sp>
      </p:grpSp>
    </p:spTree>
    <p:extLst>
      <p:ext uri="{BB962C8B-B14F-4D97-AF65-F5344CB8AC3E}">
        <p14:creationId xmlns:p14="http://schemas.microsoft.com/office/powerpoint/2010/main" val="35249163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2500" decel="2500" fill="hold" nodeType="clickEffect">
                                  <p:stCondLst>
                                    <p:cond delay="0"/>
                                  </p:stCondLst>
                                  <p:childTnLst>
                                    <p:animScale>
                                      <p:cBhvr>
                                        <p:cTn id="6" dur="2000" fill="hold"/>
                                        <p:tgtEl>
                                          <p:spTgt spid="151"/>
                                        </p:tgtEl>
                                      </p:cBhvr>
                                      <p:by x="100000" y="120000"/>
                                    </p:animScale>
                                  </p:childTnLst>
                                </p:cTn>
                              </p:par>
                              <p:par>
                                <p:cTn id="7" presetID="6" presetClass="emph" presetSubtype="0" accel="2500" decel="2500" fill="hold" nodeType="withEffect">
                                  <p:stCondLst>
                                    <p:cond delay="0"/>
                                  </p:stCondLst>
                                  <p:childTnLst>
                                    <p:animScale>
                                      <p:cBhvr>
                                        <p:cTn id="8" dur="2000" fill="hold"/>
                                        <p:tgtEl>
                                          <p:spTgt spid="166"/>
                                        </p:tgtEl>
                                      </p:cBhvr>
                                      <p:by x="100000" y="90000"/>
                                    </p:animScale>
                                  </p:childTnLst>
                                </p:cTn>
                              </p:par>
                              <p:par>
                                <p:cTn id="9" presetID="6" presetClass="emph" presetSubtype="0" fill="hold" grpId="0" nodeType="withEffect">
                                  <p:stCondLst>
                                    <p:cond delay="500"/>
                                  </p:stCondLst>
                                  <p:childTnLst>
                                    <p:animScale>
                                      <p:cBhvr>
                                        <p:cTn id="10" dur="2000" fill="hold"/>
                                        <p:tgtEl>
                                          <p:spTgt spid="182"/>
                                        </p:tgtEl>
                                      </p:cBhvr>
                                      <p:by x="125000" y="100000"/>
                                    </p:animScale>
                                  </p:childTnLst>
                                </p:cTn>
                              </p:par>
                              <p:par>
                                <p:cTn id="11" presetID="6" presetClass="emph" presetSubtype="0" accel="2500" decel="2500" fill="hold" grpId="1" nodeType="withEffect">
                                  <p:stCondLst>
                                    <p:cond delay="500"/>
                                  </p:stCondLst>
                                  <p:childTnLst>
                                    <p:animScale>
                                      <p:cBhvr>
                                        <p:cTn id="12" dur="2000" fill="hold"/>
                                        <p:tgtEl>
                                          <p:spTgt spid="182"/>
                                        </p:tgtEl>
                                      </p:cBhvr>
                                      <p:by x="100000" y="90000"/>
                                    </p:animScale>
                                  </p:childTnLst>
                                </p:cTn>
                              </p:par>
                              <p:par>
                                <p:cTn id="13" presetID="10" presetClass="entr" presetSubtype="0" fill="hold" grpId="0" nodeType="withEffect">
                                  <p:stCondLst>
                                    <p:cond delay="750"/>
                                  </p:stCondLst>
                                  <p:childTnLst>
                                    <p:set>
                                      <p:cBhvr>
                                        <p:cTn id="14" dur="1" fill="hold">
                                          <p:stCondLst>
                                            <p:cond delay="0"/>
                                          </p:stCondLst>
                                        </p:cTn>
                                        <p:tgtEl>
                                          <p:spTgt spid="195"/>
                                        </p:tgtEl>
                                        <p:attrNameLst>
                                          <p:attrName>style.visibility</p:attrName>
                                        </p:attrNameLst>
                                      </p:cBhvr>
                                      <p:to>
                                        <p:strVal val="visible"/>
                                      </p:to>
                                    </p:set>
                                    <p:animEffect transition="in" filter="fade">
                                      <p:cBhvr>
                                        <p:cTn id="15" dur="1000"/>
                                        <p:tgtEl>
                                          <p:spTgt spid="195"/>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194"/>
                                        </p:tgtEl>
                                        <p:attrNameLst>
                                          <p:attrName>style.visibility</p:attrName>
                                        </p:attrNameLst>
                                      </p:cBhvr>
                                      <p:to>
                                        <p:strVal val="visible"/>
                                      </p:to>
                                    </p:set>
                                    <p:animEffect transition="in" filter="fade">
                                      <p:cBhvr>
                                        <p:cTn id="18" dur="1000"/>
                                        <p:tgtEl>
                                          <p:spTgt spid="194"/>
                                        </p:tgtEl>
                                      </p:cBhvr>
                                    </p:animEffect>
                                  </p:childTnLst>
                                </p:cTn>
                              </p:par>
                              <p:par>
                                <p:cTn id="19" presetID="6" presetClass="emph" presetSubtype="0" fill="hold" grpId="0" nodeType="withEffect">
                                  <p:stCondLst>
                                    <p:cond delay="750"/>
                                  </p:stCondLst>
                                  <p:childTnLst>
                                    <p:animScale>
                                      <p:cBhvr>
                                        <p:cTn id="20" dur="1750" fill="hold"/>
                                        <p:tgtEl>
                                          <p:spTgt spid="211"/>
                                        </p:tgtEl>
                                      </p:cBhvr>
                                      <p:by x="100000" y="150000"/>
                                    </p:animScale>
                                  </p:childTnLst>
                                </p:cTn>
                              </p:par>
                              <p:par>
                                <p:cTn id="21" presetID="6" presetClass="emph" presetSubtype="0" fill="hold" grpId="0" nodeType="withEffect">
                                  <p:stCondLst>
                                    <p:cond delay="750"/>
                                  </p:stCondLst>
                                  <p:childTnLst>
                                    <p:animScale>
                                      <p:cBhvr>
                                        <p:cTn id="22" dur="1750" fill="hold"/>
                                        <p:tgtEl>
                                          <p:spTgt spid="212"/>
                                        </p:tgtEl>
                                      </p:cBhvr>
                                      <p:by x="100000" y="20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accel="2500" decel="2500" fill="hold" nodeType="clickEffect">
                                  <p:stCondLst>
                                    <p:cond delay="0"/>
                                  </p:stCondLst>
                                  <p:childTnLst>
                                    <p:animScale>
                                      <p:cBhvr>
                                        <p:cTn id="26" dur="2000" fill="hold"/>
                                        <p:tgtEl>
                                          <p:spTgt spid="189"/>
                                        </p:tgtEl>
                                      </p:cBhvr>
                                      <p:by x="100000" y="120000"/>
                                    </p:animScale>
                                  </p:childTnLst>
                                </p:cTn>
                              </p:par>
                              <p:par>
                                <p:cTn id="27" presetID="6" presetClass="emph" presetSubtype="0" accel="2500" decel="2500" fill="hold" nodeType="withEffect">
                                  <p:stCondLst>
                                    <p:cond delay="0"/>
                                  </p:stCondLst>
                                  <p:childTnLst>
                                    <p:animScale>
                                      <p:cBhvr>
                                        <p:cTn id="28" dur="2000" fill="hold"/>
                                        <p:tgtEl>
                                          <p:spTgt spid="183"/>
                                        </p:tgtEl>
                                      </p:cBhvr>
                                      <p:by x="100000" y="90000"/>
                                    </p:animScale>
                                  </p:childTnLst>
                                </p:cTn>
                              </p:par>
                              <p:par>
                                <p:cTn id="29" presetID="6" presetClass="emph" presetSubtype="0" accel="2500" decel="2500" fill="hold" nodeType="withEffect">
                                  <p:stCondLst>
                                    <p:cond delay="0"/>
                                  </p:stCondLst>
                                  <p:childTnLst>
                                    <p:animScale>
                                      <p:cBhvr>
                                        <p:cTn id="30" dur="2000" fill="hold"/>
                                        <p:tgtEl>
                                          <p:spTgt spid="156"/>
                                        </p:tgtEl>
                                      </p:cBhvr>
                                      <p:by x="100000" y="90000"/>
                                    </p:animScale>
                                  </p:childTnLst>
                                </p:cTn>
                              </p:par>
                              <p:par>
                                <p:cTn id="31" presetID="10" presetClass="entr" presetSubtype="0" fill="hold" grpId="0" nodeType="withEffect">
                                  <p:stCondLst>
                                    <p:cond delay="500"/>
                                  </p:stCondLst>
                                  <p:childTnLst>
                                    <p:set>
                                      <p:cBhvr>
                                        <p:cTn id="32" dur="1" fill="hold">
                                          <p:stCondLst>
                                            <p:cond delay="0"/>
                                          </p:stCondLst>
                                        </p:cTn>
                                        <p:tgtEl>
                                          <p:spTgt spid="207"/>
                                        </p:tgtEl>
                                        <p:attrNameLst>
                                          <p:attrName>style.visibility</p:attrName>
                                        </p:attrNameLst>
                                      </p:cBhvr>
                                      <p:to>
                                        <p:strVal val="visible"/>
                                      </p:to>
                                    </p:set>
                                    <p:animEffect transition="in" filter="fade">
                                      <p:cBhvr>
                                        <p:cTn id="33" dur="1000"/>
                                        <p:tgtEl>
                                          <p:spTgt spid="207"/>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209"/>
                                        </p:tgtEl>
                                        <p:attrNameLst>
                                          <p:attrName>style.visibility</p:attrName>
                                        </p:attrNameLst>
                                      </p:cBhvr>
                                      <p:to>
                                        <p:strVal val="visible"/>
                                      </p:to>
                                    </p:set>
                                    <p:animEffect transition="in" filter="fade">
                                      <p:cBhvr>
                                        <p:cTn id="36" dur="1000"/>
                                        <p:tgtEl>
                                          <p:spTgt spid="209"/>
                                        </p:tgtEl>
                                      </p:cBhvr>
                                    </p:animEffect>
                                  </p:childTnLst>
                                </p:cTn>
                              </p:par>
                              <p:par>
                                <p:cTn id="37" presetID="6" presetClass="emph" presetSubtype="0" fill="hold" grpId="0" nodeType="withEffect">
                                  <p:stCondLst>
                                    <p:cond delay="250"/>
                                  </p:stCondLst>
                                  <p:childTnLst>
                                    <p:animScale>
                                      <p:cBhvr>
                                        <p:cTn id="38" dur="1750" fill="hold"/>
                                        <p:tgtEl>
                                          <p:spTgt spid="2"/>
                                        </p:tgtEl>
                                      </p:cBhvr>
                                      <p:by x="1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animBg="1"/>
      <p:bldP spid="182" grpId="1" animBg="1"/>
      <p:bldP spid="194" grpId="0" animBg="1"/>
      <p:bldP spid="195" grpId="0" animBg="1"/>
      <p:bldP spid="2" grpId="0" animBg="1"/>
      <p:bldP spid="207" grpId="0" animBg="1"/>
      <p:bldP spid="209" grpId="0" animBg="1"/>
      <p:bldP spid="212" grpId="0" animBg="1"/>
      <p:bldP spid="2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Installation and Inspection of Concrete Pipe&amp;#x0D;&amp;#x0A;&amp;#x0D;&amp;#x0A;Overview of Fundamentals&amp;quot;&quot;/&gt;&lt;property id=&quot;20307&quot; value=&quot;259&quot;/&gt;&lt;/object&gt;&lt;object type=&quot;3&quot; unique_id=&quot;10008&quot;&gt;&lt;property id=&quot;20148&quot; value=&quot;5&quot;/&gt;&lt;property id=&quot;20300&quot; value=&quot;Slide 15 - &amp;quot;Trench Terminology&amp;quot;&quot;/&gt;&lt;property id=&quot;20307&quot; value=&quot;363&quot;/&gt;&lt;/object&gt;&lt;object type=&quot;3&quot; unique_id=&quot;10009&quot;&gt;&lt;property id=&quot;20148&quot; value=&quot;5&quot;/&gt;&lt;property id=&quot;20300&quot; value=&quot;Slide 16 - &amp;quot;Trench Terminology&amp;quot;&quot;/&gt;&lt;property id=&quot;20307&quot; value=&quot;365&quot;/&gt;&lt;/object&gt;&lt;object type=&quot;3&quot; unique_id=&quot;10010&quot;&gt;&lt;property id=&quot;20148&quot; value=&quot;5&quot;/&gt;&lt;property id=&quot;20300&quot; value=&quot;Slide 17 - &amp;quot;Trench Terminology&amp;quot;&quot;/&gt;&lt;property id=&quot;20307&quot; value=&quot;364&quot;/&gt;&lt;/object&gt;&lt;object type=&quot;3&quot; unique_id=&quot;10011&quot;&gt;&lt;property id=&quot;20148&quot; value=&quot;5&quot;/&gt;&lt;property id=&quot;20300&quot; value=&quot;Slide 18 - &amp;quot;Trench Terminology&amp;quot;&quot;/&gt;&lt;property id=&quot;20307&quot; value=&quot;366&quot;/&gt;&lt;/object&gt;&lt;object type=&quot;3&quot; unique_id=&quot;10012&quot;&gt;&lt;property id=&quot;20148&quot; value=&quot;5&quot;/&gt;&lt;property id=&quot;20300&quot; value=&quot;Slide 14&quot;/&gt;&lt;property id=&quot;20307&quot; value=&quot;308&quot;/&gt;&lt;/object&gt;&lt;object type=&quot;3&quot; unique_id=&quot;10013&quot;&gt;&lt;property id=&quot;20148&quot; value=&quot;5&quot;/&gt;&lt;property id=&quot;20300&quot; value=&quot;Slide 13 - &amp;quot;Installation and Inspection of Concrete Pipe&amp;#x0D;&amp;#x0A;&amp;#x0D;&amp;#x0A;Soils Fundamentals&amp;quot;&quot;/&gt;&lt;property id=&quot;20307&quot; value=&quot;309&quot;/&gt;&lt;/object&gt;&lt;object type=&quot;3&quot; unique_id=&quot;10014&quot;&gt;&lt;property id=&quot;20148&quot; value=&quot;5&quot;/&gt;&lt;property id=&quot;20300&quot; value=&quot;Slide 19&quot;/&gt;&lt;property id=&quot;20307&quot; value=&quot;310&quot;/&gt;&lt;/object&gt;&lt;object type=&quot;3&quot; unique_id=&quot;10015&quot;&gt;&lt;property id=&quot;20148&quot; value=&quot;5&quot;/&gt;&lt;property id=&quot;20300&quot; value=&quot;Slide 21&quot;/&gt;&lt;property id=&quot;20307&quot; value=&quot;369&quot;/&gt;&lt;/object&gt;&lt;object type=&quot;3&quot; unique_id=&quot;10017&quot;&gt;&lt;property id=&quot;20148&quot; value=&quot;5&quot;/&gt;&lt;property id=&quot;20300&quot; value=&quot;Slide 22&quot;/&gt;&lt;property id=&quot;20307&quot; value=&quot;312&quot;/&gt;&lt;/object&gt;&lt;object type=&quot;3&quot; unique_id=&quot;10018&quot;&gt;&lt;property id=&quot;20148&quot; value=&quot;5&quot;/&gt;&lt;property id=&quot;20300&quot; value=&quot;Slide 23&quot;/&gt;&lt;property id=&quot;20307&quot; value=&quot;313&quot;/&gt;&lt;/object&gt;&lt;object type=&quot;3&quot; unique_id=&quot;10019&quot;&gt;&lt;property id=&quot;20148&quot; value=&quot;5&quot;/&gt;&lt;property id=&quot;20300&quot; value=&quot;Slide 25&quot;/&gt;&lt;property id=&quot;20307&quot; value=&quot;315&quot;/&gt;&lt;/object&gt;&lt;object type=&quot;3&quot; unique_id=&quot;10020&quot;&gt;&lt;property id=&quot;20148&quot; value=&quot;5&quot;/&gt;&lt;property id=&quot;20300&quot; value=&quot;Slide 26&quot;/&gt;&lt;property id=&quot;20307&quot; value=&quot;314&quot;/&gt;&lt;/object&gt;&lt;object type=&quot;3&quot; unique_id=&quot;10021&quot;&gt;&lt;property id=&quot;20148&quot; value=&quot;5&quot;/&gt;&lt;property id=&quot;20300&quot; value=&quot;Slide 27&quot;/&gt;&lt;property id=&quot;20307&quot; value=&quot;316&quot;/&gt;&lt;/object&gt;&lt;object type=&quot;3&quot; unique_id=&quot;10022&quot;&gt;&lt;property id=&quot;20148&quot; value=&quot;5&quot;/&gt;&lt;property id=&quot;20300&quot; value=&quot;Slide 28&quot;/&gt;&lt;property id=&quot;20307&quot; value=&quot;318&quot;/&gt;&lt;/object&gt;&lt;object type=&quot;3&quot; unique_id=&quot;10023&quot;&gt;&lt;property id=&quot;20148&quot; value=&quot;5&quot;/&gt;&lt;property id=&quot;20300&quot; value=&quot;Slide 29&quot;/&gt;&lt;property id=&quot;20307&quot; value=&quot;317&quot;/&gt;&lt;/object&gt;&lt;object type=&quot;3&quot; unique_id=&quot;10024&quot;&gt;&lt;property id=&quot;20148&quot; value=&quot;5&quot;/&gt;&lt;property id=&quot;20300&quot; value=&quot;Slide 30&quot;/&gt;&lt;property id=&quot;20307&quot; value=&quot;319&quot;/&gt;&lt;/object&gt;&lt;object type=&quot;3&quot; unique_id=&quot;10025&quot;&gt;&lt;property id=&quot;20148&quot; value=&quot;5&quot;/&gt;&lt;property id=&quot;20300&quot; value=&quot;Slide 31&quot;/&gt;&lt;property id=&quot;20307&quot; value=&quot;320&quot;/&gt;&lt;/object&gt;&lt;object type=&quot;3&quot; unique_id=&quot;10026&quot;&gt;&lt;property id=&quot;20148&quot; value=&quot;5&quot;/&gt;&lt;property id=&quot;20300&quot; value=&quot;Slide 32&quot;/&gt;&lt;property id=&quot;20307&quot; value=&quot;321&quot;/&gt;&lt;/object&gt;&lt;object type=&quot;3&quot; unique_id=&quot;10027&quot;&gt;&lt;property id=&quot;20148&quot; value=&quot;5&quot;/&gt;&lt;property id=&quot;20300&quot; value=&quot;Slide 33&quot;/&gt;&lt;property id=&quot;20307&quot; value=&quot;322&quot;/&gt;&lt;/object&gt;&lt;object type=&quot;3&quot; unique_id=&quot;10029&quot;&gt;&lt;property id=&quot;20148&quot; value=&quot;5&quot;/&gt;&lt;property id=&quot;20300&quot; value=&quot;Slide 34&quot;/&gt;&lt;property id=&quot;20307&quot; value=&quot;324&quot;/&gt;&lt;/object&gt;&lt;object type=&quot;3&quot; unique_id=&quot;10031&quot;&gt;&lt;property id=&quot;20148&quot; value=&quot;5&quot;/&gt;&lt;property id=&quot;20300&quot; value=&quot;Slide 36&quot;/&gt;&lt;property id=&quot;20307&quot; value=&quot;326&quot;/&gt;&lt;/object&gt;&lt;object type=&quot;3&quot; unique_id=&quot;10033&quot;&gt;&lt;property id=&quot;20148&quot; value=&quot;5&quot;/&gt;&lt;property id=&quot;20300&quot; value=&quot;Slide 37&quot;/&gt;&lt;property id=&quot;20307&quot; value=&quot;327&quot;/&gt;&lt;/object&gt;&lt;object type=&quot;3&quot; unique_id=&quot;10034&quot;&gt;&lt;property id=&quot;20148&quot; value=&quot;5&quot;/&gt;&lt;property id=&quot;20300&quot; value=&quot;Slide 38&quot;/&gt;&lt;property id=&quot;20307&quot; value=&quot;329&quot;/&gt;&lt;/object&gt;&lt;object type=&quot;3&quot; unique_id=&quot;10035&quot;&gt;&lt;property id=&quot;20148&quot; value=&quot;5&quot;/&gt;&lt;property id=&quot;20300&quot; value=&quot;Slide 39&quot;/&gt;&lt;property id=&quot;20307&quot; value=&quot;328&quot;/&gt;&lt;/object&gt;&lt;object type=&quot;3&quot; unique_id=&quot;10036&quot;&gt;&lt;property id=&quot;20148&quot; value=&quot;5&quot;/&gt;&lt;property id=&quot;20300&quot; value=&quot;Slide 40&quot;/&gt;&lt;property id=&quot;20307&quot; value=&quot;330&quot;/&gt;&lt;/object&gt;&lt;object type=&quot;3&quot; unique_id=&quot;10038&quot;&gt;&lt;property id=&quot;20148&quot; value=&quot;5&quot;/&gt;&lt;property id=&quot;20300&quot; value=&quot;Slide 42&quot;/&gt;&lt;property id=&quot;20307&quot; value=&quot;331&quot;/&gt;&lt;/object&gt;&lt;object type=&quot;3&quot; unique_id=&quot;10040&quot;&gt;&lt;property id=&quot;20148&quot; value=&quot;5&quot;/&gt;&lt;property id=&quot;20300&quot; value=&quot;Slide 45 - &amp;quot;Installation and Inspection of Concrete Pipe&amp;#x0D;&amp;#x0A;&amp;#x0D;&amp;#x0A;The Pipe System&amp;quot;&quot;/&gt;&lt;property id=&quot;20307&quot; value=&quot;333&quot;/&gt;&lt;/object&gt;&lt;object type=&quot;3&quot; unique_id=&quot;10041&quot;&gt;&lt;property id=&quot;20148&quot; value=&quot;5&quot;/&gt;&lt;property id=&quot;20300&quot; value=&quot;Slide 2&quot;/&gt;&lt;property id=&quot;20307&quot; value=&quot;334&quot;/&gt;&lt;/object&gt;&lt;object type=&quot;3&quot; unique_id=&quot;10042&quot;&gt;&lt;property id=&quot;20148&quot; value=&quot;5&quot;/&gt;&lt;property id=&quot;20300&quot; value=&quot;Slide 3&quot;/&gt;&lt;property id=&quot;20307&quot; value=&quot;335&quot;/&gt;&lt;/object&gt;&lt;object type=&quot;3&quot; unique_id=&quot;10043&quot;&gt;&lt;property id=&quot;20148&quot; value=&quot;5&quot;/&gt;&lt;property id=&quot;20300&quot; value=&quot;Slide 4 - &amp;quot;Pipe Types &amp;quot;&quot;/&gt;&lt;property id=&quot;20307&quot; value=&quot;288&quot;/&gt;&lt;/object&gt;&lt;object type=&quot;3&quot; unique_id=&quot;10044&quot;&gt;&lt;property id=&quot;20148&quot; value=&quot;5&quot;/&gt;&lt;property id=&quot;20300&quot; value=&quot;Slide 5&quot;/&gt;&lt;property id=&quot;20307&quot; value=&quot;339&quot;/&gt;&lt;/object&gt;&lt;object type=&quot;3&quot; unique_id=&quot;10045&quot;&gt;&lt;property id=&quot;20148&quot; value=&quot;5&quot;/&gt;&lt;property id=&quot;20300&quot; value=&quot;Slide 6&quot;/&gt;&lt;property id=&quot;20307&quot; value=&quot;336&quot;/&gt;&lt;/object&gt;&lt;object type=&quot;3&quot; unique_id=&quot;10046&quot;&gt;&lt;property id=&quot;20148&quot; value=&quot;5&quot;/&gt;&lt;property id=&quot;20300&quot; value=&quot;Slide 7&quot;/&gt;&lt;property id=&quot;20307&quot; value=&quot;337&quot;/&gt;&lt;/object&gt;&lt;object type=&quot;3&quot; unique_id=&quot;10047&quot;&gt;&lt;property id=&quot;20148&quot; value=&quot;5&quot;/&gt;&lt;property id=&quot;20300&quot; value=&quot;Slide 9&quot;/&gt;&lt;property id=&quot;20307&quot; value=&quot;305&quot;/&gt;&lt;/object&gt;&lt;object type=&quot;3&quot; unique_id=&quot;10048&quot;&gt;&lt;property id=&quot;20148&quot; value=&quot;5&quot;/&gt;&lt;property id=&quot;20300&quot; value=&quot;Slide 10&quot;/&gt;&lt;property id=&quot;20307&quot; value=&quot;338&quot;/&gt;&lt;/object&gt;&lt;object type=&quot;3&quot; unique_id=&quot;10049&quot;&gt;&lt;property id=&quot;20148&quot; value=&quot;5&quot;/&gt;&lt;property id=&quot;20300&quot; value=&quot;Slide 49 - &amp;quot;Installation and Inspection of Concrete Pipe&amp;#x0D;&amp;#x0A;&amp;#x0D;&amp;#x0A;Product Standards&amp;quot;&quot;/&gt;&lt;property id=&quot;20307&quot; value=&quot;353&quot;/&gt;&lt;/object&gt;&lt;object type=&quot;3&quot; unique_id=&quot;10050&quot;&gt;&lt;property id=&quot;20148&quot; value=&quot;5&quot;/&gt;&lt;property id=&quot;20300&quot; value=&quot;Slide 50&quot;/&gt;&lt;property id=&quot;20307&quot; value=&quot;273&quot;/&gt;&lt;/object&gt;&lt;object type=&quot;3&quot; unique_id=&quot;10051&quot;&gt;&lt;property id=&quot;20148&quot; value=&quot;5&quot;/&gt;&lt;property id=&quot;20300&quot; value=&quot;Slide 51&quot;/&gt;&lt;property id=&quot;20307&quot; value=&quot;301&quot;/&gt;&lt;/object&gt;&lt;object type=&quot;3&quot; unique_id=&quot;10052&quot;&gt;&lt;property id=&quot;20148&quot; value=&quot;5&quot;/&gt;&lt;property id=&quot;20300&quot; value=&quot;Slide 52&quot;/&gt;&lt;property id=&quot;20307&quot; value=&quot;355&quot;/&gt;&lt;/object&gt;&lt;object type=&quot;3&quot; unique_id=&quot;10053&quot;&gt;&lt;property id=&quot;20148&quot; value=&quot;5&quot;/&gt;&lt;property id=&quot;20300&quot; value=&quot;Slide 53&quot;/&gt;&lt;property id=&quot;20307&quot; value=&quot;274&quot;/&gt;&lt;/object&gt;&lt;object type=&quot;3&quot; unique_id=&quot;10054&quot;&gt;&lt;property id=&quot;20148&quot; value=&quot;5&quot;/&gt;&lt;property id=&quot;20300&quot; value=&quot;Slide 54&quot;/&gt;&lt;property id=&quot;20307&quot; value=&quot;275&quot;/&gt;&lt;/object&gt;&lt;object type=&quot;3&quot; unique_id=&quot;10055&quot;&gt;&lt;property id=&quot;20148&quot; value=&quot;5&quot;/&gt;&lt;property id=&quot;20300&quot; value=&quot;Slide 55&quot;/&gt;&lt;property id=&quot;20307&quot; value=&quot;276&quot;/&gt;&lt;/object&gt;&lt;object type=&quot;3&quot; unique_id=&quot;10056&quot;&gt;&lt;property id=&quot;20148&quot; value=&quot;5&quot;/&gt;&lt;property id=&quot;20300&quot; value=&quot;Slide 56&quot;/&gt;&lt;property id=&quot;20307&quot; value=&quot;277&quot;/&gt;&lt;/object&gt;&lt;object type=&quot;3&quot; unique_id=&quot;10057&quot;&gt;&lt;property id=&quot;20148&quot; value=&quot;5&quot;/&gt;&lt;property id=&quot;20300&quot; value=&quot;Slide 57&quot;/&gt;&lt;property id=&quot;20307&quot; value=&quot;356&quot;/&gt;&lt;/object&gt;&lt;object type=&quot;3&quot; unique_id=&quot;10058&quot;&gt;&lt;property id=&quot;20148&quot; value=&quot;5&quot;/&gt;&lt;property id=&quot;20300&quot; value=&quot;Slide 58&quot;/&gt;&lt;property id=&quot;20307&quot; value=&quot;357&quot;/&gt;&lt;/object&gt;&lt;object type=&quot;3&quot; unique_id=&quot;10059&quot;&gt;&lt;property id=&quot;20148&quot; value=&quot;5&quot;/&gt;&lt;property id=&quot;20300&quot; value=&quot;Slide 60 - &amp;quot;Pulling the System Together:&amp;#x0D;&amp;#x0A;Installation and Inspection of Concrete Pipe&amp;#x0D;&amp;#x0A;&amp;#x0D;&amp;#x0A;Standard Installation Direct Design&amp;quot;&quot;/&gt;&lt;property id=&quot;20307&quot; value=&quot;340&quot;/&gt;&lt;/object&gt;&lt;object type=&quot;3&quot; unique_id=&quot;10060&quot;&gt;&lt;property id=&quot;20148&quot; value=&quot;5&quot;/&gt;&lt;property id=&quot;20300&quot; value=&quot;Slide 61 - &amp;quot;SIDD Background&amp;quot;&quot;/&gt;&lt;property id=&quot;20307&quot; value=&quot;342&quot;/&gt;&lt;/object&gt;&lt;object type=&quot;3&quot; unique_id=&quot;10061&quot;&gt;&lt;property id=&quot;20148&quot; value=&quot;5&quot;/&gt;&lt;property id=&quot;20300&quot; value=&quot;Slide 62&quot;/&gt;&lt;property id=&quot;20307&quot; value=&quot;358&quot;/&gt;&lt;/object&gt;&lt;object type=&quot;3&quot; unique_id=&quot;10062&quot;&gt;&lt;property id=&quot;20148&quot; value=&quot;5&quot;/&gt;&lt;property id=&quot;20300&quot; value=&quot;Slide 63&quot;/&gt;&lt;property id=&quot;20307&quot; value=&quot;344&quot;/&gt;&lt;/object&gt;&lt;object type=&quot;3&quot; unique_id=&quot;10063&quot;&gt;&lt;property id=&quot;20148&quot; value=&quot;5&quot;/&gt;&lt;property id=&quot;20300&quot; value=&quot;Slide 64&quot;/&gt;&lt;property id=&quot;20307&quot; value=&quot;359&quot;/&gt;&lt;/object&gt;&lt;object type=&quot;3&quot; unique_id=&quot;10064&quot;&gt;&lt;property id=&quot;20148&quot; value=&quot;5&quot;/&gt;&lt;property id=&quot;20300&quot; value=&quot;Slide 65&quot;/&gt;&lt;property id=&quot;20307&quot; value=&quot;345&quot;/&gt;&lt;/object&gt;&lt;object type=&quot;3&quot; unique_id=&quot;10065&quot;&gt;&lt;property id=&quot;20148&quot; value=&quot;5&quot;/&gt;&lt;property id=&quot;20300&quot; value=&quot;Slide 66&quot;/&gt;&lt;property id=&quot;20307&quot; value=&quot;360&quot;/&gt;&lt;/object&gt;&lt;object type=&quot;3&quot; unique_id=&quot;10066&quot;&gt;&lt;property id=&quot;20148&quot; value=&quot;5&quot;/&gt;&lt;property id=&quot;20300&quot; value=&quot;Slide 67&quot;/&gt;&lt;property id=&quot;20307&quot; value=&quot;346&quot;/&gt;&lt;/object&gt;&lt;object type=&quot;3&quot; unique_id=&quot;10067&quot;&gt;&lt;property id=&quot;20148&quot; value=&quot;5&quot;/&gt;&lt;property id=&quot;20300&quot; value=&quot;Slide 68&quot;/&gt;&lt;property id=&quot;20307&quot; value=&quot;347&quot;/&gt;&lt;/object&gt;&lt;object type=&quot;3&quot; unique_id=&quot;10068&quot;&gt;&lt;property id=&quot;20148&quot; value=&quot;5&quot;/&gt;&lt;property id=&quot;20300&quot; value=&quot;Slide 69 - &amp;quot;Standard Installations (SIDD)&amp;quot;&quot;/&gt;&lt;property id=&quot;20307&quot; value=&quot;270&quot;/&gt;&lt;/object&gt;&lt;object type=&quot;3&quot; unique_id=&quot;10069&quot;&gt;&lt;property id=&quot;20148&quot; value=&quot;5&quot;/&gt;&lt;property id=&quot;20300&quot; value=&quot;Slide 70 - &amp;quot;What to Look For:&amp;#x0D;&amp;#x0A;Standard Installation (Type 4)&amp;quot;&quot;/&gt;&lt;property id=&quot;20307&quot; value=&quot;272&quot;/&gt;&lt;/object&gt;&lt;object type=&quot;3&quot; unique_id=&quot;10070&quot;&gt;&lt;property id=&quot;20148&quot; value=&quot;5&quot;/&gt;&lt;property id=&quot;20300&quot; value=&quot;Slide 71 - &amp;quot;What to Look For:&amp;#x0D;&amp;#x0A;Standard Installation (Type 3)&amp;quot;&quot;/&gt;&lt;property id=&quot;20307&quot; value=&quot;349&quot;/&gt;&lt;/object&gt;&lt;object type=&quot;3&quot; unique_id=&quot;10071&quot;&gt;&lt;property id=&quot;20148&quot; value=&quot;5&quot;/&gt;&lt;property id=&quot;20300&quot; value=&quot;Slide 72 - &amp;quot;What to Look For:&amp;#x0D;&amp;#x0A;Standard Installation (Type 2)&amp;quot;&quot;/&gt;&lt;property id=&quot;20307&quot; value=&quot;350&quot;/&gt;&lt;/object&gt;&lt;object type=&quot;3&quot; unique_id=&quot;10072&quot;&gt;&lt;property id=&quot;20148&quot; value=&quot;5&quot;/&gt;&lt;property id=&quot;20300&quot; value=&quot;Slide 73 - &amp;quot;What to Look For:&amp;#x0D;&amp;#x0A;Standard Installation (Type 1)&amp;quot;&quot;/&gt;&lt;property id=&quot;20307&quot; value=&quot;351&quot;/&gt;&lt;/object&gt;&lt;object type=&quot;3&quot; unique_id=&quot;10073&quot;&gt;&lt;property id=&quot;20148&quot; value=&quot;5&quot;/&gt;&lt;property id=&quot;20300&quot; value=&quot;Slide 74&quot;/&gt;&lt;property id=&quot;20307&quot; value=&quot;352&quot;/&gt;&lt;/object&gt;&lt;object type=&quot;3&quot; unique_id=&quot;10074&quot;&gt;&lt;property id=&quot;20148&quot; value=&quot;5&quot;/&gt;&lt;property id=&quot;20300&quot; value=&quot;Slide 75&quot;/&gt;&lt;property id=&quot;20307&quot; value=&quot;361&quot;/&gt;&lt;/object&gt;&lt;object type=&quot;3&quot; unique_id=&quot;11316&quot;&gt;&lt;property id=&quot;20148&quot; value=&quot;5&quot;/&gt;&lt;property id=&quot;20300&quot; value=&quot;Slide 11&quot;/&gt;&lt;property id=&quot;20307&quot; value=&quot;378&quot;/&gt;&lt;/object&gt;&lt;object type=&quot;3&quot; unique_id=&quot;11317&quot;&gt;&lt;property id=&quot;20148&quot; value=&quot;5&quot;/&gt;&lt;property id=&quot;20300&quot; value=&quot;Slide 46 - &amp;quot;Pipe Terminology&amp;quot;&quot;/&gt;&lt;property id=&quot;20307&quot; value=&quot;375&quot;/&gt;&lt;/object&gt;&lt;object type=&quot;3&quot; unique_id=&quot;11318&quot;&gt;&lt;property id=&quot;20148&quot; value=&quot;5&quot;/&gt;&lt;property id=&quot;20300&quot; value=&quot;Slide 47 - &amp;quot;Joint Terminology&amp;quot;&quot;/&gt;&lt;property id=&quot;20307&quot; value=&quot;376&quot;/&gt;&lt;/object&gt;&lt;object type=&quot;3&quot; unique_id=&quot;11319&quot;&gt;&lt;property id=&quot;20148&quot; value=&quot;5&quot;/&gt;&lt;property id=&quot;20300&quot; value=&quot;Slide 48 - &amp;quot;Joint Terminology&amp;quot;&quot;/&gt;&lt;property id=&quot;20307&quot; value=&quot;377&quot;/&gt;&lt;/object&gt;&lt;object type=&quot;3&quot; unique_id=&quot;11915&quot;&gt;&lt;property id=&quot;20148&quot; value=&quot;5&quot;/&gt;&lt;property id=&quot;20300&quot; value=&quot;Slide 20&quot;/&gt;&lt;property id=&quot;20307&quot; value=&quot;379&quot;/&gt;&lt;/object&gt;&lt;object type=&quot;3&quot; unique_id=&quot;11916&quot;&gt;&lt;property id=&quot;20148&quot; value=&quot;5&quot;/&gt;&lt;property id=&quot;20300&quot; value=&quot;Slide 41&quot;/&gt;&lt;property id=&quot;20307&quot; value=&quot;380&quot;/&gt;&lt;/object&gt;&lt;object type=&quot;3&quot; unique_id=&quot;13043&quot;&gt;&lt;property id=&quot;20148&quot; value=&quot;5&quot;/&gt;&lt;property id=&quot;20300&quot; value=&quot;Slide 8&quot;/&gt;&lt;property id=&quot;20307&quot; value=&quot;381&quot;/&gt;&lt;/object&gt;&lt;object type=&quot;3&quot; unique_id=&quot;13044&quot;&gt;&lt;property id=&quot;20148&quot; value=&quot;5&quot;/&gt;&lt;property id=&quot;20300&quot; value=&quot;Slide 12&quot;/&gt;&lt;property id=&quot;20307&quot; value=&quot;382&quot;/&gt;&lt;/object&gt;&lt;object type=&quot;3&quot; unique_id=&quot;13045&quot;&gt;&lt;property id=&quot;20148&quot; value=&quot;5&quot;/&gt;&lt;property id=&quot;20300&quot; value=&quot;Slide 24&quot;/&gt;&lt;property id=&quot;20307&quot; value=&quot;383&quot;/&gt;&lt;/object&gt;&lt;object type=&quot;3&quot; unique_id=&quot;13046&quot;&gt;&lt;property id=&quot;20148&quot; value=&quot;5&quot;/&gt;&lt;property id=&quot;20300&quot; value=&quot;Slide 35&quot;/&gt;&lt;property id=&quot;20307&quot; value=&quot;384&quot;/&gt;&lt;/object&gt;&lt;object type=&quot;3&quot; unique_id=&quot;13047&quot;&gt;&lt;property id=&quot;20148&quot; value=&quot;5&quot;/&gt;&lt;property id=&quot;20300&quot; value=&quot;Slide 43&quot;/&gt;&lt;property id=&quot;20307&quot; value=&quot;385&quot;/&gt;&lt;/object&gt;&lt;object type=&quot;3&quot; unique_id=&quot;13048&quot;&gt;&lt;property id=&quot;20148&quot; value=&quot;5&quot;/&gt;&lt;property id=&quot;20300&quot; value=&quot;Slide 44&quot;/&gt;&lt;property id=&quot;20307&quot; value=&quot;386&quot;/&gt;&lt;/object&gt;&lt;object type=&quot;3&quot; unique_id=&quot;13049&quot;&gt;&lt;property id=&quot;20148&quot; value=&quot;5&quot;/&gt;&lt;property id=&quot;20300&quot; value=&quot;Slide 59&quot;/&gt;&lt;property id=&quot;20307&quot; value=&quot;387&quot;/&gt;&lt;/object&gt;&lt;object type=&quot;3&quot; unique_id=&quot;14198&quot;&gt;&lt;property id=&quot;20148&quot; value=&quot;5&quot;/&gt;&lt;property id=&quot;20300&quot; value=&quot;Slide 76 - &amp;quot;Appendix&amp;quot;&quot;/&gt;&lt;property id=&quot;20307&quot; value=&quot;388&quot;/&gt;&lt;/object&gt;&lt;object type=&quot;3&quot; unique_id=&quot;14199&quot;&gt;&lt;property id=&quot;20148&quot; value=&quot;5&quot;/&gt;&lt;property id=&quot;20300&quot; value=&quot;Slide 77 - &amp;quot;Additional Reading:&amp;#x0D;&amp;#x0A;&amp;quot;&quot;/&gt;&lt;property id=&quot;20307&quot; value=&quot;393&quot;/&gt;&lt;/object&gt;&lt;object type=&quot;3&quot; unique_id=&quot;14200&quot;&gt;&lt;property id=&quot;20148&quot; value=&quot;5&quot;/&gt;&lt;property id=&quot;20300&quot; value=&quot;Slide 78 - &amp;quot;Additional Reading:&amp;quot;&quot;/&gt;&lt;property id=&quot;20307&quot; value=&quot;389&quot;/&gt;&lt;/object&gt;&lt;object type=&quot;3&quot; unique_id=&quot;14201&quot;&gt;&lt;property id=&quot;20148&quot; value=&quot;5&quot;/&gt;&lt;property id=&quot;20300&quot; value=&quot;Slide 79 - &amp;quot;Additional Reading:&amp;#x0D;&amp;#x0A;&amp;quot;&quot;/&gt;&lt;property id=&quot;20307&quot; value=&quot;390&quot;/&gt;&lt;/object&gt;&lt;object type=&quot;3&quot; unique_id=&quot;14202&quot;&gt;&lt;property id=&quot;20148&quot; value=&quot;5&quot;/&gt;&lt;property id=&quot;20300&quot; value=&quot;Slide 80 - &amp;quot;Additional Reading:&amp;#x0D;&amp;#x0A;&amp;quot;&quot;/&gt;&lt;property id=&quot;20307&quot; value=&quot;391&quot;/&gt;&lt;/object&gt;&lt;object type=&quot;3&quot; unique_id=&quot;14203&quot;&gt;&lt;property id=&quot;20148&quot; value=&quot;5&quot;/&gt;&lt;property id=&quot;20300&quot; value=&quot;Slide 81 - &amp;quot;Additional Reading&amp;quot;&quot;/&gt;&lt;property id=&quot;20307&quot; value=&quot;392&quot;/&gt;&lt;/object&gt;&lt;/object&gt;&lt;/object&gt;&lt;/database&gt;"/>
  <p:tag name="SECTOMILLISECCONVERTED" val="1"/>
</p:tagLst>
</file>

<file path=ppt/theme/theme1.xml><?xml version="1.0" encoding="utf-8"?>
<a:theme xmlns:a="http://schemas.openxmlformats.org/drawingml/2006/main" name="ACPA Master Title">
  <a:themeElements>
    <a:clrScheme name="ACPA Master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CPA Master Tit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ACPA Master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PA Master 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CPA Master 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CPA Master 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CPA Master 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CPA Master 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CPA Master Titl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CPA Master 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CPA Master 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CPA Master 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CPA Master 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CPA Master 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CPA Subsection Master">
  <a:themeElements>
    <a:clrScheme name="1_ACPA Subsection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ACPA Subsection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ACPA Subsection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CPA Subsection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CPA Subsection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ACPA Subsection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ACPA Subsection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ACPA Subsection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ACPA Subsection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ACPA Subsection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ACPA Subsection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ACPA Subsection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ACPA Subsection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ACPA Subsection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CPA Alternate Image Master">
  <a:themeElements>
    <a:clrScheme name="ACPA Alternate Imag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CPA Alternate Imag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ACPA Alternate Imag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PA Alternate Imag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CPA Alternate Imag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CPA Alternate Imag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CPA Alternate Imag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CPA Alternate Imag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CPA Alternate Imag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CPA Alternate Imag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CPA Alternate Imag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CPA Alternate Imag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CPA Alternate Imag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CPA Alternate Imag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ACPA Master Title">
  <a:themeElements>
    <a:clrScheme name="ACPA Master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CPA Master Tit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ACPA Master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PA Master 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CPA Master 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CPA Master 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CPA Master 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CPA Master 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CPA Master Titl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CPA Master 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CPA Master 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CPA Master 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CPA Master 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CPA Master 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ACPA Master Title">
  <a:themeElements>
    <a:clrScheme name="ACPA Master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CPA Master Tit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ACPA Master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PA Master 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CPA Master 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CPA Master 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CPA Master 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CPA Master 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CPA Master Titl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CPA Master 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CPA Master 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CPA Master 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CPA Master 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CPA Master 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52194</TotalTime>
  <Words>8815</Words>
  <Application>Microsoft Macintosh PowerPoint</Application>
  <PresentationFormat>On-screen Show (4:3)</PresentationFormat>
  <Paragraphs>960</Paragraphs>
  <Slides>78</Slides>
  <Notes>65</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78</vt:i4>
      </vt:variant>
    </vt:vector>
  </HeadingPairs>
  <TitlesOfParts>
    <vt:vector size="94" baseType="lpstr">
      <vt:lpstr>Arial Black</vt:lpstr>
      <vt:lpstr>Arial Narrow</vt:lpstr>
      <vt:lpstr>Helvetica Light</vt:lpstr>
      <vt:lpstr>Times New Roman</vt:lpstr>
      <vt:lpstr>Verdana</vt:lpstr>
      <vt:lpstr>Wingdings</vt:lpstr>
      <vt:lpstr>ヒラギノ角ゴ ProN W6</vt:lpstr>
      <vt:lpstr>Arial</vt:lpstr>
      <vt:lpstr>ACPA Master Title</vt:lpstr>
      <vt:lpstr>1_ACPA Subsection Master</vt:lpstr>
      <vt:lpstr>ACPA Alternate Image Master</vt:lpstr>
      <vt:lpstr>1_ACPA Master Title</vt:lpstr>
      <vt:lpstr>7_Ripple</vt:lpstr>
      <vt:lpstr>8_Ripple</vt:lpstr>
      <vt:lpstr>3_ACPA Master Title</vt:lpstr>
      <vt:lpstr>11_Ripple</vt:lpstr>
      <vt:lpstr>Installation and Inspection of Concrete Pipe  Overview of Fundamentals</vt:lpstr>
      <vt:lpstr>PowerPoint Presentation</vt:lpstr>
      <vt:lpstr>PowerPoint Presentation</vt:lpstr>
      <vt:lpstr>Pipe Types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Installation and Inspection of Concrete Pipe  Soils Fundamentals</vt:lpstr>
      <vt:lpstr>PowerPoint Presentation</vt:lpstr>
      <vt:lpstr>PowerPoint Presentation</vt:lpstr>
      <vt:lpstr>Narrow Trench</vt:lpstr>
      <vt:lpstr>Negative Projection</vt:lpstr>
      <vt:lpstr>Positive Projection</vt:lpstr>
      <vt:lpstr>Jacked or Tunneled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Installation and Inspection of Concrete Pipe  The Pipe System</vt:lpstr>
      <vt:lpstr>PowerPoint Presentation</vt:lpstr>
      <vt:lpstr>Pipe Terminology</vt:lpstr>
      <vt:lpstr>PowerPoint Presentation</vt:lpstr>
      <vt:lpstr>Pipe Terminology</vt:lpstr>
      <vt:lpstr>Joint Terminology</vt:lpstr>
      <vt:lpstr>Installation and Inspection of Concrete Pipe  Product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Pulling the System Together: Installation and Inspection of Concrete Pipe  Standard Installation Direct Design</vt:lpstr>
      <vt:lpstr>SIDD Background</vt:lpstr>
      <vt:lpstr>PowerPoint Presentation</vt:lpstr>
      <vt:lpstr>PowerPoint Presentation</vt:lpstr>
      <vt:lpstr>PowerPoint Presentation</vt:lpstr>
      <vt:lpstr>PowerPoint Presentation</vt:lpstr>
      <vt:lpstr>PowerPoint Presentation</vt:lpstr>
      <vt:lpstr>PowerPoint Presentation</vt:lpstr>
      <vt:lpstr>SIDD  Standard Installation  Direct Design</vt:lpstr>
      <vt:lpstr>PowerPoint Presentation</vt:lpstr>
      <vt:lpstr>PowerPoint Presentation</vt:lpstr>
      <vt:lpstr>What to Look For: Standard Installation (Type 4)</vt:lpstr>
      <vt:lpstr>PowerPoint Presentation</vt:lpstr>
      <vt:lpstr>What to Look For: Standard Installation (Type 3)</vt:lpstr>
      <vt:lpstr>PowerPoint Presentation</vt:lpstr>
      <vt:lpstr>PowerPoint Presentation</vt:lpstr>
      <vt:lpstr>What to Look For: Standard Installation (Type 2)</vt:lpstr>
      <vt:lpstr>PowerPoint Presentation</vt:lpstr>
      <vt:lpstr>PowerPoint Presentation</vt:lpstr>
      <vt:lpstr>What to Look For: Standard Installation (Type 1)</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MB</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 user</dc:creator>
  <cp:lastModifiedBy>Microsoft Office User</cp:lastModifiedBy>
  <cp:revision>958</cp:revision>
  <cp:lastPrinted>2013-11-05T13:16:16Z</cp:lastPrinted>
  <dcterms:created xsi:type="dcterms:W3CDTF">2008-07-23T19:29:46Z</dcterms:created>
  <dcterms:modified xsi:type="dcterms:W3CDTF">2016-09-21T18:22:47Z</dcterms:modified>
</cp:coreProperties>
</file>